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59" r:id="rId4"/>
    <p:sldId id="261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4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6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79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373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94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60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49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11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4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1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75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4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4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4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7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1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9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44D2B-2F92-422E-876D-96EE4D623117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14121-D0D3-4296-8664-3A4F01538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71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wholesaleshelfcorporations.com/aged-corporations-video-crash-cours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wholesaleshelfcorporations.com/inventor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wholesaleshelfcorporations.com/faq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/>
              <a:t>Welcome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                                   </a:t>
            </a:r>
            <a:r>
              <a:rPr lang="en-US" sz="8000" dirty="0" smtClean="0"/>
              <a:t>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</a:t>
            </a:r>
            <a:r>
              <a:rPr lang="en-US" sz="4800" dirty="0" smtClean="0"/>
              <a:t>Wholesale Shelf Corporations</a:t>
            </a:r>
            <a:r>
              <a:rPr lang="en-US" sz="4400" dirty="0" smtClean="0"/>
              <a:t>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02681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Aged </a:t>
            </a:r>
            <a:r>
              <a:rPr lang="en-US" dirty="0" smtClean="0">
                <a:effectLst/>
              </a:rPr>
              <a:t>Corporations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774092"/>
            <a:ext cx="10353762" cy="2256995"/>
          </a:xfrm>
        </p:spPr>
        <p:txBody>
          <a:bodyPr/>
          <a:lstStyle/>
          <a:p>
            <a:r>
              <a:rPr lang="en-US" dirty="0">
                <a:effectLst/>
              </a:rPr>
              <a:t>Wholesale Shelf Corporations can take a look at your most credit reports and recommend the best possible </a:t>
            </a:r>
            <a:r>
              <a:rPr lang="en-US" dirty="0">
                <a:effectLst/>
                <a:hlinkClick r:id="rId2"/>
              </a:rPr>
              <a:t>aged corporation</a:t>
            </a:r>
            <a:r>
              <a:rPr lang="en-US" dirty="0">
                <a:effectLst/>
              </a:rPr>
              <a:t> that will achieve your all goals at the cheap possible cost.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Here </a:t>
            </a:r>
            <a:r>
              <a:rPr lang="en-US" dirty="0">
                <a:effectLst/>
              </a:rPr>
              <a:t>you just want to get more funding for your business, buying an aged corporation can do all these and even more.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253" y="4031087"/>
            <a:ext cx="8641723" cy="24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7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Shelf Corporations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78344"/>
            <a:ext cx="10353762" cy="1734557"/>
          </a:xfrm>
        </p:spPr>
        <p:txBody>
          <a:bodyPr/>
          <a:lstStyle/>
          <a:p>
            <a:r>
              <a:rPr lang="en-US" dirty="0">
                <a:effectLst/>
              </a:rPr>
              <a:t>We are providing </a:t>
            </a:r>
            <a:r>
              <a:rPr lang="en-US" dirty="0">
                <a:effectLst/>
                <a:hlinkClick r:id="rId2"/>
              </a:rPr>
              <a:t>Shelf Corporations</a:t>
            </a:r>
            <a:r>
              <a:rPr lang="en-US" dirty="0">
                <a:effectLst/>
              </a:rPr>
              <a:t> here you can sign up free merchant account setup – accept all credit cards and E-checks in worth $500.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To </a:t>
            </a:r>
            <a:r>
              <a:rPr lang="en-US" dirty="0">
                <a:effectLst/>
              </a:rPr>
              <a:t>get the maximum amount of funding you need for your business, it is important to make sure that your business is credit ready.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00" y="3528811"/>
            <a:ext cx="6789808" cy="307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0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Aged Shelf </a:t>
            </a:r>
            <a:r>
              <a:rPr lang="en-US" dirty="0" smtClean="0">
                <a:effectLst/>
              </a:rPr>
              <a:t>Corporations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761214"/>
            <a:ext cx="10353762" cy="1638809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Thus the purpose behind people seeking aged shelf corporations that have a lifespan of greater than 2 years is that they frequently have an easier time establishing good credit and in some cases, we offer </a:t>
            </a:r>
            <a:r>
              <a:rPr lang="en-US" dirty="0">
                <a:effectLst/>
                <a:hlinkClick r:id="rId2"/>
              </a:rPr>
              <a:t>aged shelf corporations</a:t>
            </a:r>
            <a:r>
              <a:rPr lang="en-US" dirty="0">
                <a:effectLst/>
              </a:rPr>
              <a:t> with established credit.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3" y="3400023"/>
            <a:ext cx="8937938" cy="32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2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63" y="1584100"/>
            <a:ext cx="10367493" cy="48166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71976" y="723272"/>
            <a:ext cx="9234153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 us -: </a:t>
            </a:r>
            <a:r>
              <a:rPr lang="en-US" sz="2800" dirty="0">
                <a:solidFill>
                  <a:srgbClr val="FF0000"/>
                </a:solidFill>
              </a:rPr>
              <a:t>www.wholesaleshelfcorporations.com</a:t>
            </a:r>
            <a:endParaRPr lang="en-US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499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27</TotalTime>
  <Words>169</Words>
  <Application>Microsoft Office PowerPoint</Application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Bookman Old Style</vt:lpstr>
      <vt:lpstr>Calibri</vt:lpstr>
      <vt:lpstr>Rockwell</vt:lpstr>
      <vt:lpstr>Times New Roman</vt:lpstr>
      <vt:lpstr>Damask</vt:lpstr>
      <vt:lpstr>Welcome </vt:lpstr>
      <vt:lpstr>Aged Corporations</vt:lpstr>
      <vt:lpstr>Shelf Corporations </vt:lpstr>
      <vt:lpstr>Aged Shelf Corporations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SEO12</dc:creator>
  <cp:lastModifiedBy>SEO12</cp:lastModifiedBy>
  <cp:revision>4</cp:revision>
  <dcterms:created xsi:type="dcterms:W3CDTF">2017-10-20T04:19:45Z</dcterms:created>
  <dcterms:modified xsi:type="dcterms:W3CDTF">2017-10-20T04:47:05Z</dcterms:modified>
</cp:coreProperties>
</file>