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03" d="100"/>
          <a:sy n="103" d="100"/>
        </p:scale>
        <p:origin x="14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FA3061-3775-4EE6-B86B-210978768F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DCE6F2-0A4D-413D-952D-E92D0894C3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19E92B-CA4E-4E75-82D4-10C83F598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DB07-43EB-4631-8628-C889ECFD49F2}" type="datetimeFigureOut">
              <a:rPr lang="en-US" smtClean="0"/>
              <a:t>04-Aug-21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3CDC98-03A7-49D8-BDD8-8C1E565DD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91D9D7-94F1-4127-93C8-8C040E965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301CA-BCE0-4975-950B-970F9EDEFE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525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5F955-9E3C-433E-97C6-B57AC63EB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1E0CD9-6518-408E-83BC-2235DA761D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65FB9D-0FA1-4D4C-BDB1-4E49CD3C0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DB07-43EB-4631-8628-C889ECFD49F2}" type="datetimeFigureOut">
              <a:rPr lang="en-US" smtClean="0"/>
              <a:t>04-Aug-21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BE818B-651A-4C49-AFEC-499FAEF9C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AFD158-127B-4A4C-A8CE-736B6E35D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301CA-BCE0-4975-950B-970F9EDEFE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276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915AF44-C2A3-4049-9CF5-17C13CF57C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6ADF1A-E8EE-4789-981D-C247B8D7B0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0FF833-56C0-467A-B84B-B42895DAE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DB07-43EB-4631-8628-C889ECFD49F2}" type="datetimeFigureOut">
              <a:rPr lang="en-US" smtClean="0"/>
              <a:t>04-Aug-21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EA995A-4F9E-4515-A31B-C623F0038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80006C-6D89-416F-9F83-A12EFFC0D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301CA-BCE0-4975-950B-970F9EDEFE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8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D35C71-CA75-4365-8283-30FF77256E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23DC9-228D-409E-B557-FE6F57614A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D93CBF-F9F9-4B6D-9A87-22CD9FF9B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DB07-43EB-4631-8628-C889ECFD49F2}" type="datetimeFigureOut">
              <a:rPr lang="en-US" smtClean="0"/>
              <a:t>04-Aug-21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B2820F-D1D1-4850-8D52-D5B10B478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863494-5E97-4B5D-9902-727C3C976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301CA-BCE0-4975-950B-970F9EDEFE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96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C214D2-D4C1-451F-9204-BFEAD20A7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8865A0-B981-447A-8A2C-45E8318897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3B72FD-7022-44A0-8FEE-E693A7036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DB07-43EB-4631-8628-C889ECFD49F2}" type="datetimeFigureOut">
              <a:rPr lang="en-US" smtClean="0"/>
              <a:t>04-Aug-21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129049-1129-40A3-ADE8-E491DD656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AAC415-5C57-499B-A94F-195AF5266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301CA-BCE0-4975-950B-970F9EDEFE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98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348667-382E-4F8E-A4C9-574D11CCA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B980A5-694A-4D40-A65B-7193C4ABB6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22C948-83C7-4441-B08D-4989A2D3AF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F2DAE9-E6CC-4467-A1BD-725821DF18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DB07-43EB-4631-8628-C889ECFD49F2}" type="datetimeFigureOut">
              <a:rPr lang="en-US" smtClean="0"/>
              <a:t>04-Aug-21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2C9D5E-DCA8-4366-9164-B40D589B62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1EBE05-6DD5-4C90-B47F-4205127D4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301CA-BCE0-4975-950B-970F9EDEFE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672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3A4DDF-DE8F-4C21-8E8F-FD533AE2E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59B3C0-A025-4175-B36C-D00E6C1024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03F539-383F-4722-B486-DBD1C8AAB6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ABAFAC-0C2A-40E4-BCE4-47683F33C1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E58B9F-400C-4290-8DC4-0E8A53CB4C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F4621A-8310-4228-BB59-8DFF9E0C5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DB07-43EB-4631-8628-C889ECFD49F2}" type="datetimeFigureOut">
              <a:rPr lang="en-US" smtClean="0"/>
              <a:t>04-Aug-21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5685916-DAA7-426E-AE00-14408C737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5B64705-D88E-4B56-B637-6742485A4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301CA-BCE0-4975-950B-970F9EDEFE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194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F4BD79-6205-4941-B0FA-D3B0CE8707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FE340A-5E3E-43E8-8030-09251CAEB2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DB07-43EB-4631-8628-C889ECFD49F2}" type="datetimeFigureOut">
              <a:rPr lang="en-US" smtClean="0"/>
              <a:t>04-Aug-21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3E545B-0E6B-4813-99C3-AA7E8D267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E3ABCE-F9AD-44AD-953F-DDB60D232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301CA-BCE0-4975-950B-970F9EDEFE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851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99EECF9-5521-4812-A53D-5867A444E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DB07-43EB-4631-8628-C889ECFD49F2}" type="datetimeFigureOut">
              <a:rPr lang="en-US" smtClean="0"/>
              <a:t>04-Aug-21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B65A7F-57B0-41C5-B4A2-363099126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7435E3-4835-4782-A03B-39D353B41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301CA-BCE0-4975-950B-970F9EDEFE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831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09DC5-5CC9-4356-8B4E-815AF7E7C1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967F1D-ACD1-4EB8-BAB3-CC28EBB781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DC634C-28C7-49FA-B035-11D2785B0B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120CE0-B746-4CEC-BBC3-F82DBB762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DB07-43EB-4631-8628-C889ECFD49F2}" type="datetimeFigureOut">
              <a:rPr lang="en-US" smtClean="0"/>
              <a:t>04-Aug-21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5A174D-11DF-482F-A7F8-C6AC26B09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D4D505-2E60-4A83-9E94-E35C29F41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301CA-BCE0-4975-950B-970F9EDEFE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239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D4ADBC-7D65-434F-9629-F5EC81DAA9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A347B6-6295-4143-AC48-FEF32C48D2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CD52DC-DAE2-4B50-9B32-23F64EB44A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662342-2EE9-496E-AAA9-5A8AF8896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DB07-43EB-4631-8628-C889ECFD49F2}" type="datetimeFigureOut">
              <a:rPr lang="en-US" smtClean="0"/>
              <a:t>04-Aug-21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7B690C-E557-4FC3-B4E8-1F155AEE2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179CEA-D57D-487D-9AFE-1F215805F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301CA-BCE0-4975-950B-970F9EDEFE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188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5DE829F-D07E-4BF0-BD2A-99874DD9C6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58B83A-9EFA-4FB7-B0AC-9E85F8A68A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3A8010-E1E0-4F0A-807C-824E21294B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6ADB07-43EB-4631-8628-C889ECFD49F2}" type="datetimeFigureOut">
              <a:rPr lang="en-US" smtClean="0"/>
              <a:t>04-Aug-21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EE2D58-2E28-4A37-8FBC-DD1AC40AE6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9BD726-511D-41D1-9A92-7C92C715BC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301CA-BCE0-4975-950B-970F9EDEFE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171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">
            <a:extLst>
              <a:ext uri="{FF2B5EF4-FFF2-40B4-BE49-F238E27FC236}">
                <a16:creationId xmlns:a16="http://schemas.microsoft.com/office/drawing/2014/main" id="{71F89CFE-696F-40C7-B648-BD9D43BBD77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duotone>
                <a:prstClr val="black"/>
                <a:schemeClr val="accent1">
                  <a:lumMod val="75000"/>
                  <a:tint val="45000"/>
                  <a:satMod val="400000"/>
                </a:schemeClr>
              </a:duotone>
            </a:blip>
            <a:srcRect/>
            <a:stretch>
              <a:fillRect t="-9267" b="-926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1DAD5D-C215-4B80-A20C-AC9BE2304DC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CABF5C1-B694-4418-AD07-90BF18A83DDA}"/>
              </a:ext>
            </a:extLst>
          </p:cNvPr>
          <p:cNvSpPr txBox="1"/>
          <p:nvPr/>
        </p:nvSpPr>
        <p:spPr>
          <a:xfrm>
            <a:off x="708948" y="1771490"/>
            <a:ext cx="10774103" cy="644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1300" b="1" dirty="0">
                <a:solidFill>
                  <a:schemeClr val="bg1">
                    <a:lumMod val="95000"/>
                    <a:alpha val="14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Hair</a:t>
            </a:r>
          </a:p>
        </p:txBody>
      </p:sp>
      <p:sp>
        <p:nvSpPr>
          <p:cNvPr id="5" name="PICTURE">
            <a:extLst>
              <a:ext uri="{FF2B5EF4-FFF2-40B4-BE49-F238E27FC236}">
                <a16:creationId xmlns:a16="http://schemas.microsoft.com/office/drawing/2014/main" id="{BF66D62A-8E7E-43B3-A4D2-58520FEEF117}"/>
              </a:ext>
            </a:extLst>
          </p:cNvPr>
          <p:cNvSpPr/>
          <p:nvPr/>
        </p:nvSpPr>
        <p:spPr>
          <a:xfrm>
            <a:off x="6477000" y="819150"/>
            <a:ext cx="5219700" cy="5219700"/>
          </a:xfrm>
          <a:prstGeom prst="rect">
            <a:avLst/>
          </a:prstGeom>
          <a:blipFill>
            <a:blip r:embed="rId3"/>
            <a:srcRect/>
            <a:stretch>
              <a:fillRect l="-13871" t="-25000" r="-3282" b="-50730"/>
            </a:stretch>
          </a:blipFill>
          <a:ln w="152400" cap="rnd">
            <a:solidFill>
              <a:schemeClr val="bg1">
                <a:lumMod val="95000"/>
              </a:schemeClr>
            </a:solidFill>
            <a:round/>
          </a:ln>
          <a:effectLst>
            <a:outerShdw blurRad="1905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7EF0D6F-56B7-4B00-B7C2-57E137CAFBD1}"/>
              </a:ext>
            </a:extLst>
          </p:cNvPr>
          <p:cNvSpPr txBox="1"/>
          <p:nvPr/>
        </p:nvSpPr>
        <p:spPr>
          <a:xfrm>
            <a:off x="495300" y="1504950"/>
            <a:ext cx="372409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800" b="1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Hair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6C597D5-CFD1-4753-94C7-9F066ECF5293}"/>
              </a:ext>
            </a:extLst>
          </p:cNvPr>
          <p:cNvSpPr txBox="1"/>
          <p:nvPr/>
        </p:nvSpPr>
        <p:spPr>
          <a:xfrm>
            <a:off x="2010141" y="2828017"/>
            <a:ext cx="374852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dirty="0" err="1">
                <a:solidFill>
                  <a:srgbClr val="A3684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styler</a:t>
            </a:r>
            <a:r>
              <a:rPr lang="en-US" sz="11500" dirty="0">
                <a:solidFill>
                  <a:srgbClr val="A3684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42D3B15-F6C7-45A3-B591-AE86F49C82F1}"/>
              </a:ext>
            </a:extLst>
          </p:cNvPr>
          <p:cNvCxnSpPr>
            <a:cxnSpLocks/>
          </p:cNvCxnSpPr>
          <p:nvPr/>
        </p:nvCxnSpPr>
        <p:spPr>
          <a:xfrm>
            <a:off x="495300" y="4543425"/>
            <a:ext cx="5219701" cy="0"/>
          </a:xfrm>
          <a:prstGeom prst="line">
            <a:avLst/>
          </a:prstGeom>
          <a:ln w="50800">
            <a:solidFill>
              <a:srgbClr val="A368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D58D11C0-0263-43F9-BE04-11C472E34BF7}"/>
              </a:ext>
            </a:extLst>
          </p:cNvPr>
          <p:cNvSpPr txBox="1"/>
          <p:nvPr/>
        </p:nvSpPr>
        <p:spPr>
          <a:xfrm>
            <a:off x="333828" y="329626"/>
            <a:ext cx="187904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LOGO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83B7FD8-E74E-40D4-94C0-167D19DC12E0}"/>
              </a:ext>
            </a:extLst>
          </p:cNvPr>
          <p:cNvGrpSpPr/>
          <p:nvPr/>
        </p:nvGrpSpPr>
        <p:grpSpPr>
          <a:xfrm>
            <a:off x="462" y="5043215"/>
            <a:ext cx="4819188" cy="1098462"/>
            <a:chOff x="1042529" y="4576608"/>
            <a:chExt cx="4819188" cy="1098462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6B1E9EC-705E-495F-9126-53BE5BFE0B16}"/>
                </a:ext>
              </a:extLst>
            </p:cNvPr>
            <p:cNvSpPr/>
            <p:nvPr/>
          </p:nvSpPr>
          <p:spPr>
            <a:xfrm>
              <a:off x="1042529" y="4583126"/>
              <a:ext cx="4819188" cy="109194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A805ED3D-5239-408E-BA6E-56562EE1129F}"/>
                </a:ext>
              </a:extLst>
            </p:cNvPr>
            <p:cNvGrpSpPr/>
            <p:nvPr/>
          </p:nvGrpSpPr>
          <p:grpSpPr>
            <a:xfrm>
              <a:off x="1450946" y="4576608"/>
              <a:ext cx="3384260" cy="1012094"/>
              <a:chOff x="287090" y="5140745"/>
              <a:chExt cx="3384260" cy="1012094"/>
            </a:xfrm>
          </p:grpSpPr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51AEF66-6B34-46BB-8600-44FD5A14930B}"/>
                  </a:ext>
                </a:extLst>
              </p:cNvPr>
              <p:cNvSpPr txBox="1"/>
              <p:nvPr/>
            </p:nvSpPr>
            <p:spPr>
              <a:xfrm>
                <a:off x="287090" y="5140745"/>
                <a:ext cx="3384260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b="1" dirty="0">
                    <a:solidFill>
                      <a:srgbClr val="A36849"/>
                    </a:solidFill>
                    <a:effectLst>
                      <a:outerShdw blurRad="76200" dist="38100" dir="2700000" algn="tl">
                        <a:srgbClr val="000000">
                          <a:alpha val="30000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SUBSCRIBE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72D3DA04-B3FD-4C70-BCEF-783985D3DC05}"/>
                  </a:ext>
                </a:extLst>
              </p:cNvPr>
              <p:cNvSpPr txBox="1"/>
              <p:nvPr/>
            </p:nvSpPr>
            <p:spPr>
              <a:xfrm>
                <a:off x="311481" y="5629619"/>
                <a:ext cx="238879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>
                    <a:solidFill>
                      <a:srgbClr val="A36849"/>
                    </a:solidFill>
                    <a:effectLst>
                      <a:outerShdw blurRad="76200" dist="38100" dir="2700000" algn="tl">
                        <a:srgbClr val="000000">
                          <a:alpha val="30000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MORE!!</a:t>
                </a:r>
              </a:p>
            </p:txBody>
          </p:sp>
        </p:grpSp>
        <p:pic>
          <p:nvPicPr>
            <p:cNvPr id="19" name="Graphic 18" descr="Ringer">
              <a:extLst>
                <a:ext uri="{FF2B5EF4-FFF2-40B4-BE49-F238E27FC236}">
                  <a16:creationId xmlns:a16="http://schemas.microsoft.com/office/drawing/2014/main" id="{77BBA3AB-359F-4472-BCBC-40487EF05D8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1337595">
              <a:off x="4859316" y="4661332"/>
              <a:ext cx="869913" cy="86991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56740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</dc:creator>
  <cp:lastModifiedBy>My Device is Awesome</cp:lastModifiedBy>
  <cp:revision>2</cp:revision>
  <dcterms:created xsi:type="dcterms:W3CDTF">2021-08-04T04:06:50Z</dcterms:created>
  <dcterms:modified xsi:type="dcterms:W3CDTF">2021-08-04T04:07:23Z</dcterms:modified>
</cp:coreProperties>
</file>