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31" r:id="rId3"/>
    <p:sldId id="832" r:id="rId4"/>
    <p:sldId id="833" r:id="rId5"/>
    <p:sldId id="834" r:id="rId6"/>
    <p:sldId id="835" r:id="rId7"/>
    <p:sldId id="836" r:id="rId8"/>
    <p:sldId id="837" r:id="rId9"/>
    <p:sldId id="838" r:id="rId10"/>
    <p:sldId id="839" r:id="rId11"/>
    <p:sldId id="840" r:id="rId12"/>
    <p:sldId id="841" r:id="rId13"/>
    <p:sldId id="842" r:id="rId14"/>
    <p:sldId id="843" r:id="rId15"/>
    <p:sldId id="844" r:id="rId16"/>
    <p:sldId id="845" r:id="rId17"/>
    <p:sldId id="846" r:id="rId18"/>
    <p:sldId id="847" r:id="rId19"/>
    <p:sldId id="848" r:id="rId20"/>
    <p:sldId id="849" r:id="rId21"/>
    <p:sldId id="850" r:id="rId22"/>
    <p:sldId id="851" r:id="rId23"/>
    <p:sldId id="852" r:id="rId24"/>
    <p:sldId id="853" r:id="rId25"/>
    <p:sldId id="854" r:id="rId26"/>
    <p:sldId id="855" r:id="rId27"/>
    <p:sldId id="856" r:id="rId28"/>
    <p:sldId id="857" r:id="rId29"/>
    <p:sldId id="858" r:id="rId30"/>
    <p:sldId id="859" r:id="rId31"/>
    <p:sldId id="860" r:id="rId32"/>
    <p:sldId id="861" r:id="rId33"/>
    <p:sldId id="862" r:id="rId34"/>
    <p:sldId id="863" r:id="rId35"/>
    <p:sldId id="864" r:id="rId36"/>
    <p:sldId id="865" r:id="rId37"/>
    <p:sldId id="866" r:id="rId38"/>
    <p:sldId id="867" r:id="rId39"/>
    <p:sldId id="868" r:id="rId40"/>
    <p:sldId id="869" r:id="rId41"/>
    <p:sldId id="870" r:id="rId42"/>
    <p:sldId id="871" r:id="rId43"/>
    <p:sldId id="872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691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509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299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336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758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952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791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83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136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308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6219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026192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35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주께서 따로 칠십 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세우사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친히 가시려는 각 동네와 각 지역으로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둘씩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앞서 보내시며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70902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어느 동네에 들어가든지 너희를 영접하지 아니하거든 그 거리로 나와서 말하되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353264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동네에서 우리 발에 묻은 먼지도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떨어버리노라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그러나 하나님의 나라가 가까이 온 줄을 알라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38049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날에 소돔이 그 동네보다 견디기 쉬우리라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681447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있을진저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고라신아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있을진저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벳새다야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 행한 모든 권능을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시돈에서 행하였더라면 그들이 벌써 베옷을 입고 재에 앉아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회개하였으리라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648163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심판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시돈이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너희보다 견디기 쉬우리라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564305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가버나움아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하늘에까지 높아지겠느냐 음부에까지 낮아지리라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7144678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말을 듣는 자는 곧 내 말을 듣는 것이요 너희를 저버리는 자는 곧 나를 저버리는 것이요 나를 저버리는 자는 나 보내신 이를 저버리는 것이라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87375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칠십 인이 기뻐하며 돌아와 이르되 주여 주의 이름이면 귀신들도 우리에게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항복하더이다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895597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사탄이 하늘로부터 번개 같이 떨어지는 것을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251906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 뱀과 전갈을 밟으며 원수의 모든 능력을 제어할 권능을 주었으니 너희를 해칠 자가 결코 없으리라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54298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추수할 것은 많되 일꾼이 적으니 그러므로 추수하는 주인에게 청하여 추수할 일꾼들을 보내 주소서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595495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귀신들이 너희에게 항복하는 것으로 기뻐하지 말고 너희 이름이 하늘에 기록된 것으로 기뻐하라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4755269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예수께서 성령으로 기뻐하시며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천지의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주재이신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아버지여 이것을 지혜롭고 슬기 있는 자들에게는 숨기시고 어린 아이들에게는 나타내심을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감사하나이다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옳소이다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이렇게 된 것이 아버지의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뜻이니이다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941586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아버지께서 모든 것을 내게 주셨으니 아버지 외에는 아들이 누구인지 아는 자가 없고 아들과 또 아들의 소원대로 계시를 받는 자 외에는 아버지가 누구인지 아는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1570934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제자들을 돌아 보시며 조용히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보는 것을 보는 눈은 복이 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8807281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많은 선지자와 임금이 너희가 보는 바를 보고자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보지 못하였으며 너희가 듣는 바를 듣고자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듣지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424840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율법교사가 일어나 예수를 시험하여 이르되 선생님 내가 무엇을 하여야 영생을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얻으리이까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008632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율법에 무엇이라 기록되었으며 네가 어떻게 읽느냐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3156658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대답하여 이르되 네 마음을 다하며 목숨을 다하며 힘을 다하며 뜻을 다하여 주 너의 하나님을 사랑하고 또한 네 이웃을 네 자신 같이 사랑하라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238833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대답이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옳도다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이를 행하라 그러면 살리라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0118541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사람이 자기를 옳게 보이려고 예수께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여짜오되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그러면 내 이웃이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누구니이까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612603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너희를 보냄이 어린 양을 이리 가운데로 보냄과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5746878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어떤 사람이 예루살렘에서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여리고로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내려가다가 강도를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강도들이 그 옷을 벗기고 때려 거의 죽은 것을 버리고 갔더라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5907842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마침 한 제사장이 그 길로 내려가다가 그를 보고 피하여 지나가고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0407858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이와 같이 한 레위인도 그 곳에 이르러 그를 보고 피하여 지나가되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8455789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사마리아 사람은 여행하는 중 거기 이르러 그를 보고 불쌍히 여겨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8084604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가까이 가서 기름과 포도주를 그 상처에 붓고 싸매고 자기 짐승에 태워 주막으로 데리고 가서 돌보아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2374223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이튿날 그가 주막 주인에게 데나리온 둘을 내어 주며 이르되 이 사람을 돌보아 주라 비용이 더 들면 내가 돌아올 때에 갚으리라 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1127973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생각에는 이 세 사람 중에 누가 강도 만난 자의 이웃이 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5529142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자비를 베푼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너도 이와 같이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8486542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길 갈 때에 예수께서 한 마을에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마르다라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이름하는 한 여자가 자기 집으로 영접하더라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6375146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마리아라 하는 동생이 있어 주의 발치에 앉아 그의 말씀을 듣더니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02153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전대나 배낭이나 신발을 가지지 말며 길에서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아무에게도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문안하지 말며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814364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마르다는 준비하는 일이 많아 마음이 분주한지라 예수께 나아가 이르되 주여 내 동생이 나 혼자 일하게 두는 것을 생각하지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도와 주라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5434889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마르다야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마르다야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많은 일로 염려하고 근심하나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5422638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몇 가지만 하든지 혹은 한 가지만이라도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족하니라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마리아는 이 좋은 편을 택하였으니 빼앗기지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638511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어느 집에 들어가든지 먼저 말하되 이 집이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평안할지어다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840610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평안을 받을 사람이 거기 있으면 너희의 평안이 그에게 머물 것이요 그렇지 않으면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71008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집에 유하며 주는 것을 먹고 마시라 일꾼이 그 삯을 받는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마땅하니라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집에서 저 집으로 옮기지 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304582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어느 동네에 들어가든지 너희를 영접하거든 너희 앞에 차려놓는 것을 먹고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57859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 있는 병자들을 고치고 또 말하기를 하나님의 나라가 너희에게 가까이 왔다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381957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727</Words>
  <Application>Microsoft Office PowerPoint</Application>
  <PresentationFormat>와이드스크린</PresentationFormat>
  <Paragraphs>84</Paragraphs>
  <Slides>42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42</vt:i4>
      </vt:variant>
    </vt:vector>
  </HeadingPairs>
  <TitlesOfParts>
    <vt:vector size="4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2024-02-13T06:21:30Z</dcterms:modified>
</cp:coreProperties>
</file>