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A52F2-450E-4B87-B414-FA9375A640F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BFC41-B260-4BC5-BCE0-4BD7C9098A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mage result for welcome images for background for office set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0"/>
            <a:ext cx="55643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MSOFFICE SETUP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6" name="Picture 5" descr="Ms-Office-2003-Logo-Ic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66800" cy="1066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57200" y="64578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334000"/>
            <a:ext cx="336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>
                <a:solidFill>
                  <a:schemeClr val="bg1"/>
                </a:solidFill>
              </a:rPr>
              <a:t>+</a:t>
            </a:r>
            <a:r>
              <a:rPr lang="en" sz="3600" u="sng" dirty="0">
                <a:solidFill>
                  <a:schemeClr val="bg1"/>
                </a:solidFill>
              </a:rPr>
              <a:t>44-2081336425</a:t>
            </a:r>
            <a:endParaRPr lang="en-US" sz="3600" u="sng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3400" y="3581400"/>
            <a:ext cx="43187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WELCOME  </a:t>
            </a:r>
          </a:p>
          <a:p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</a:rPr>
              <a:t>              </a:t>
            </a:r>
          </a:p>
          <a:p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</a:rPr>
              <a:t>            UKOFFICESETUP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7200" y="64578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pic>
        <p:nvPicPr>
          <p:cNvPr id="3" name="Picture 2" descr="Ms-Office-2003-Logo-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1066800" cy="106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00" y="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pic>
        <p:nvPicPr>
          <p:cNvPr id="7" name="Picture 6" descr="5-microsoft-help-desk-com-microsoft-office-suite-blo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9144000" cy="525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5562600"/>
            <a:ext cx="336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+</a:t>
            </a:r>
            <a:r>
              <a:rPr lang="en" sz="3600" u="sng" dirty="0"/>
              <a:t>44-2081336425</a:t>
            </a:r>
            <a:endParaRPr lang="en-US" sz="3600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11cfc1995be826da5edecb903e0b3d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7800" y="5334000"/>
            <a:ext cx="336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+</a:t>
            </a:r>
            <a:r>
              <a:rPr lang="en" sz="3600" u="sng" dirty="0"/>
              <a:t>44-2081336425</a:t>
            </a:r>
            <a:endParaRPr lang="en-US" sz="36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pic>
        <p:nvPicPr>
          <p:cNvPr id="3" name="Picture 2" descr="Ms-Office-2003-Logo-Ic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28600"/>
            <a:ext cx="1066800" cy="1066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2484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pic>
        <p:nvPicPr>
          <p:cNvPr id="14338" name="Picture 2" descr="Image result for call now logo 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219200"/>
            <a:ext cx="8001000" cy="3771901"/>
          </a:xfrm>
          <a:prstGeom prst="rect">
            <a:avLst/>
          </a:prstGeom>
          <a:noFill/>
        </p:spPr>
      </p:pic>
      <p:pic>
        <p:nvPicPr>
          <p:cNvPr id="14340" name="Picture 4" descr="Image result for call now logo transpare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45720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7200" y="64578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pic>
        <p:nvPicPr>
          <p:cNvPr id="6" name="Picture 5" descr="Dial+1-800-985-7502+Setup+and+Install+Microsoft+Office+for+Mac+&amp;+Window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420266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</a:rPr>
              <a:t>+</a:t>
            </a:r>
            <a:r>
              <a:rPr lang="en" b="1" u="sng" dirty="0">
                <a:solidFill>
                  <a:schemeClr val="accent2"/>
                </a:solidFill>
              </a:rPr>
              <a:t>44-2081336425</a:t>
            </a:r>
            <a:endParaRPr lang="en-US" b="1" u="sng" dirty="0">
              <a:solidFill>
                <a:schemeClr val="accent2"/>
              </a:solidFill>
            </a:endParaRPr>
          </a:p>
        </p:txBody>
      </p:sp>
      <p:pic>
        <p:nvPicPr>
          <p:cNvPr id="3" name="Picture 2" descr="Ms-Office-2003-Logo-Ic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572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7200" y="64578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0579" y="5943600"/>
            <a:ext cx="336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+</a:t>
            </a:r>
            <a:r>
              <a:rPr lang="en" sz="3600" u="sng" dirty="0"/>
              <a:t>44-2081336425</a:t>
            </a:r>
            <a:endParaRPr lang="en-US" sz="3600" u="sng" dirty="0"/>
          </a:p>
        </p:txBody>
      </p:sp>
      <p:pic>
        <p:nvPicPr>
          <p:cNvPr id="6" name="Picture 5" descr="microsoft-office-1800230132-call-now-wwwofficecom-setup-customer-care-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19800"/>
          </a:xfrm>
          <a:prstGeom prst="rect">
            <a:avLst/>
          </a:prstGeom>
        </p:spPr>
      </p:pic>
      <p:pic>
        <p:nvPicPr>
          <p:cNvPr id="3" name="Picture 2" descr="Ms-Office-2003-Logo-Ic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0"/>
            <a:ext cx="1066800" cy="1066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0" y="228600"/>
            <a:ext cx="7239000" cy="9906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4600" y="15240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pic>
        <p:nvPicPr>
          <p:cNvPr id="11266" name="Picture 2" descr="Image result for call now logo 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5257800"/>
            <a:ext cx="2857500" cy="143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57200" y="64578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http://www.microsoftofficesetup.co.uk/</a:t>
            </a:r>
            <a:endParaRPr lang="en-US" sz="2400" b="1" dirty="0"/>
          </a:p>
        </p:txBody>
      </p:sp>
      <p:pic>
        <p:nvPicPr>
          <p:cNvPr id="3" name="Picture 2" descr="Ms-Office-2003-Logo-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1066800" cy="106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00" y="0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MSOFFICE SETUP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5791200"/>
            <a:ext cx="1601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REGARDS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5486400"/>
            <a:ext cx="336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+</a:t>
            </a:r>
            <a:r>
              <a:rPr lang="en" sz="3600" u="sng" dirty="0"/>
              <a:t>44-2081336425</a:t>
            </a:r>
            <a:endParaRPr lang="en-US" sz="3600" u="sng" dirty="0"/>
          </a:p>
        </p:txBody>
      </p:sp>
      <p:pic>
        <p:nvPicPr>
          <p:cNvPr id="13314" name="Picture 2" descr="Image result for thank you images for pp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219200"/>
            <a:ext cx="6848475" cy="4286250"/>
          </a:xfrm>
          <a:prstGeom prst="rect">
            <a:avLst/>
          </a:prstGeom>
          <a:noFill/>
        </p:spPr>
      </p:pic>
      <p:pic>
        <p:nvPicPr>
          <p:cNvPr id="13316" name="Picture 4" descr="Image result for call now logo transpar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800600"/>
            <a:ext cx="1752599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sss</dc:creator>
  <cp:lastModifiedBy>sss</cp:lastModifiedBy>
  <cp:revision>21</cp:revision>
  <dcterms:created xsi:type="dcterms:W3CDTF">2018-03-16T19:05:31Z</dcterms:created>
  <dcterms:modified xsi:type="dcterms:W3CDTF">2018-03-16T19:40:57Z</dcterms:modified>
</cp:coreProperties>
</file>