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안디옥 교회에 예언자들과 교사들이 있었는데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바나바와 니게르라고 하는 시므온과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구레네 사람 루기오와 분봉왕 헤롯과 더불어 어릴 때부터 함께 자란 마나엔과 사울이다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13:10.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속임수와 악행으로 가득 찬 악마의 자식아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모든 정의의 원수야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주님의 바른 길을 굽게 하는 짓을 그치지 못하겠느냐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31444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 주님의 손이 너를 내리칠 것이니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눈이 멀어서 얼마 동안 햇빛을 보지 못할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그러자 곧 안개와 어둠이 그를 내리덮어서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앞을 더듬으면서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손을 잡아 자기를 이끌어 줄 사람을 찾았다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35482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총독은 그 일어난 일을 보고 주님을 믿게 되었고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교훈에 깊은 감명을 받았다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5514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바울과 그 일행은 바보에서 배를 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밤빌리아에 있는 버가로 건너갔다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요한은 그들과 헤어져서 예루살렘으로 돌아갔다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005680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버가에서 더 나아가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비시디아의 안디옥에 이르러서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안식일에 회당에 들어가 앉았다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424413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율법서와 예언자의 글을 낭독한 뒤에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회당장들이 바울과 바나바에게 사람을 보내어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형제들이여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사람들에게 권면할 말씀이 있으면 해주시오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청하였다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94425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바울은 일어나서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손을 흔들고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동포 여러분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하나님을 두려워하는 사람들이여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말을 들으십시오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32543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백성 이스라엘의 하나님께서 우리 조상들을 택하셨습니다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백성이 이집트 땅에서 나그네 생활을 하는 동안에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백성을 높여 주시고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권능의 팔로 그들을 거기에서 인도하여 내셨습니다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768716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광야에서는 사십 년 동안 그들에 대하여 참아 주시고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203100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가나안 땅의 일곱 족속을 멸하셔서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땅을 그들에게 유업으로 주시고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80885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주님께 예배하며 금식하고 있을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성령이 그들에게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나를 위해서 바나바와 사울을 따로 세워라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그들에게 맡기려 하는 일이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794519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약 사백오십 년 동안 차지하게 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뒤에 예언자 사무엘 시대에 이르기까지는 사사들을 보내주시고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186168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뒤에 그들이 왕을 요구하기에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하나님께서는 베냐민 지파 사람 기스의 아들 사울을 그들에게 왕으로 주셔서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사십 년 동안 그를 왕으로 섬기게 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769661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다음에 하나님께서는 사울을 물리치시고서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다윗을 그들의 왕으로 세우시고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증언하여 말씀하시기를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이새의 아들 다윗을 찾아냈으니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내 마음에 드는 사람이다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내 뜻을 다 행할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44544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하나님은 약속하신 대로 다윗의 후손 가운데서 구주를 세워 이스라엘에게 보내셨으니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곧 예수입니다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579193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오시기 전에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요한이 먼저 회개의 세례를 모든 이스라엘 백성에게 선포하였습니다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584672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요한이 자기의 달려갈 길을 거의 다 갔을 때에 말하기를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 나를 누구로 생각하십니까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그리스도가 아닙니다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내 뒤에 오실 터인데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그의 신발끈을 풀어드릴 자격도 없는 사람입니다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128738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아브라함의 자손인 동포 여러분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여러분 가운데서 하나님을 두려워하는 사람들이여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 이 구원의 말씀을 우리에게 보내셨습니다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061853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예루살렘에 사는 사람들과 그들의 지도자들이 이 예수를 알지 못하고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안식일마다 읽는 예언자들의 말도 깨닫지 못해서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정죄함으로써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예언자들의 말을 그대로 이루었습니다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467789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예수를 죽일 만한 아무런 까닭도 찾지 못하였지만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빌라도에게 강요하여 예수를 죽이게 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993002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이와 같이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가리켜 기록한 것을 다 행한 뒤에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예수의 시체를 나무에서 내려다가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무덤에 두었습니다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70721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그들은 금식하고 기도한 뒤에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 사람에게 안수를 하여 떠나보냈다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4470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하나님께서 예수를 죽은 사람 가운데서 살리셨습니다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468728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예수는 자기와 함께 갈릴리에서 예루살렘으로 올라간 사람들에게 여러 날 동안 나타나 보이셨습니다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사람들은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[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]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백성에게 예수의 증인입니다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90889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13:32.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하나님께서 조상들에게 하신 그 약속을 여러분에게 기쁜 소식으로 전합니다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701860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13:33.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 예수를 일으키셔서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[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조상들의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]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후손인 우리에게 그 약속을 이루어 주셨습니다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시편 둘째 편에 기록한 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내 아들이다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오늘 내가 너를 낳았다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 것과 같습니다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503359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13:34.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 그를 죽은 사람들 가운데서 살리시고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다시는 썩지 않게 하셨는데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미리 말씀하셨습니다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다윗에게 약속한 거룩하고 확실한 복을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너희에게 주겠다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808910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13:35.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다른 시편에서는 또 이렇게 말씀하셨습니다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주님의 거룩한 분이 썩지 않게 하실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589384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13:36.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다윗은 사는 동안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뜻을 받들어 섬기고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잠들어서 조상들 곁에 묻혀 썩고 말았습니다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733616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13:37.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하나님께서 살리신 분은 썩지 않으셨습니다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4572904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13:38.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동포 여러분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바로 이 예수로 말미암아 여러분에게 죄 용서가 선포된다는 것을 알아야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142538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13:39.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여러분이 모세의 율법으로는 의롭게 될 수 없던 그 모든 일에서 풀려납니다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믿는 사람은 누구나 다 예수 안에서 의롭게 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0435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바나바와 사울은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성령이 가라고 보내시므로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실루기아로 내려가서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거기에서 배를 타고 키프로스로 건너갔다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11327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13:40.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예언서에서 말한 일이 여러분에게 일어나지 않도록 조심하십시오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말하였습니다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5154049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13:41.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 비웃는 자들아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놀라고 망하여라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너희 시대에 한 가지 일을 할 터인데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일을 누가 너희에게 말하여 줄지라도 너희는 도무지 믿지 않을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0147754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13:42.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회당에서 나올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사람들은 다음 안식일에도 이러한 말씀을 해 달라고 청하였다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8568343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13:43.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회중이 흩어진 뒤에도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유대 사람들과 경건한 개종자들이 바울과 바나바를 많이 따랐다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바울과 바나바는 그들에게 말을 걸면서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늘 하나님의 은혜에 머물러 있으라고 권하였다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8669414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13:44.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다음 안식일에는 온 동네 사람이 거의 다 하나님의 말씀을 들으려고 모여들었다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8286378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13:45.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유대 사람들이 그 무리를 보고 시기심으로 가득 차서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바울과 바나바가 한 말을 반박하고 비방하였다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9657644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13:46.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바울과 바나바는 담대하게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하나님의 말씀을 당신들에게 먼저 전해야 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지금 당신들이 그것을 배척하고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영원한 생명을 얻기에 합당하지 못한 사람으로 스스로 판정하므로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이제 이방 사람들에게로 갑니다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5028757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13:47.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우리에게 명하시기를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너를 뭇 민족의 빛으로 삼았으니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 네가 땅 끝까지 구원을 이루게 하려는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6489238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13:48.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이방 사람들은 이 말을 듣고 기뻐하며 주님의 말씀을 찬양하였고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영원한 생명을 얻도록 정하신 사람은 모두 믿게 되었다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1220944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13:49.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해서 주님의 말씀이 그 온 지방에 퍼져 나갔다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08114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살라미에 이르러서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유대 사람의 여러 회당에서 하나님의 말씀을 전하였다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요한도 또한 조수로 데리고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798216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13:50.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유대 사람들은 경건한 귀부인들과 그 성의 지도층 인사들을 선동해서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바울과 바나바를 박해하게 하였고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그들을 그 지방에서 내쫓았다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7460596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13:51.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바울과 바나바는 그들에게 발의 먼지를 떨어버리고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이고니온으로 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3862752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13:52.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제자들은 기쁨과 성령으로 가득 차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91060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온 섬을 가로질러 바보에 이르렀다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거기서 그들은 어떤 마술사를 만났는데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거짓 예언자였으며 바예수라고 하는 유대인이었다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0548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총독 서기오 바울을 늘 곁에서 모시는 사람이었다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총독은 총명한 사람이어서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바나바와 사울을 청해서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말씀을 듣고자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1484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이름을 엘루마라고 번역해서 부르기도 하는 그 마술사가 그들을 방해하여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총독으로 하여금 믿지 못하게 하려고 애를 썼다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32578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바울이라고도 하는 사울이 성령으로 충만하여 마술사를 노려보고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17742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1323</Words>
  <Application>Microsoft Office PowerPoint</Application>
  <PresentationFormat>화면 슬라이드 쇼(16:9)</PresentationFormat>
  <Paragraphs>104</Paragraphs>
  <Slides>52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52</vt:i4>
      </vt:variant>
    </vt:vector>
  </HeadingPairs>
  <TitlesOfParts>
    <vt:vector size="57" baseType="lpstr">
      <vt:lpstr>나눔스퀘어 ExtraBold</vt:lpstr>
      <vt:lpstr>Aptos</vt:lpstr>
      <vt:lpstr>Aptos Display</vt:lpstr>
      <vt:lpstr>Arial</vt:lpstr>
      <vt:lpstr>Office 테마</vt:lpstr>
      <vt:lpstr>행 13:1. 안디옥 교회에 예언자들과 교사들이 있었는데, 그들은 바나바와 니게르라고 하는 시므온과, 구레네 사람 루기오와 분봉왕 헤롯과 더불어 어릴 때부터 함께 자란 마나엔과 사울이다.</vt:lpstr>
      <vt:lpstr>행 13:2. 그들이 주님께 예배하며 금식하고 있을 때에, 성령이 그들에게 말씀하셨다. "너희는 나를 위해서 바나바와 사울을 따로 세워라. 내가 그들에게 맡기려 하는 일이 있다."</vt:lpstr>
      <vt:lpstr>행 13:3. 그래서 그들은 금식하고 기도한 뒤에, 두 사람에게 안수를 하여 떠나보냈다.</vt:lpstr>
      <vt:lpstr>행 13:4. 바나바와 사울은, 성령이 가라고 보내시므로, 실루기아로 내려가서, 거기에서 배를 타고 키프로스로 건너갔다.</vt:lpstr>
      <vt:lpstr>행 13:5. 그들은 살라미에 이르러서, 유대 사람의 여러 회당에서 하나님의 말씀을 전하였다. 그들은 요한도 또한 조수로 데리고 있었다.</vt:lpstr>
      <vt:lpstr>행 13:6. 그들은 온 섬을 가로질러 바보에 이르렀다. 거기서 그들은 어떤 마술사를 만났는데, 그는 거짓 예언자였으며 바예수라고 하는 유대인이었다.</vt:lpstr>
      <vt:lpstr>행 13:7. 그는 총독 서기오 바울을 늘 곁에서 모시는 사람이었다. 이 총독은 총명한 사람이어서, 바나바와 사울을 청해서, 하나님의 말씀을 듣고자 하였다.</vt:lpstr>
      <vt:lpstr>행 13:8. 그런데 이름을 엘루마라고 번역해서 부르기도 하는 그 마술사가 그들을 방해하여, 총독으로 하여금 믿지 못하게 하려고 애를 썼다.</vt:lpstr>
      <vt:lpstr>행 13:9. 그래서 바울이라고도 하는 사울이 성령으로 충만하여 마술사를 노려보고 말하였다.</vt:lpstr>
      <vt:lpstr>행 13:10. "너, 속임수와 악행으로 가득 찬 악마의 자식아, 모든 정의의 원수야, 너는 주님의 바른 길을 굽게 하는 짓을 그치지 못하겠느냐?</vt:lpstr>
      <vt:lpstr>행 13:11. 보아라, 이제 주님의 손이 너를 내리칠 것이니, 눈이 멀어서 얼마 동안 햇빛을 보지 못할 것이다." 그러자 곧 안개와 어둠이 그를 내리덮어서, 그는 앞을 더듬으면서, 손을 잡아 자기를 이끌어 줄 사람을 찾았다.</vt:lpstr>
      <vt:lpstr>행 13:12. 총독은 그 일어난 일을 보고 주님을 믿게 되었고, 주님의 교훈에 깊은 감명을 받았다.</vt:lpstr>
      <vt:lpstr>행 13:13. 바울과 그 일행은 바보에서 배를 타고, 밤빌리아에 있는 버가로 건너갔다. 그런데 요한은 그들과 헤어져서 예루살렘으로 돌아갔다.</vt:lpstr>
      <vt:lpstr>행 13:14. 그들은 버가에서 더 나아가, 비시디아의 안디옥에 이르러서, 안식일에 회당에 들어가 앉았다.</vt:lpstr>
      <vt:lpstr>행 13:15. 율법서와 예언자의 글을 낭독한 뒤에, 회당장들이 바울과 바나바에게 사람을 보내어 "형제들이여, 이 사람들에게 권면할 말씀이 있으면 해주시오" 하고 청하였다.</vt:lpstr>
      <vt:lpstr>행 13:16. 그래서 바울은 일어나서, 손을 흔들고 말하였다."이스라엘 동포 여러분, 그리고 하나님을 두려워하는 사람들이여, 내 말을 들으십시오.</vt:lpstr>
      <vt:lpstr>행 13:17. 이 백성 이스라엘의 하나님께서 우리 조상들을 택하셨습니다. 이 백성이 이집트 땅에서 나그네 생활을 하는 동안에, 이 백성을 높여 주시고, 권능의 팔로 그들을 거기에서 인도하여 내셨습니다.</vt:lpstr>
      <vt:lpstr>행 13:18. 광야에서는 사십 년 동안 그들에 대하여 참아 주시고,</vt:lpstr>
      <vt:lpstr>행 13:19. 가나안 땅의 일곱 족속을 멸하셔서, 그 땅을 그들에게 유업으로 주시고,</vt:lpstr>
      <vt:lpstr>행 13:20. 약 사백오십 년 동안 차지하게 하셨습니다. 그 뒤에 예언자 사무엘 시대에 이르기까지는 사사들을 보내주시고,</vt:lpstr>
      <vt:lpstr>행 13:21. 그 뒤에 그들이 왕을 요구하기에, 하나님께서는 베냐민 지파 사람 기스의 아들 사울을 그들에게 왕으로 주셔서, 사십 년 동안 그를 왕으로 섬기게 하셨습니다.</vt:lpstr>
      <vt:lpstr>행 13:22. 그 다음에 하나님께서는 사울을 물리치시고서, 다윗을 그들의 왕으로 세우시고, 증언하여 말씀하시기를 '내가 이새의 아들 다윗을 찾아냈으니, 그는 내 마음에 드는 사람이다. 그가 내 뜻을 다 행할 것이다' 하셨습니다.</vt:lpstr>
      <vt:lpstr>행 13:23. 하나님은 약속하신 대로 다윗의 후손 가운데서 구주를 세워 이스라엘에게 보내셨으니, 그가 곧 예수입니다.</vt:lpstr>
      <vt:lpstr>행 13:24. 그가 오시기 전에, 요한이 먼저 회개의 세례를 모든 이스라엘 백성에게 선포하였습니다.</vt:lpstr>
      <vt:lpstr>행 13:25. 요한이 자기의 달려갈 길을 거의 다 갔을 때에 말하기를 '여러분은 나를 누구로 생각하십니까? 나는 그리스도가 아닙니다. 그는 내 뒤에 오실 터인데, 나는 그의 신발끈을 풀어드릴 자격도 없는 사람입니다' 하였습니다.</vt:lpstr>
      <vt:lpstr>행 13:26. 아브라함의 자손인 동포 여러분, 그리고 여러분 가운데서 하나님을 두려워하는 사람들이여, 하나님께서 이 구원의 말씀을 우리에게 보내셨습니다.</vt:lpstr>
      <vt:lpstr>행 13:27. 그런데 예루살렘에 사는 사람들과 그들의 지도자들이 이 예수를 알지 못하고, 안식일마다 읽는 예언자들의 말도 깨닫지 못해서, 그를 정죄함으로써, 예언자들의 말을 그대로 이루었습니다.</vt:lpstr>
      <vt:lpstr>행 13:28. 그들은 예수를 죽일 만한 아무런 까닭도 찾지 못하였지만, 빌라도에게 강요하여 예수를 죽이게 하였습니다.</vt:lpstr>
      <vt:lpstr>행 13:29. 이와 같이, 그를 가리켜 기록한 것을 다 행한 뒤에, 그들은 예수의 시체를 나무에서 내려다가, 무덤에 두었습니다.</vt:lpstr>
      <vt:lpstr>행 13:30. 그러나 하나님께서 예수를 죽은 사람 가운데서 살리셨습니다.</vt:lpstr>
      <vt:lpstr>행 13:31. 그래서 예수는 자기와 함께 갈릴리에서 예루살렘으로 올라간 사람들에게 여러 날 동안 나타나 보이셨습니다. 이 사람들은 [지금] 백성에게 예수의 증인입니다.</vt:lpstr>
      <vt:lpstr>행 13:32. 우리는 하나님께서 조상들에게 하신 그 약속을 여러분에게 기쁜 소식으로 전합니다.</vt:lpstr>
      <vt:lpstr>행 13:33. 하나님께서 예수를 일으키셔서, [조상들의] 후손인 우리에게 그 약속을 이루어 주셨습니다. 시편 둘째 편에 기록한 바 '너는 내 아들이다. 오늘 내가 너를 낳았다' 한 것과 같습니다.</vt:lpstr>
      <vt:lpstr>행 13:34. 하나님께서 그를 죽은 사람들 가운데서 살리시고, 다시는 썩지 않게 하셨는데, 이렇게 미리 말씀하셨습니다. '다윗에게 약속한 거룩하고 확실한 복을, 내가 너희에게 주겠다.'</vt:lpstr>
      <vt:lpstr>행 13:35. 그러므로 다른 시편에서는 또 이렇게 말씀하셨습니다. '주님께서는 주님의 거룩한 분이 썩지 않게 하실 것이다.'</vt:lpstr>
      <vt:lpstr>행 13:36. 다윗은 사는 동안, 하나님의 뜻을 받들어 섬기고, 잠들어서 조상들 곁에 묻혀 썩고 말았습니다.</vt:lpstr>
      <vt:lpstr>행 13:37. 그러나 하나님께서 살리신 분은 썩지 않으셨습니다.</vt:lpstr>
      <vt:lpstr>행 13:38. 그러므로 동포 여러분, 바로 이 예수로 말미암아 여러분에게 죄 용서가 선포된다는 것을 알아야 합니다.</vt:lpstr>
      <vt:lpstr>행 13:39. 여러분이 모세의 율법으로는 의롭게 될 수 없던 그 모든 일에서 풀려납니다. 믿는 사람은 누구나 다 예수 안에서 의롭게 됩니다.</vt:lpstr>
      <vt:lpstr>행 13:40. 그러므로 예언서에서 말한 일이 여러분에게 일어나지 않도록 조심하십시오. 이렇게 말하였습니다.</vt:lpstr>
      <vt:lpstr>행 13:41. '보아라, 너희 비웃는 자들아, 놀라고 망하여라. 내가 너희 시대에 한 가지 일을 할 터인데, 그 일을 누가 너희에게 말하여 줄지라도 너희는 도무지 믿지 않을 것이다.'"</vt:lpstr>
      <vt:lpstr>행 13:42. 그들이 회당에서 나올 때에, 사람들은 다음 안식일에도 이러한 말씀을 해 달라고 청하였다.</vt:lpstr>
      <vt:lpstr>행 13:43. 회중이 흩어진 뒤에도, 유대 사람들과 경건한 개종자들이 바울과 바나바를 많이 따랐다. 바울과 바나바는 그들에게 말을 걸면서, 늘 하나님의 은혜에 머물러 있으라고 권하였다.</vt:lpstr>
      <vt:lpstr>행 13:44. 그 다음 안식일에는 온 동네 사람이 거의 다 하나님의 말씀을 들으려고 모여들었다.</vt:lpstr>
      <vt:lpstr>행 13:45. 유대 사람들이 그 무리를 보고 시기심으로 가득 차서, 바울과 바나바가 한 말을 반박하고 비방하였다.</vt:lpstr>
      <vt:lpstr>행 13:46. 그러나 바울과 바나바는 담대하게 말하였다. "우리는 하나님의 말씀을 당신들에게 먼저 전해야 하였습니다. 그러나 지금 당신들이 그것을 배척하고, 영원한 생명을 얻기에 합당하지 못한 사람으로 스스로 판정하므로, 우리는 이제 이방 사람들에게로 갑니다.</vt:lpstr>
      <vt:lpstr>행 13:47. 주님께서 우리에게 명하시기를 '내가 너를 뭇 민족의 빛으로 삼았으니, 그것은 네가 땅 끝까지 구원을 이루게 하려는 것이다' 하셨습니다."</vt:lpstr>
      <vt:lpstr>행 13:48. 이방 사람들은 이 말을 듣고 기뻐하며 주님의 말씀을 찬양하였고, 영원한 생명을 얻도록 정하신 사람은 모두 믿게 되었다.</vt:lpstr>
      <vt:lpstr>행 13:49. 이렇게 해서 주님의 말씀이 그 온 지방에 퍼져 나갔다.</vt:lpstr>
      <vt:lpstr>행 13:50. 그러나 유대 사람들은 경건한 귀부인들과 그 성의 지도층 인사들을 선동해서, 바울과 바나바를 박해하게 하였고, 그들을 그 지방에서 내쫓았다.</vt:lpstr>
      <vt:lpstr>행 13:51. 그래서 바울과 바나바는 그들에게 발의 먼지를 떨어버리고, 이고니온으로 갔다.</vt:lpstr>
      <vt:lpstr>행 13:52. 제자들은 기쁨과 성령으로 가득 차 있었다.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2024-10-24T04:44:22Z</dcterms:modified>
</cp:coreProperties>
</file>