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sldIdLst>
    <p:sldId id="262" r:id="rId2"/>
    <p:sldId id="258" r:id="rId3"/>
    <p:sldId id="259" r:id="rId4"/>
    <p:sldId id="260" r:id="rId5"/>
    <p:sldId id="261" r:id="rId6"/>
    <p:sldId id="264" r:id="rId7"/>
    <p:sldId id="265" r:id="rId8"/>
    <p:sldId id="266" r:id="rId9"/>
    <p:sldId id="267" r:id="rId10"/>
    <p:sldId id="263" r:id="rId11"/>
    <p:sldId id="268" r:id="rId12"/>
  </p:sldIdLst>
  <p:sldSz cx="6858000" cy="12192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2160" userDrawn="1">
          <p15:clr>
            <a:srgbClr val="A4A3A4"/>
          </p15:clr>
        </p15:guide>
        <p15:guide id="2" orient="horz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8E1DC"/>
    <a:srgbClr val="3C485E"/>
    <a:srgbClr val="ECE7E3"/>
    <a:srgbClr val="CA5C30"/>
    <a:srgbClr val="E53F3F"/>
    <a:srgbClr val="33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>
        <p:scale>
          <a:sx n="50" d="100"/>
          <a:sy n="50" d="100"/>
        </p:scale>
        <p:origin x="1578" y="678"/>
      </p:cViewPr>
      <p:guideLst>
        <p:guide pos="2160"/>
        <p:guide orient="horz"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514350" y="1995312"/>
            <a:ext cx="5829300" cy="4244622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57250" y="6403623"/>
            <a:ext cx="5143500" cy="2943577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99642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268490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4907757" y="649111"/>
            <a:ext cx="1478756" cy="10332156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71488" y="649111"/>
            <a:ext cx="4350544" cy="10332156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79170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18686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7916" y="3039537"/>
            <a:ext cx="5915025" cy="5071532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67916" y="8159048"/>
            <a:ext cx="5915025" cy="2666999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1702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71488" y="3245556"/>
            <a:ext cx="2914650" cy="77357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471863" y="3245556"/>
            <a:ext cx="2914650" cy="773571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6698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649114"/>
            <a:ext cx="5915025" cy="235655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2381" y="2988734"/>
            <a:ext cx="2901255" cy="146473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2381" y="4453467"/>
            <a:ext cx="2901255" cy="655037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3471863" y="2988734"/>
            <a:ext cx="2915543" cy="146473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3471863" y="4453467"/>
            <a:ext cx="2915543" cy="655037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39624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2255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92504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812800"/>
            <a:ext cx="2211884" cy="28448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15543" y="1755425"/>
            <a:ext cx="3471863" cy="8664222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3657600"/>
            <a:ext cx="2211884" cy="6776156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15691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2381" y="812800"/>
            <a:ext cx="2211884" cy="28448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2915543" y="1755425"/>
            <a:ext cx="3471863" cy="8664222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2381" y="3657600"/>
            <a:ext cx="2211884" cy="6776156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73030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CE7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71488" y="649114"/>
            <a:ext cx="5915025" cy="235655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71488" y="3245556"/>
            <a:ext cx="5915025" cy="77357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71488" y="11300181"/>
            <a:ext cx="1543050" cy="64911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C1FF9B4-116C-4CFB-B4E9-5F5A712B402D}" type="datetimeFigureOut">
              <a:rPr lang="en-US" smtClean="0"/>
              <a:t>12/30/2021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271713" y="11300181"/>
            <a:ext cx="2314575" cy="64911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843463" y="11300181"/>
            <a:ext cx="1543050" cy="64911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19DA16-CDEF-41A0-A51E-8F6D5082DF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77099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microsoft.com/office/2007/relationships/media" Target="../media/media1.mp3"/><Relationship Id="rId1" Type="http://schemas.openxmlformats.org/officeDocument/2006/relationships/audio" Target="NULL" TargetMode="External"/><Relationship Id="rId6" Type="http://schemas.openxmlformats.org/officeDocument/2006/relationships/image" Target="../media/image3.png"/><Relationship Id="rId5" Type="http://schemas.openxmlformats.org/officeDocument/2006/relationships/image" Target="../media/image2.svg"/><Relationship Id="rId4" Type="http://schemas.openxmlformats.org/officeDocument/2006/relationships/image" Target="../media/image1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.jpg"/><Relationship Id="rId4" Type="http://schemas.openxmlformats.org/officeDocument/2006/relationships/image" Target="../media/image2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sv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sv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2.jp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jpg"/><Relationship Id="rId4" Type="http://schemas.openxmlformats.org/officeDocument/2006/relationships/image" Target="../media/image2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-">
            <a:extLst>
              <a:ext uri="{FF2B5EF4-FFF2-40B4-BE49-F238E27FC236}">
                <a16:creationId xmlns:a16="http://schemas.microsoft.com/office/drawing/2014/main" id="{FC3264EA-23CB-4FE5-8962-3AECEDF9EC8E}"/>
              </a:ext>
            </a:extLst>
          </p:cNvPr>
          <p:cNvSpPr/>
          <p:nvPr/>
        </p:nvSpPr>
        <p:spPr>
          <a:xfrm rot="2534004">
            <a:off x="-622399" y="5958533"/>
            <a:ext cx="9296040" cy="9657562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-">
            <a:extLst>
              <a:ext uri="{FF2B5EF4-FFF2-40B4-BE49-F238E27FC236}">
                <a16:creationId xmlns:a16="http://schemas.microsoft.com/office/drawing/2014/main" id="{E863E887-A974-4EF8-B31F-A64FFB36DCCC}"/>
              </a:ext>
            </a:extLst>
          </p:cNvPr>
          <p:cNvSpPr/>
          <p:nvPr/>
        </p:nvSpPr>
        <p:spPr>
          <a:xfrm flipV="1">
            <a:off x="4637813" y="9325953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1AF3D09B-CADE-4CF9-AE8F-0E86EFEC9B2E}"/>
              </a:ext>
            </a:extLst>
          </p:cNvPr>
          <p:cNvSpPr/>
          <p:nvPr/>
        </p:nvSpPr>
        <p:spPr>
          <a:xfrm>
            <a:off x="-4152899" y="1615873"/>
            <a:ext cx="15163800" cy="8960254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-">
            <a:extLst>
              <a:ext uri="{FF2B5EF4-FFF2-40B4-BE49-F238E27FC236}">
                <a16:creationId xmlns:a16="http://schemas.microsoft.com/office/drawing/2014/main" id="{760ED55E-A358-4B4B-A571-56643EBF4295}"/>
              </a:ext>
            </a:extLst>
          </p:cNvPr>
          <p:cNvSpPr/>
          <p:nvPr/>
        </p:nvSpPr>
        <p:spPr>
          <a:xfrm rot="20413345">
            <a:off x="-7033980" y="10841443"/>
            <a:ext cx="14067960" cy="5488564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-">
            <a:extLst>
              <a:ext uri="{FF2B5EF4-FFF2-40B4-BE49-F238E27FC236}">
                <a16:creationId xmlns:a16="http://schemas.microsoft.com/office/drawing/2014/main" id="{F216779E-D81B-44D4-963D-7DD9432DA328}"/>
              </a:ext>
            </a:extLst>
          </p:cNvPr>
          <p:cNvSpPr/>
          <p:nvPr/>
        </p:nvSpPr>
        <p:spPr>
          <a:xfrm rot="17991602">
            <a:off x="344099" y="10600632"/>
            <a:ext cx="7728216" cy="6802328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-">
            <a:extLst>
              <a:ext uri="{FF2B5EF4-FFF2-40B4-BE49-F238E27FC236}">
                <a16:creationId xmlns:a16="http://schemas.microsoft.com/office/drawing/2014/main" id="{A8207D03-D588-46DA-91E7-30D90E85C57B}"/>
              </a:ext>
            </a:extLst>
          </p:cNvPr>
          <p:cNvSpPr/>
          <p:nvPr/>
        </p:nvSpPr>
        <p:spPr>
          <a:xfrm rot="6392241">
            <a:off x="4978698" y="265733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" name="-">
            <a:extLst>
              <a:ext uri="{FF2B5EF4-FFF2-40B4-BE49-F238E27FC236}">
                <a16:creationId xmlns:a16="http://schemas.microsoft.com/office/drawing/2014/main" id="{728A841C-06BA-4FAA-AE5D-05E91D63B05D}"/>
              </a:ext>
            </a:extLst>
          </p:cNvPr>
          <p:cNvGrpSpPr/>
          <p:nvPr/>
        </p:nvGrpSpPr>
        <p:grpSpPr>
          <a:xfrm flipH="1">
            <a:off x="5433580" y="3325852"/>
            <a:ext cx="1993434" cy="1791745"/>
            <a:chOff x="-10789275" y="2090723"/>
            <a:chExt cx="1993434" cy="1791745"/>
          </a:xfrm>
        </p:grpSpPr>
        <p:sp>
          <p:nvSpPr>
            <p:cNvPr id="12" name="-">
              <a:extLst>
                <a:ext uri="{FF2B5EF4-FFF2-40B4-BE49-F238E27FC236}">
                  <a16:creationId xmlns:a16="http://schemas.microsoft.com/office/drawing/2014/main" id="{6601EE16-E264-408C-8E5B-4FEA1D53B3CB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-">
              <a:extLst>
                <a:ext uri="{FF2B5EF4-FFF2-40B4-BE49-F238E27FC236}">
                  <a16:creationId xmlns:a16="http://schemas.microsoft.com/office/drawing/2014/main" id="{A47793D0-6BFD-4FA7-B530-40136BD70927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-">
            <a:extLst>
              <a:ext uri="{FF2B5EF4-FFF2-40B4-BE49-F238E27FC236}">
                <a16:creationId xmlns:a16="http://schemas.microsoft.com/office/drawing/2014/main" id="{813D1413-3821-4780-B753-0606BD02744B}"/>
              </a:ext>
            </a:extLst>
          </p:cNvPr>
          <p:cNvSpPr/>
          <p:nvPr/>
        </p:nvSpPr>
        <p:spPr>
          <a:xfrm>
            <a:off x="979147" y="7762650"/>
            <a:ext cx="1057964" cy="1025750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-">
            <a:extLst>
              <a:ext uri="{FF2B5EF4-FFF2-40B4-BE49-F238E27FC236}">
                <a16:creationId xmlns:a16="http://schemas.microsoft.com/office/drawing/2014/main" id="{20DD6E38-8BF2-407D-962F-D2688BA05014}"/>
              </a:ext>
            </a:extLst>
          </p:cNvPr>
          <p:cNvSpPr/>
          <p:nvPr/>
        </p:nvSpPr>
        <p:spPr>
          <a:xfrm>
            <a:off x="5683525" y="6497587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-">
            <a:extLst>
              <a:ext uri="{FF2B5EF4-FFF2-40B4-BE49-F238E27FC236}">
                <a16:creationId xmlns:a16="http://schemas.microsoft.com/office/drawing/2014/main" id="{6A1B53B7-6185-462C-A664-2D33CAB499DA}"/>
              </a:ext>
            </a:extLst>
          </p:cNvPr>
          <p:cNvSpPr/>
          <p:nvPr/>
        </p:nvSpPr>
        <p:spPr>
          <a:xfrm>
            <a:off x="997241" y="3104297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-">
            <a:extLst>
              <a:ext uri="{FF2B5EF4-FFF2-40B4-BE49-F238E27FC236}">
                <a16:creationId xmlns:a16="http://schemas.microsoft.com/office/drawing/2014/main" id="{CEFF0DAD-9EEE-47B6-B023-E59D8B277967}"/>
              </a:ext>
            </a:extLst>
          </p:cNvPr>
          <p:cNvSpPr/>
          <p:nvPr/>
        </p:nvSpPr>
        <p:spPr>
          <a:xfrm>
            <a:off x="4229100" y="1361158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-">
            <a:extLst>
              <a:ext uri="{FF2B5EF4-FFF2-40B4-BE49-F238E27FC236}">
                <a16:creationId xmlns:a16="http://schemas.microsoft.com/office/drawing/2014/main" id="{B58F04D8-C124-4B61-BF45-3C8E96D21F90}"/>
              </a:ext>
            </a:extLst>
          </p:cNvPr>
          <p:cNvSpPr/>
          <p:nvPr/>
        </p:nvSpPr>
        <p:spPr>
          <a:xfrm rot="17454684" flipH="1">
            <a:off x="-5773649" y="-9154498"/>
            <a:ext cx="15122458" cy="15184797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-">
            <a:extLst>
              <a:ext uri="{FF2B5EF4-FFF2-40B4-BE49-F238E27FC236}">
                <a16:creationId xmlns:a16="http://schemas.microsoft.com/office/drawing/2014/main" id="{F5B69D4D-C693-4EFC-A29B-2F91E6AB1D97}"/>
              </a:ext>
            </a:extLst>
          </p:cNvPr>
          <p:cNvSpPr/>
          <p:nvPr/>
        </p:nvSpPr>
        <p:spPr>
          <a:xfrm rot="17454684" flipH="1">
            <a:off x="-5701025" y="-8959731"/>
            <a:ext cx="15162449" cy="15317963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" name="-">
            <a:extLst>
              <a:ext uri="{FF2B5EF4-FFF2-40B4-BE49-F238E27FC236}">
                <a16:creationId xmlns:a16="http://schemas.microsoft.com/office/drawing/2014/main" id="{76F6F855-7EA0-43EA-97B7-8930395926F6}"/>
              </a:ext>
            </a:extLst>
          </p:cNvPr>
          <p:cNvGrpSpPr/>
          <p:nvPr/>
        </p:nvGrpSpPr>
        <p:grpSpPr>
          <a:xfrm flipH="1">
            <a:off x="-639312" y="8093883"/>
            <a:ext cx="1993434" cy="1791745"/>
            <a:chOff x="-10789275" y="2090723"/>
            <a:chExt cx="1993434" cy="1791745"/>
          </a:xfrm>
        </p:grpSpPr>
        <p:sp>
          <p:nvSpPr>
            <p:cNvPr id="21" name="-">
              <a:extLst>
                <a:ext uri="{FF2B5EF4-FFF2-40B4-BE49-F238E27FC236}">
                  <a16:creationId xmlns:a16="http://schemas.microsoft.com/office/drawing/2014/main" id="{4670735A-2383-48D9-9DBE-0D40BD7596EA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-">
              <a:extLst>
                <a:ext uri="{FF2B5EF4-FFF2-40B4-BE49-F238E27FC236}">
                  <a16:creationId xmlns:a16="http://schemas.microsoft.com/office/drawing/2014/main" id="{5B50CDD1-5C78-43CA-B7EC-C91B31942215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Lorem ipsum dolor sit amet, consectetur adipiscing elit. Ut posuere, est et ornare dapibus, risus odio iaculis leo, sit amet euismod arcu ipsum at leo.">
            <a:extLst>
              <a:ext uri="{FF2B5EF4-FFF2-40B4-BE49-F238E27FC236}">
                <a16:creationId xmlns:a16="http://schemas.microsoft.com/office/drawing/2014/main" id="{3FA60598-8EB3-463A-B087-060E22109ADF}"/>
              </a:ext>
            </a:extLst>
          </p:cNvPr>
          <p:cNvSpPr txBox="1"/>
          <p:nvPr/>
        </p:nvSpPr>
        <p:spPr>
          <a:xfrm>
            <a:off x="1571239" y="7117772"/>
            <a:ext cx="39151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est</a:t>
            </a:r>
            <a:endParaRPr lang="en-US" sz="1400" dirty="0">
              <a:solidFill>
                <a:srgbClr val="3C485E"/>
              </a:solidFill>
              <a:latin typeface="Arial Rounded MT Bold" panose="020F0704030504030204" pitchFamily="34" charset="0"/>
            </a:endParaRPr>
          </a:p>
        </p:txBody>
      </p:sp>
      <p:sp>
        <p:nvSpPr>
          <p:cNvPr id="24" name="TEMPLATE">
            <a:extLst>
              <a:ext uri="{FF2B5EF4-FFF2-40B4-BE49-F238E27FC236}">
                <a16:creationId xmlns:a16="http://schemas.microsoft.com/office/drawing/2014/main" id="{8075EE3A-625E-4A4A-8876-9A985AA05666}"/>
              </a:ext>
            </a:extLst>
          </p:cNvPr>
          <p:cNvSpPr txBox="1"/>
          <p:nvPr/>
        </p:nvSpPr>
        <p:spPr>
          <a:xfrm>
            <a:off x="914400" y="6135733"/>
            <a:ext cx="5029200" cy="91884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72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TEMPLATE</a:t>
            </a:r>
          </a:p>
        </p:txBody>
      </p:sp>
      <p:sp>
        <p:nvSpPr>
          <p:cNvPr id="25" name="Brand New">
            <a:extLst>
              <a:ext uri="{FF2B5EF4-FFF2-40B4-BE49-F238E27FC236}">
                <a16:creationId xmlns:a16="http://schemas.microsoft.com/office/drawing/2014/main" id="{36EC11E9-40C3-451C-B396-3C3517D09D20}"/>
              </a:ext>
            </a:extLst>
          </p:cNvPr>
          <p:cNvSpPr txBox="1"/>
          <p:nvPr/>
        </p:nvSpPr>
        <p:spPr>
          <a:xfrm>
            <a:off x="1195615" y="5725678"/>
            <a:ext cx="4466771" cy="87947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6600" dirty="0">
                <a:ln w="38100"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Fair Prosper" pitchFamily="2" charset="0"/>
              </a:rPr>
              <a:t>Brand New</a:t>
            </a:r>
          </a:p>
        </p:txBody>
      </p:sp>
      <p:grpSp>
        <p:nvGrpSpPr>
          <p:cNvPr id="26" name="-">
            <a:extLst>
              <a:ext uri="{FF2B5EF4-FFF2-40B4-BE49-F238E27FC236}">
                <a16:creationId xmlns:a16="http://schemas.microsoft.com/office/drawing/2014/main" id="{85595F75-24A3-4329-939E-A7EDECB5DD98}"/>
              </a:ext>
            </a:extLst>
          </p:cNvPr>
          <p:cNvGrpSpPr/>
          <p:nvPr/>
        </p:nvGrpSpPr>
        <p:grpSpPr>
          <a:xfrm>
            <a:off x="2504709" y="10571514"/>
            <a:ext cx="1848583" cy="451706"/>
            <a:chOff x="5006339" y="3690510"/>
            <a:chExt cx="1848583" cy="451706"/>
          </a:xfrm>
          <a:effectLst/>
        </p:grpSpPr>
        <p:sp>
          <p:nvSpPr>
            <p:cNvPr id="27" name="-">
              <a:extLst>
                <a:ext uri="{FF2B5EF4-FFF2-40B4-BE49-F238E27FC236}">
                  <a16:creationId xmlns:a16="http://schemas.microsoft.com/office/drawing/2014/main" id="{0C0D2FD7-054A-4AF5-B47F-3A447ED9AE42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28" name="VISIT NOW">
              <a:extLst>
                <a:ext uri="{FF2B5EF4-FFF2-40B4-BE49-F238E27FC236}">
                  <a16:creationId xmlns:a16="http://schemas.microsoft.com/office/drawing/2014/main" id="{BA273A69-2DF1-4933-9A44-65BB6EE9669F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sp>
        <p:nvSpPr>
          <p:cNvPr id="29" name="www.yourdomain.com">
            <a:extLst>
              <a:ext uri="{FF2B5EF4-FFF2-40B4-BE49-F238E27FC236}">
                <a16:creationId xmlns:a16="http://schemas.microsoft.com/office/drawing/2014/main" id="{4E4AFA88-28D0-4FCA-B16E-A06E80976E8F}"/>
              </a:ext>
            </a:extLst>
          </p:cNvPr>
          <p:cNvSpPr txBox="1"/>
          <p:nvPr/>
        </p:nvSpPr>
        <p:spPr>
          <a:xfrm>
            <a:off x="2476656" y="11648301"/>
            <a:ext cx="1904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alpha val="40000"/>
                  </a:schemeClr>
                </a:solidFill>
                <a:latin typeface="Century Gothic" panose="020B0502020202020204" pitchFamily="34" charset="0"/>
              </a:rPr>
              <a:t>www.yourdomain.com</a:t>
            </a:r>
          </a:p>
        </p:txBody>
      </p:sp>
      <p:grpSp>
        <p:nvGrpSpPr>
          <p:cNvPr id="30" name="-">
            <a:extLst>
              <a:ext uri="{FF2B5EF4-FFF2-40B4-BE49-F238E27FC236}">
                <a16:creationId xmlns:a16="http://schemas.microsoft.com/office/drawing/2014/main" id="{64E37B92-6B27-434A-8F5D-05A568932A52}"/>
              </a:ext>
            </a:extLst>
          </p:cNvPr>
          <p:cNvGrpSpPr/>
          <p:nvPr/>
        </p:nvGrpSpPr>
        <p:grpSpPr>
          <a:xfrm>
            <a:off x="3774075" y="11262213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31" name="-">
              <a:extLst>
                <a:ext uri="{FF2B5EF4-FFF2-40B4-BE49-F238E27FC236}">
                  <a16:creationId xmlns:a16="http://schemas.microsoft.com/office/drawing/2014/main" id="{FA1AEF15-DEC9-4B73-B58A-F71CAC7E9310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2" name="-">
              <a:extLst>
                <a:ext uri="{FF2B5EF4-FFF2-40B4-BE49-F238E27FC236}">
                  <a16:creationId xmlns:a16="http://schemas.microsoft.com/office/drawing/2014/main" id="{DB43C1ED-B6DE-43D7-9F34-0100BA870CFD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3" name="-">
            <a:extLst>
              <a:ext uri="{FF2B5EF4-FFF2-40B4-BE49-F238E27FC236}">
                <a16:creationId xmlns:a16="http://schemas.microsoft.com/office/drawing/2014/main" id="{9094F7B0-6C3F-4F08-B441-D0842A8BA0A1}"/>
              </a:ext>
            </a:extLst>
          </p:cNvPr>
          <p:cNvGrpSpPr/>
          <p:nvPr/>
        </p:nvGrpSpPr>
        <p:grpSpPr>
          <a:xfrm>
            <a:off x="2773861" y="11262213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4" name="-">
              <a:extLst>
                <a:ext uri="{FF2B5EF4-FFF2-40B4-BE49-F238E27FC236}">
                  <a16:creationId xmlns:a16="http://schemas.microsoft.com/office/drawing/2014/main" id="{2D23F0CF-02FD-4B5C-B0DA-199FB8ED26C4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5" name="-">
              <a:extLst>
                <a:ext uri="{FF2B5EF4-FFF2-40B4-BE49-F238E27FC236}">
                  <a16:creationId xmlns:a16="http://schemas.microsoft.com/office/drawing/2014/main" id="{0BD982E7-F1C8-4F26-A5D8-04EEFC56CC99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6" name="-">
            <a:extLst>
              <a:ext uri="{FF2B5EF4-FFF2-40B4-BE49-F238E27FC236}">
                <a16:creationId xmlns:a16="http://schemas.microsoft.com/office/drawing/2014/main" id="{EFE5A172-2B53-471F-98E0-29FE44306BDD}"/>
              </a:ext>
            </a:extLst>
          </p:cNvPr>
          <p:cNvGrpSpPr/>
          <p:nvPr/>
        </p:nvGrpSpPr>
        <p:grpSpPr>
          <a:xfrm>
            <a:off x="3273968" y="11262213"/>
            <a:ext cx="316772" cy="316772"/>
            <a:chOff x="5237778" y="9157148"/>
            <a:chExt cx="497244" cy="497244"/>
          </a:xfrm>
          <a:effectLst/>
        </p:grpSpPr>
        <p:sp>
          <p:nvSpPr>
            <p:cNvPr id="37" name="-">
              <a:extLst>
                <a:ext uri="{FF2B5EF4-FFF2-40B4-BE49-F238E27FC236}">
                  <a16:creationId xmlns:a16="http://schemas.microsoft.com/office/drawing/2014/main" id="{CB128235-8C50-4DDA-85AC-B36DD7670E0B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8" name="-">
              <a:extLst>
                <a:ext uri="{FF2B5EF4-FFF2-40B4-BE49-F238E27FC236}">
                  <a16:creationId xmlns:a16="http://schemas.microsoft.com/office/drawing/2014/main" id="{A976A1C3-D9E0-4B9D-8BAD-1FE9B1AD6BD4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pic>
        <p:nvPicPr>
          <p:cNvPr id="39" name="YOUR LOGO">
            <a:extLst>
              <a:ext uri="{FF2B5EF4-FFF2-40B4-BE49-F238E27FC236}">
                <a16:creationId xmlns:a16="http://schemas.microsoft.com/office/drawing/2014/main" id="{DD849D4B-380E-485C-BDD9-94F5AB8512F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962275" y="4173759"/>
            <a:ext cx="933450" cy="219075"/>
          </a:xfrm>
          <a:prstGeom prst="rect">
            <a:avLst/>
          </a:prstGeom>
        </p:spPr>
      </p:pic>
      <p:sp>
        <p:nvSpPr>
          <p:cNvPr id="42" name="Transition">
            <a:extLst>
              <a:ext uri="{FF2B5EF4-FFF2-40B4-BE49-F238E27FC236}">
                <a16:creationId xmlns:a16="http://schemas.microsoft.com/office/drawing/2014/main" id="{E816C51B-181F-4E06-BAE6-4D28E450D5C4}"/>
              </a:ext>
            </a:extLst>
          </p:cNvPr>
          <p:cNvSpPr/>
          <p:nvPr/>
        </p:nvSpPr>
        <p:spPr>
          <a:xfrm>
            <a:off x="-1346070" y="-22957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solidFill>
            <a:srgbClr val="3C485E"/>
          </a:solidFill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 useBgFill="1">
        <p:nvSpPr>
          <p:cNvPr id="43" name="Transition">
            <a:extLst>
              <a:ext uri="{FF2B5EF4-FFF2-40B4-BE49-F238E27FC236}">
                <a16:creationId xmlns:a16="http://schemas.microsoft.com/office/drawing/2014/main" id="{67BF0D5A-AC4B-464C-8B7D-EA22019E6685}"/>
              </a:ext>
            </a:extLst>
          </p:cNvPr>
          <p:cNvSpPr/>
          <p:nvPr/>
        </p:nvSpPr>
        <p:spPr>
          <a:xfrm>
            <a:off x="-1346070" y="-21433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44" name="Music">
            <a:hlinkClick r:id="" action="ppaction://media"/>
            <a:extLst>
              <a:ext uri="{FF2B5EF4-FFF2-40B4-BE49-F238E27FC236}">
                <a16:creationId xmlns:a16="http://schemas.microsoft.com/office/drawing/2014/main" id="{124A8E8D-191B-48FD-BE2F-10425D2A9F0B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7600"/>
                  <p14:fade in="250" out="750"/>
                </p14:media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604375" y="1641475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38151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1 -0.06693 L 0 4.58333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24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24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 -0.05065 L 0 8.33333E-7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0 3.125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26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0.05052 L 0 -2.08333E-6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5185E-6 0.05014 L 1.85185E-6 -5E-6 " pathEditMode="relative" rAng="0" ptsTypes="AA">
                                      <p:cBhvr>
                                        <p:cTn id="6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500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85185E-6 -5E-6 L -0.00116 0.01836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924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07407E-6 0.06784 L -4.07407E-6 6.25E-7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385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07407E-6 6.25E-7 L -0.00069 0.01263 " pathEditMode="relative" rAng="0" ptsTypes="AA">
                                      <p:cBhvr>
                                        <p:cTn id="70" dur="1875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638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96296E-6 4.375E-6 L -0.01505 0.00455 " pathEditMode="relative" rAng="0" ptsTypes="AA">
                                      <p:cBhvr>
                                        <p:cTn id="76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8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-2.91667E-6 L -0.00046 0.01459 " pathEditMode="relative" rAng="0" ptsTypes="AA">
                                      <p:cBhvr>
                                        <p:cTn id="84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86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44444E-6 3.125E-6 L -0.00277 0.01276 " pathEditMode="relative" rAng="0" ptsTypes="AA">
                                      <p:cBhvr>
                                        <p:cTn id="91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22" presetClass="entr" presetSubtype="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7037E-7 -1.25E-6 L -0.01829 -0.00547 " pathEditMode="relative" rAng="0" ptsTypes="AA">
                                      <p:cBhvr>
                                        <p:cTn id="96" dur="1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" presetClass="entr" presetSubtype="4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2.59259E-6 2.5E-6 L -0.01505 0.00455 " pathEditMode="relative" rAng="0" ptsTypes="AA">
                                      <p:cBhvr>
                                        <p:cTn id="102" dur="1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104" dur="1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69 -0.11028 L 0 -3.95833E-6 " pathEditMode="relative" rAng="0" ptsTypes="AA">
                                      <p:cBhvr>
                                        <p:cTn id="10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5508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-3.95833E-6 L 0.00139 -0.02825 " pathEditMode="relative" rAng="0" ptsTypes="AA">
                                      <p:cBhvr>
                                        <p:cTn id="111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41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42" presetClass="path" presetSubtype="0" accel="20000" decel="8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63 0.03958 L 0 0 " pathEditMode="relative" rAng="0" ptsTypes="AA">
                                      <p:cBhvr>
                                        <p:cTn id="1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1" y="-1979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6" presetClass="emph" presetSubtype="0" accel="8000" decel="5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18" dur="4000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2.59259E-6 3.95833E-6 " pathEditMode="relative" rAng="0" ptsTypes="AA">
                                      <p:cBhvr>
                                        <p:cTn id="1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59259E-6 3.95833E-6 L -0.04931 -0.03034 " pathEditMode="relative" rAng="0" ptsTypes="AA">
                                      <p:cBhvr>
                                        <p:cTn id="125" dur="3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0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32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92 0.00052 C -0.00092 0.00482 -0.0037 0.00834 -0.00717 0.00834 C -0.01088 0.00834 -0.01342 0.00482 -0.01342 0.00052 C -0.01342 -0.00377 -0.01088 -0.00729 -0.00717 -0.00729 C -0.0037 -0.00729 -0.00092 -0.00377 -0.00092 0.00052 Z " pathEditMode="relative" rAng="16200000" ptsTypes="AAAAA">
                                      <p:cBhvr>
                                        <p:cTn id="134" dur="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9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41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81481E-6 -3.54167E-6 C 0.00717 -3.54167E-6 0.01296 0.00313 0.01296 0.0073 C 0.01296 0.01146 0.00717 0.01472 4.81481E-6 0.01472 C -0.00718 0.01472 -0.01297 0.01146 -0.01297 0.0073 C -0.01297 0.00313 -0.00718 -3.54167E-6 4.81481E-6 -3.54167E-6 Z " pathEditMode="relative" rAng="0" ptsTypes="AAAAA">
                                      <p:cBhvr>
                                        <p:cTn id="143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29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48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50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85185E-6 3.33333E-6 C 0.00695 3.33333E-6 0.01296 0.00091 0.01296 0.00208 C 0.01296 0.00338 0.00695 0.00429 -1.85185E-6 0.00429 C -0.00741 0.00429 -0.01296 0.00338 -0.01296 0.00208 C -0.01296 0.00091 -0.00741 3.33333E-6 -1.85185E-6 3.33333E-6 Z " pathEditMode="relative" rAng="0" ptsTypes="AAAAA">
                                      <p:cBhvr>
                                        <p:cTn id="152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2 0.00026 L -3.33333E-6 2.08333E-7 " pathEditMode="relative" rAng="0" ptsTypes="AA">
                                      <p:cBhvr>
                                        <p:cTn id="15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1" y="-13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3.33333E-6 2.08333E-7 L 0.01875 0.00156 " pathEditMode="relative" rAng="0" ptsTypes="AA">
                                      <p:cBhvr>
                                        <p:cTn id="159" dur="19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6" y="78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8000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8000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9" dur="1" fill="hold"/>
                                        <p:tgtEl>
                                          <p:spTgt spid="4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17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4"/>
                </p:tgtEl>
              </p:cMediaNode>
            </p:audio>
          </p:childTnLst>
        </p:cTn>
      </p:par>
    </p:tnLst>
    <p:bldLst>
      <p:bldP spid="5" grpId="0" animBg="1"/>
      <p:bldP spid="5" grpId="1" animBg="1"/>
      <p:bldP spid="5" grpId="2" animBg="1"/>
      <p:bldP spid="6" grpId="0" animBg="1"/>
      <p:bldP spid="6" grpId="1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5" grpId="3" animBg="1"/>
      <p:bldP spid="16" grpId="0" animBg="1"/>
      <p:bldP spid="16" grpId="1" animBg="1"/>
      <p:bldP spid="16" grpId="2" animBg="1"/>
      <p:bldP spid="16" grpId="3" animBg="1"/>
      <p:bldP spid="17" grpId="0" animBg="1"/>
      <p:bldP spid="17" grpId="1" animBg="1"/>
      <p:bldP spid="17" grpId="2" animBg="1"/>
      <p:bldP spid="17" grpId="3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3" grpId="0"/>
      <p:bldP spid="24" grpId="0"/>
      <p:bldP spid="24" grpId="1"/>
      <p:bldP spid="24" grpId="2"/>
      <p:bldP spid="24" grpId="3"/>
      <p:bldP spid="25" grpId="0"/>
      <p:bldP spid="25" grpId="1"/>
      <p:bldP spid="29" grpId="0"/>
      <p:bldP spid="42" grpId="0" animBg="1"/>
      <p:bldP spid="43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-">
            <a:extLst>
              <a:ext uri="{FF2B5EF4-FFF2-40B4-BE49-F238E27FC236}">
                <a16:creationId xmlns:a16="http://schemas.microsoft.com/office/drawing/2014/main" id="{FC3264EA-23CB-4FE5-8962-3AECEDF9EC8E}"/>
              </a:ext>
            </a:extLst>
          </p:cNvPr>
          <p:cNvSpPr/>
          <p:nvPr/>
        </p:nvSpPr>
        <p:spPr>
          <a:xfrm rot="2534004">
            <a:off x="-622399" y="5958533"/>
            <a:ext cx="9296040" cy="9657562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-">
            <a:extLst>
              <a:ext uri="{FF2B5EF4-FFF2-40B4-BE49-F238E27FC236}">
                <a16:creationId xmlns:a16="http://schemas.microsoft.com/office/drawing/2014/main" id="{E863E887-A974-4EF8-B31F-A64FFB36DCCC}"/>
              </a:ext>
            </a:extLst>
          </p:cNvPr>
          <p:cNvSpPr/>
          <p:nvPr/>
        </p:nvSpPr>
        <p:spPr>
          <a:xfrm flipV="1">
            <a:off x="4637813" y="9325953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1AF3D09B-CADE-4CF9-AE8F-0E86EFEC9B2E}"/>
              </a:ext>
            </a:extLst>
          </p:cNvPr>
          <p:cNvSpPr/>
          <p:nvPr/>
        </p:nvSpPr>
        <p:spPr>
          <a:xfrm>
            <a:off x="-4152899" y="1615873"/>
            <a:ext cx="15163800" cy="8960254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-">
            <a:extLst>
              <a:ext uri="{FF2B5EF4-FFF2-40B4-BE49-F238E27FC236}">
                <a16:creationId xmlns:a16="http://schemas.microsoft.com/office/drawing/2014/main" id="{760ED55E-A358-4B4B-A571-56643EBF4295}"/>
              </a:ext>
            </a:extLst>
          </p:cNvPr>
          <p:cNvSpPr/>
          <p:nvPr/>
        </p:nvSpPr>
        <p:spPr>
          <a:xfrm rot="20413345">
            <a:off x="-7033980" y="10841443"/>
            <a:ext cx="14067960" cy="5488564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-">
            <a:extLst>
              <a:ext uri="{FF2B5EF4-FFF2-40B4-BE49-F238E27FC236}">
                <a16:creationId xmlns:a16="http://schemas.microsoft.com/office/drawing/2014/main" id="{F216779E-D81B-44D4-963D-7DD9432DA328}"/>
              </a:ext>
            </a:extLst>
          </p:cNvPr>
          <p:cNvSpPr/>
          <p:nvPr/>
        </p:nvSpPr>
        <p:spPr>
          <a:xfrm rot="17991602">
            <a:off x="344099" y="10600632"/>
            <a:ext cx="7728216" cy="6802328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chemeClr val="bg1">
              <a:alpha val="10000"/>
            </a:scheme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-">
            <a:extLst>
              <a:ext uri="{FF2B5EF4-FFF2-40B4-BE49-F238E27FC236}">
                <a16:creationId xmlns:a16="http://schemas.microsoft.com/office/drawing/2014/main" id="{A8207D03-D588-46DA-91E7-30D90E85C57B}"/>
              </a:ext>
            </a:extLst>
          </p:cNvPr>
          <p:cNvSpPr/>
          <p:nvPr/>
        </p:nvSpPr>
        <p:spPr>
          <a:xfrm rot="6392241">
            <a:off x="4978698" y="265733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" name="-">
            <a:extLst>
              <a:ext uri="{FF2B5EF4-FFF2-40B4-BE49-F238E27FC236}">
                <a16:creationId xmlns:a16="http://schemas.microsoft.com/office/drawing/2014/main" id="{728A841C-06BA-4FAA-AE5D-05E91D63B05D}"/>
              </a:ext>
            </a:extLst>
          </p:cNvPr>
          <p:cNvGrpSpPr/>
          <p:nvPr/>
        </p:nvGrpSpPr>
        <p:grpSpPr>
          <a:xfrm flipH="1">
            <a:off x="5433580" y="3325852"/>
            <a:ext cx="1993434" cy="1791745"/>
            <a:chOff x="-10789275" y="2090723"/>
            <a:chExt cx="1993434" cy="1791745"/>
          </a:xfrm>
        </p:grpSpPr>
        <p:sp>
          <p:nvSpPr>
            <p:cNvPr id="12" name="-">
              <a:extLst>
                <a:ext uri="{FF2B5EF4-FFF2-40B4-BE49-F238E27FC236}">
                  <a16:creationId xmlns:a16="http://schemas.microsoft.com/office/drawing/2014/main" id="{6601EE16-E264-408C-8E5B-4FEA1D53B3CB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-">
              <a:extLst>
                <a:ext uri="{FF2B5EF4-FFF2-40B4-BE49-F238E27FC236}">
                  <a16:creationId xmlns:a16="http://schemas.microsoft.com/office/drawing/2014/main" id="{A47793D0-6BFD-4FA7-B530-40136BD70927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-">
            <a:extLst>
              <a:ext uri="{FF2B5EF4-FFF2-40B4-BE49-F238E27FC236}">
                <a16:creationId xmlns:a16="http://schemas.microsoft.com/office/drawing/2014/main" id="{813D1413-3821-4780-B753-0606BD02744B}"/>
              </a:ext>
            </a:extLst>
          </p:cNvPr>
          <p:cNvSpPr/>
          <p:nvPr/>
        </p:nvSpPr>
        <p:spPr>
          <a:xfrm>
            <a:off x="979147" y="7762650"/>
            <a:ext cx="1057964" cy="1025750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-">
            <a:extLst>
              <a:ext uri="{FF2B5EF4-FFF2-40B4-BE49-F238E27FC236}">
                <a16:creationId xmlns:a16="http://schemas.microsoft.com/office/drawing/2014/main" id="{20DD6E38-8BF2-407D-962F-D2688BA05014}"/>
              </a:ext>
            </a:extLst>
          </p:cNvPr>
          <p:cNvSpPr/>
          <p:nvPr/>
        </p:nvSpPr>
        <p:spPr>
          <a:xfrm>
            <a:off x="5683525" y="6497587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-">
            <a:extLst>
              <a:ext uri="{FF2B5EF4-FFF2-40B4-BE49-F238E27FC236}">
                <a16:creationId xmlns:a16="http://schemas.microsoft.com/office/drawing/2014/main" id="{6A1B53B7-6185-462C-A664-2D33CAB499DA}"/>
              </a:ext>
            </a:extLst>
          </p:cNvPr>
          <p:cNvSpPr/>
          <p:nvPr/>
        </p:nvSpPr>
        <p:spPr>
          <a:xfrm>
            <a:off x="997241" y="3104297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-">
            <a:extLst>
              <a:ext uri="{FF2B5EF4-FFF2-40B4-BE49-F238E27FC236}">
                <a16:creationId xmlns:a16="http://schemas.microsoft.com/office/drawing/2014/main" id="{CEFF0DAD-9EEE-47B6-B023-E59D8B277967}"/>
              </a:ext>
            </a:extLst>
          </p:cNvPr>
          <p:cNvSpPr/>
          <p:nvPr/>
        </p:nvSpPr>
        <p:spPr>
          <a:xfrm>
            <a:off x="4229100" y="1361158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-">
            <a:extLst>
              <a:ext uri="{FF2B5EF4-FFF2-40B4-BE49-F238E27FC236}">
                <a16:creationId xmlns:a16="http://schemas.microsoft.com/office/drawing/2014/main" id="{B58F04D8-C124-4B61-BF45-3C8E96D21F90}"/>
              </a:ext>
            </a:extLst>
          </p:cNvPr>
          <p:cNvSpPr/>
          <p:nvPr/>
        </p:nvSpPr>
        <p:spPr>
          <a:xfrm rot="17454684" flipH="1">
            <a:off x="-5773649" y="-9154498"/>
            <a:ext cx="15122458" cy="15184797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-">
            <a:extLst>
              <a:ext uri="{FF2B5EF4-FFF2-40B4-BE49-F238E27FC236}">
                <a16:creationId xmlns:a16="http://schemas.microsoft.com/office/drawing/2014/main" id="{F5B69D4D-C693-4EFC-A29B-2F91E6AB1D97}"/>
              </a:ext>
            </a:extLst>
          </p:cNvPr>
          <p:cNvSpPr/>
          <p:nvPr/>
        </p:nvSpPr>
        <p:spPr>
          <a:xfrm rot="17454684" flipH="1">
            <a:off x="-5701025" y="-8959731"/>
            <a:ext cx="15162449" cy="15317963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" name="-">
            <a:extLst>
              <a:ext uri="{FF2B5EF4-FFF2-40B4-BE49-F238E27FC236}">
                <a16:creationId xmlns:a16="http://schemas.microsoft.com/office/drawing/2014/main" id="{76F6F855-7EA0-43EA-97B7-8930395926F6}"/>
              </a:ext>
            </a:extLst>
          </p:cNvPr>
          <p:cNvGrpSpPr/>
          <p:nvPr/>
        </p:nvGrpSpPr>
        <p:grpSpPr>
          <a:xfrm flipH="1">
            <a:off x="-639312" y="8093883"/>
            <a:ext cx="1993434" cy="1791745"/>
            <a:chOff x="-10789275" y="2090723"/>
            <a:chExt cx="1993434" cy="1791745"/>
          </a:xfrm>
        </p:grpSpPr>
        <p:sp>
          <p:nvSpPr>
            <p:cNvPr id="21" name="-">
              <a:extLst>
                <a:ext uri="{FF2B5EF4-FFF2-40B4-BE49-F238E27FC236}">
                  <a16:creationId xmlns:a16="http://schemas.microsoft.com/office/drawing/2014/main" id="{4670735A-2383-48D9-9DBE-0D40BD7596EA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-">
              <a:extLst>
                <a:ext uri="{FF2B5EF4-FFF2-40B4-BE49-F238E27FC236}">
                  <a16:creationId xmlns:a16="http://schemas.microsoft.com/office/drawing/2014/main" id="{5B50CDD1-5C78-43CA-B7EC-C91B31942215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4" name="www.yourdomain.com">
            <a:extLst>
              <a:ext uri="{FF2B5EF4-FFF2-40B4-BE49-F238E27FC236}">
                <a16:creationId xmlns:a16="http://schemas.microsoft.com/office/drawing/2014/main" id="{8075EE3A-625E-4A4A-8876-9A985AA05666}"/>
              </a:ext>
            </a:extLst>
          </p:cNvPr>
          <p:cNvSpPr txBox="1"/>
          <p:nvPr/>
        </p:nvSpPr>
        <p:spPr>
          <a:xfrm>
            <a:off x="762000" y="6135733"/>
            <a:ext cx="5334000" cy="55156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40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www.yourdomain.com</a:t>
            </a:r>
          </a:p>
        </p:txBody>
      </p:sp>
      <p:grpSp>
        <p:nvGrpSpPr>
          <p:cNvPr id="26" name="-">
            <a:extLst>
              <a:ext uri="{FF2B5EF4-FFF2-40B4-BE49-F238E27FC236}">
                <a16:creationId xmlns:a16="http://schemas.microsoft.com/office/drawing/2014/main" id="{85595F75-24A3-4329-939E-A7EDECB5DD98}"/>
              </a:ext>
            </a:extLst>
          </p:cNvPr>
          <p:cNvGrpSpPr/>
          <p:nvPr/>
        </p:nvGrpSpPr>
        <p:grpSpPr>
          <a:xfrm>
            <a:off x="2504709" y="6863114"/>
            <a:ext cx="1848583" cy="451706"/>
            <a:chOff x="5006339" y="3690510"/>
            <a:chExt cx="1848583" cy="451706"/>
          </a:xfrm>
          <a:effectLst/>
        </p:grpSpPr>
        <p:sp>
          <p:nvSpPr>
            <p:cNvPr id="27" name="-">
              <a:extLst>
                <a:ext uri="{FF2B5EF4-FFF2-40B4-BE49-F238E27FC236}">
                  <a16:creationId xmlns:a16="http://schemas.microsoft.com/office/drawing/2014/main" id="{0C0D2FD7-054A-4AF5-B47F-3A447ED9AE42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28" name="VISIT NOW">
              <a:extLst>
                <a:ext uri="{FF2B5EF4-FFF2-40B4-BE49-F238E27FC236}">
                  <a16:creationId xmlns:a16="http://schemas.microsoft.com/office/drawing/2014/main" id="{BA273A69-2DF1-4933-9A44-65BB6EE9669F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grpSp>
        <p:nvGrpSpPr>
          <p:cNvPr id="30" name="-">
            <a:extLst>
              <a:ext uri="{FF2B5EF4-FFF2-40B4-BE49-F238E27FC236}">
                <a16:creationId xmlns:a16="http://schemas.microsoft.com/office/drawing/2014/main" id="{64E37B92-6B27-434A-8F5D-05A568932A52}"/>
              </a:ext>
            </a:extLst>
          </p:cNvPr>
          <p:cNvGrpSpPr/>
          <p:nvPr/>
        </p:nvGrpSpPr>
        <p:grpSpPr>
          <a:xfrm>
            <a:off x="3774075" y="11262213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31" name="-">
              <a:extLst>
                <a:ext uri="{FF2B5EF4-FFF2-40B4-BE49-F238E27FC236}">
                  <a16:creationId xmlns:a16="http://schemas.microsoft.com/office/drawing/2014/main" id="{FA1AEF15-DEC9-4B73-B58A-F71CAC7E9310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2" name="-">
              <a:extLst>
                <a:ext uri="{FF2B5EF4-FFF2-40B4-BE49-F238E27FC236}">
                  <a16:creationId xmlns:a16="http://schemas.microsoft.com/office/drawing/2014/main" id="{DB43C1ED-B6DE-43D7-9F34-0100BA870CFD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3" name="-">
            <a:extLst>
              <a:ext uri="{FF2B5EF4-FFF2-40B4-BE49-F238E27FC236}">
                <a16:creationId xmlns:a16="http://schemas.microsoft.com/office/drawing/2014/main" id="{9094F7B0-6C3F-4F08-B441-D0842A8BA0A1}"/>
              </a:ext>
            </a:extLst>
          </p:cNvPr>
          <p:cNvGrpSpPr/>
          <p:nvPr/>
        </p:nvGrpSpPr>
        <p:grpSpPr>
          <a:xfrm>
            <a:off x="2773861" y="11262213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4" name="-">
              <a:extLst>
                <a:ext uri="{FF2B5EF4-FFF2-40B4-BE49-F238E27FC236}">
                  <a16:creationId xmlns:a16="http://schemas.microsoft.com/office/drawing/2014/main" id="{2D23F0CF-02FD-4B5C-B0DA-199FB8ED26C4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5" name="-">
              <a:extLst>
                <a:ext uri="{FF2B5EF4-FFF2-40B4-BE49-F238E27FC236}">
                  <a16:creationId xmlns:a16="http://schemas.microsoft.com/office/drawing/2014/main" id="{0BD982E7-F1C8-4F26-A5D8-04EEFC56CC99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6" name="-">
            <a:extLst>
              <a:ext uri="{FF2B5EF4-FFF2-40B4-BE49-F238E27FC236}">
                <a16:creationId xmlns:a16="http://schemas.microsoft.com/office/drawing/2014/main" id="{EFE5A172-2B53-471F-98E0-29FE44306BDD}"/>
              </a:ext>
            </a:extLst>
          </p:cNvPr>
          <p:cNvGrpSpPr/>
          <p:nvPr/>
        </p:nvGrpSpPr>
        <p:grpSpPr>
          <a:xfrm>
            <a:off x="3273968" y="11262213"/>
            <a:ext cx="316772" cy="316772"/>
            <a:chOff x="5237778" y="9157148"/>
            <a:chExt cx="497244" cy="497244"/>
          </a:xfrm>
          <a:effectLst/>
        </p:grpSpPr>
        <p:sp>
          <p:nvSpPr>
            <p:cNvPr id="37" name="-">
              <a:extLst>
                <a:ext uri="{FF2B5EF4-FFF2-40B4-BE49-F238E27FC236}">
                  <a16:creationId xmlns:a16="http://schemas.microsoft.com/office/drawing/2014/main" id="{CB128235-8C50-4DDA-85AC-B36DD7670E0B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8" name="-">
              <a:extLst>
                <a:ext uri="{FF2B5EF4-FFF2-40B4-BE49-F238E27FC236}">
                  <a16:creationId xmlns:a16="http://schemas.microsoft.com/office/drawing/2014/main" id="{A976A1C3-D9E0-4B9D-8BAD-1FE9B1AD6BD4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pic>
        <p:nvPicPr>
          <p:cNvPr id="39" name="YOUR LOGO">
            <a:extLst>
              <a:ext uri="{FF2B5EF4-FFF2-40B4-BE49-F238E27FC236}">
                <a16:creationId xmlns:a16="http://schemas.microsoft.com/office/drawing/2014/main" id="{DD849D4B-380E-485C-BDD9-94F5AB8512F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62275" y="5316759"/>
            <a:ext cx="933450" cy="2190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580466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1 -0.06693 L 0 -1.25E-6 " pathEditMode="relative" rAng="0" ptsTypes="AA">
                                      <p:cBhvr>
                                        <p:cTn id="27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29" dur="10" fill="hold"/>
                                        <p:tgtEl>
                                          <p:spTgt spid="24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1" dur="1000" fill="hold"/>
                                        <p:tgtEl>
                                          <p:spTgt spid="24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0 -2.08333E-7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8" dur="10" fill="hold"/>
                                        <p:tgtEl>
                                          <p:spTgt spid="26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40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0.05052 L 0 -2.08333E-6 " pathEditMode="relative" rAng="0" ptsTypes="AA">
                                      <p:cBhvr>
                                        <p:cTn id="4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85185E-6 0.05014 L 1.85185E-6 -5E-6 " pathEditMode="relative" rAng="0" ptsTypes="AA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500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85185E-6 -5E-6 L -0.00116 0.01836 " pathEditMode="relative" rAng="0" ptsTypes="AA">
                                      <p:cBhvr>
                                        <p:cTn id="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924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07407E-6 0.06784 L -4.07407E-6 6.25E-7 " pathEditMode="relative" rAng="0" ptsTypes="AA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385"/>
                                    </p:animMotion>
                                  </p:childTnLst>
                                </p:cTn>
                              </p:par>
                              <p:par>
                                <p:cTn id="58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07407E-6 6.25E-7 L -0.00069 0.01263 " pathEditMode="relative" rAng="0" ptsTypes="AA">
                                      <p:cBhvr>
                                        <p:cTn id="59" dur="1875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638"/>
                                    </p:animMotion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96296E-6 4.375E-6 L -0.01505 0.00455 " pathEditMode="relative" rAng="0" ptsTypes="AA">
                                      <p:cBhvr>
                                        <p:cTn id="65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66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67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-2.91667E-6 L -0.00046 0.01459 " pathEditMode="relative" rAng="0" ptsTypes="AA">
                                      <p:cBhvr>
                                        <p:cTn id="73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74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5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6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44444E-6 3.125E-6 L -0.00277 0.01276 " pathEditMode="relative" rAng="0" ptsTypes="AA">
                                      <p:cBhvr>
                                        <p:cTn id="80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22" presetClass="entr" presetSubtype="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7037E-7 -1.25E-6 L -0.01829 -0.00547 " pathEditMode="relative" rAng="0" ptsTypes="AA">
                                      <p:cBhvr>
                                        <p:cTn id="85" dur="1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2.59259E-6 2.5E-6 L -0.01505 0.00455 " pathEditMode="relative" rAng="0" ptsTypes="AA">
                                      <p:cBhvr>
                                        <p:cTn id="91" dur="1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93" dur="1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4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69 -0.11028 L 0 -3.95833E-6 " pathEditMode="relative" rAng="0" ptsTypes="AA">
                                      <p:cBhvr>
                                        <p:cTn id="9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5508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-3.95833E-6 L 0.00139 -0.02825 " pathEditMode="relative" rAng="0" ptsTypes="AA">
                                      <p:cBhvr>
                                        <p:cTn id="100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419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42" presetClass="path" presetSubtype="0" accel="20000" decel="8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63 0.03958 L 0 0 " pathEditMode="relative" rAng="0" ptsTypes="AA">
                                      <p:cBhvr>
                                        <p:cTn id="10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1" y="-1979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6" presetClass="emph" presetSubtype="0" accel="8000" decel="5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07" dur="4000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0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2.59259E-6 3.95833E-6 " pathEditMode="relative" rAng="0" ptsTypes="AA">
                                      <p:cBhvr>
                                        <p:cTn id="1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59259E-6 3.95833E-6 L -0.04931 -0.03034 " pathEditMode="relative" rAng="0" ptsTypes="AA">
                                      <p:cBhvr>
                                        <p:cTn id="114" dur="3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7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8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19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0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21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2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92 0.00052 C -0.00092 0.00482 -0.0037 0.00834 -0.00717 0.00834 C -0.01088 0.00834 -0.01342 0.00482 -0.01342 0.00052 C -0.01342 -0.00377 -0.01088 -0.00729 -0.00717 -0.00729 C -0.0037 -0.00729 -0.00092 -0.00377 -0.00092 0.00052 Z " pathEditMode="relative" rAng="16200000" ptsTypes="AAAAA">
                                      <p:cBhvr>
                                        <p:cTn id="123" dur="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6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28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9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30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81481E-6 -3.54167E-6 C 0.00717 -3.54167E-6 0.01296 0.00313 0.01296 0.0073 C 0.01296 0.01146 0.00717 0.01472 4.81481E-6 0.01472 C -0.00718 0.01472 -0.01297 0.01146 -0.01297 0.0073 C -0.01297 0.00313 -0.00718 -3.54167E-6 4.81481E-6 -3.54167E-6 Z " pathEditMode="relative" rAng="0" ptsTypes="AAAAA">
                                      <p:cBhvr>
                                        <p:cTn id="132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29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5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6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37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8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39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85185E-6 3.33333E-6 C 0.00695 3.33333E-6 0.01296 0.00091 0.01296 0.00208 C 0.01296 0.00338 0.00695 0.00429 -1.85185E-6 0.00429 C -0.00741 0.00429 -0.01296 0.00338 -0.01296 0.00208 C -0.01296 0.00091 -0.00741 3.33333E-6 -1.85185E-6 3.33333E-6 Z " pathEditMode="relative" rAng="0" ptsTypes="AAAAA">
                                      <p:cBhvr>
                                        <p:cTn id="141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8"/>
                                    </p:animMotion>
                                  </p:childTnLst>
                                </p:cTn>
                              </p:par>
                              <p:par>
                                <p:cTn id="142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5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2 0.00026 L -3.33333E-6 2.08333E-7 " pathEditMode="relative" rAng="0" ptsTypes="AA">
                                      <p:cBhvr>
                                        <p:cTn id="14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1" y="-13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3.33333E-6 2.08333E-7 L 0.01875 0.00156 " pathEditMode="relative" rAng="0" ptsTypes="AA">
                                      <p:cBhvr>
                                        <p:cTn id="148" dur="19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6" y="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5" grpId="2" animBg="1"/>
      <p:bldP spid="6" grpId="0" animBg="1"/>
      <p:bldP spid="6" grpId="1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5" grpId="3" animBg="1"/>
      <p:bldP spid="16" grpId="0" animBg="1"/>
      <p:bldP spid="16" grpId="1" animBg="1"/>
      <p:bldP spid="16" grpId="2" animBg="1"/>
      <p:bldP spid="16" grpId="3" animBg="1"/>
      <p:bldP spid="17" grpId="0" animBg="1"/>
      <p:bldP spid="17" grpId="1" animBg="1"/>
      <p:bldP spid="17" grpId="2" animBg="1"/>
      <p:bldP spid="17" grpId="3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4" grpId="0"/>
      <p:bldP spid="24" grpId="1"/>
      <p:bldP spid="24" grpId="2"/>
      <p:bldP spid="24" grpId="3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09000640"/>
      </p:ext>
    </p:extLst>
  </p:cSld>
  <p:clrMapOvr>
    <a:masterClrMapping/>
  </p:clrMapOvr>
  <p:transition spd="med" advClick="0" advTm="0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">
            <a:extLst>
              <a:ext uri="{FF2B5EF4-FFF2-40B4-BE49-F238E27FC236}">
                <a16:creationId xmlns:a16="http://schemas.microsoft.com/office/drawing/2014/main" id="{9DAF8DAF-0FB5-4BE2-A7A2-2D0DA5B54AC9}"/>
              </a:ext>
            </a:extLst>
          </p:cNvPr>
          <p:cNvSpPr/>
          <p:nvPr/>
        </p:nvSpPr>
        <p:spPr>
          <a:xfrm>
            <a:off x="2552160" y="7435470"/>
            <a:ext cx="8139732" cy="8456287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-">
            <a:extLst>
              <a:ext uri="{FF2B5EF4-FFF2-40B4-BE49-F238E27FC236}">
                <a16:creationId xmlns:a16="http://schemas.microsoft.com/office/drawing/2014/main" id="{AB9BF159-679D-46D8-9264-9B164B1003D0}"/>
              </a:ext>
            </a:extLst>
          </p:cNvPr>
          <p:cNvSpPr/>
          <p:nvPr/>
        </p:nvSpPr>
        <p:spPr>
          <a:xfrm flipV="1">
            <a:off x="-238987" y="10012721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-">
            <a:extLst>
              <a:ext uri="{FF2B5EF4-FFF2-40B4-BE49-F238E27FC236}">
                <a16:creationId xmlns:a16="http://schemas.microsoft.com/office/drawing/2014/main" id="{B22DA7A1-6ED9-40ED-BBEC-B9D00210C16B}"/>
              </a:ext>
            </a:extLst>
          </p:cNvPr>
          <p:cNvSpPr/>
          <p:nvPr/>
        </p:nvSpPr>
        <p:spPr>
          <a:xfrm>
            <a:off x="837670" y="460345"/>
            <a:ext cx="6507027" cy="3844988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-">
            <a:extLst>
              <a:ext uri="{FF2B5EF4-FFF2-40B4-BE49-F238E27FC236}">
                <a16:creationId xmlns:a16="http://schemas.microsoft.com/office/drawing/2014/main" id="{16D7CCA8-19D1-4189-96E0-F456D3D6CA4B}"/>
              </a:ext>
            </a:extLst>
          </p:cNvPr>
          <p:cNvSpPr/>
          <p:nvPr/>
        </p:nvSpPr>
        <p:spPr>
          <a:xfrm>
            <a:off x="-1070966" y="10467240"/>
            <a:ext cx="6271053" cy="2446628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44571487-F337-4AEB-9217-775F3B5AD6DC}"/>
              </a:ext>
            </a:extLst>
          </p:cNvPr>
          <p:cNvSpPr/>
          <p:nvPr/>
        </p:nvSpPr>
        <p:spPr>
          <a:xfrm>
            <a:off x="-2002074" y="10190135"/>
            <a:ext cx="4548690" cy="4003729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rgbClr val="ECE7E3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-">
            <a:extLst>
              <a:ext uri="{FF2B5EF4-FFF2-40B4-BE49-F238E27FC236}">
                <a16:creationId xmlns:a16="http://schemas.microsoft.com/office/drawing/2014/main" id="{A0FDCB6B-A2F8-4165-822C-2D55ED6AEF82}"/>
              </a:ext>
            </a:extLst>
          </p:cNvPr>
          <p:cNvSpPr/>
          <p:nvPr/>
        </p:nvSpPr>
        <p:spPr>
          <a:xfrm>
            <a:off x="-241002" y="6399832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9" name="-">
            <a:extLst>
              <a:ext uri="{FF2B5EF4-FFF2-40B4-BE49-F238E27FC236}">
                <a16:creationId xmlns:a16="http://schemas.microsoft.com/office/drawing/2014/main" id="{DEE3DB28-B062-49C2-9AEF-63A5E79512F1}"/>
              </a:ext>
            </a:extLst>
          </p:cNvPr>
          <p:cNvGrpSpPr/>
          <p:nvPr/>
        </p:nvGrpSpPr>
        <p:grpSpPr>
          <a:xfrm>
            <a:off x="-288423" y="-895873"/>
            <a:ext cx="1993434" cy="1791745"/>
            <a:chOff x="-10789275" y="2090723"/>
            <a:chExt cx="1993434" cy="1791745"/>
          </a:xfrm>
        </p:grpSpPr>
        <p:sp>
          <p:nvSpPr>
            <p:cNvPr id="10" name="-">
              <a:extLst>
                <a:ext uri="{FF2B5EF4-FFF2-40B4-BE49-F238E27FC236}">
                  <a16:creationId xmlns:a16="http://schemas.microsoft.com/office/drawing/2014/main" id="{2083A73D-51C0-4ACB-9614-2500AC6C40A5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-">
              <a:extLst>
                <a:ext uri="{FF2B5EF4-FFF2-40B4-BE49-F238E27FC236}">
                  <a16:creationId xmlns:a16="http://schemas.microsoft.com/office/drawing/2014/main" id="{D69D8014-9B7A-4AE1-8C03-AB6CAA9C8807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" name="-">
            <a:extLst>
              <a:ext uri="{FF2B5EF4-FFF2-40B4-BE49-F238E27FC236}">
                <a16:creationId xmlns:a16="http://schemas.microsoft.com/office/drawing/2014/main" id="{83492382-B959-4B30-B90F-2B6DB9A2CC11}"/>
              </a:ext>
            </a:extLst>
          </p:cNvPr>
          <p:cNvSpPr/>
          <p:nvPr/>
        </p:nvSpPr>
        <p:spPr>
          <a:xfrm>
            <a:off x="1007087" y="2146956"/>
            <a:ext cx="598276" cy="580059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-">
            <a:extLst>
              <a:ext uri="{FF2B5EF4-FFF2-40B4-BE49-F238E27FC236}">
                <a16:creationId xmlns:a16="http://schemas.microsoft.com/office/drawing/2014/main" id="{5F5495CE-6822-4EAC-95D4-0BBBF0C08B56}"/>
              </a:ext>
            </a:extLst>
          </p:cNvPr>
          <p:cNvSpPr/>
          <p:nvPr/>
        </p:nvSpPr>
        <p:spPr>
          <a:xfrm>
            <a:off x="5452821" y="10220326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-">
            <a:extLst>
              <a:ext uri="{FF2B5EF4-FFF2-40B4-BE49-F238E27FC236}">
                <a16:creationId xmlns:a16="http://schemas.microsoft.com/office/drawing/2014/main" id="{EE3E78F2-6C36-4467-88F8-EE81DEAA81F4}"/>
              </a:ext>
            </a:extLst>
          </p:cNvPr>
          <p:cNvSpPr/>
          <p:nvPr/>
        </p:nvSpPr>
        <p:spPr>
          <a:xfrm>
            <a:off x="1359190" y="8209697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-">
            <a:extLst>
              <a:ext uri="{FF2B5EF4-FFF2-40B4-BE49-F238E27FC236}">
                <a16:creationId xmlns:a16="http://schemas.microsoft.com/office/drawing/2014/main" id="{5B75A9BD-082D-41F9-87C1-E48763E65153}"/>
              </a:ext>
            </a:extLst>
          </p:cNvPr>
          <p:cNvSpPr/>
          <p:nvPr/>
        </p:nvSpPr>
        <p:spPr>
          <a:xfrm>
            <a:off x="5237865" y="427708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Picture">
            <a:extLst>
              <a:ext uri="{FF2B5EF4-FFF2-40B4-BE49-F238E27FC236}">
                <a16:creationId xmlns:a16="http://schemas.microsoft.com/office/drawing/2014/main" id="{D703A05B-ADE4-4429-983F-D16B048E6747}"/>
              </a:ext>
            </a:extLst>
          </p:cNvPr>
          <p:cNvSpPr/>
          <p:nvPr/>
        </p:nvSpPr>
        <p:spPr>
          <a:xfrm rot="3262631">
            <a:off x="-2307169" y="304800"/>
            <a:ext cx="11467342" cy="11251664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 l="11281" r="11281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-">
            <a:extLst>
              <a:ext uri="{FF2B5EF4-FFF2-40B4-BE49-F238E27FC236}">
                <a16:creationId xmlns:a16="http://schemas.microsoft.com/office/drawing/2014/main" id="{689180DE-1743-47EA-BBA2-929F1A1EADA8}"/>
              </a:ext>
            </a:extLst>
          </p:cNvPr>
          <p:cNvSpPr/>
          <p:nvPr/>
        </p:nvSpPr>
        <p:spPr>
          <a:xfrm rot="3262631">
            <a:off x="-2231231" y="499216"/>
            <a:ext cx="11497667" cy="11350338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0" name="-">
            <a:extLst>
              <a:ext uri="{FF2B5EF4-FFF2-40B4-BE49-F238E27FC236}">
                <a16:creationId xmlns:a16="http://schemas.microsoft.com/office/drawing/2014/main" id="{D81C468A-A099-4EB5-AF22-E29ACF7C02A5}"/>
              </a:ext>
            </a:extLst>
          </p:cNvPr>
          <p:cNvGrpSpPr/>
          <p:nvPr/>
        </p:nvGrpSpPr>
        <p:grpSpPr>
          <a:xfrm>
            <a:off x="5551938" y="7274733"/>
            <a:ext cx="1993434" cy="1791745"/>
            <a:chOff x="-10789275" y="2090723"/>
            <a:chExt cx="1993434" cy="1791745"/>
          </a:xfrm>
        </p:grpSpPr>
        <p:sp>
          <p:nvSpPr>
            <p:cNvPr id="41" name="-">
              <a:extLst>
                <a:ext uri="{FF2B5EF4-FFF2-40B4-BE49-F238E27FC236}">
                  <a16:creationId xmlns:a16="http://schemas.microsoft.com/office/drawing/2014/main" id="{2E8875A2-4FBE-4363-866E-5F3EB52054B4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-">
              <a:extLst>
                <a:ext uri="{FF2B5EF4-FFF2-40B4-BE49-F238E27FC236}">
                  <a16:creationId xmlns:a16="http://schemas.microsoft.com/office/drawing/2014/main" id="{6C65E9DA-A2FA-4368-9723-82C22E9ACB34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Lorem ipsum dolor sit amet, consectetur adipiscing elit. Ut posuere, est et ornare dapibus, risus odio iaculis leo, sit amet euismod arcu ipsum at leo.">
            <a:extLst>
              <a:ext uri="{FF2B5EF4-FFF2-40B4-BE49-F238E27FC236}">
                <a16:creationId xmlns:a16="http://schemas.microsoft.com/office/drawing/2014/main" id="{9F46E22C-91B7-4E0E-847B-EBA2E69E2070}"/>
              </a:ext>
            </a:extLst>
          </p:cNvPr>
          <p:cNvSpPr txBox="1"/>
          <p:nvPr/>
        </p:nvSpPr>
        <p:spPr>
          <a:xfrm>
            <a:off x="1029850" y="9349080"/>
            <a:ext cx="477405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sp>
        <p:nvSpPr>
          <p:cNvPr id="23" name="TEMPLATE">
            <a:extLst>
              <a:ext uri="{FF2B5EF4-FFF2-40B4-BE49-F238E27FC236}">
                <a16:creationId xmlns:a16="http://schemas.microsoft.com/office/drawing/2014/main" id="{F19301E9-147A-49BA-9DB4-C74709D8139E}"/>
              </a:ext>
            </a:extLst>
          </p:cNvPr>
          <p:cNvSpPr txBox="1"/>
          <p:nvPr/>
        </p:nvSpPr>
        <p:spPr>
          <a:xfrm>
            <a:off x="927100" y="1725351"/>
            <a:ext cx="5029200" cy="91884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72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TEMPLATE</a:t>
            </a:r>
          </a:p>
        </p:txBody>
      </p:sp>
      <p:sp>
        <p:nvSpPr>
          <p:cNvPr id="24" name="Awesome">
            <a:extLst>
              <a:ext uri="{FF2B5EF4-FFF2-40B4-BE49-F238E27FC236}">
                <a16:creationId xmlns:a16="http://schemas.microsoft.com/office/drawing/2014/main" id="{8863BC07-218C-42D4-BCA3-BE33A62421C7}"/>
              </a:ext>
            </a:extLst>
          </p:cNvPr>
          <p:cNvSpPr txBox="1"/>
          <p:nvPr/>
        </p:nvSpPr>
        <p:spPr>
          <a:xfrm>
            <a:off x="1934029" y="1315296"/>
            <a:ext cx="3218542" cy="87947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6600" dirty="0">
                <a:ln w="38100"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Fair Prosper" pitchFamily="2" charset="0"/>
              </a:rPr>
              <a:t>Awesome</a:t>
            </a:r>
          </a:p>
        </p:txBody>
      </p:sp>
      <p:grpSp>
        <p:nvGrpSpPr>
          <p:cNvPr id="25" name="-">
            <a:extLst>
              <a:ext uri="{FF2B5EF4-FFF2-40B4-BE49-F238E27FC236}">
                <a16:creationId xmlns:a16="http://schemas.microsoft.com/office/drawing/2014/main" id="{7378F5A8-8FF7-4A66-9BEE-7CB2ED20CA6D}"/>
              </a:ext>
            </a:extLst>
          </p:cNvPr>
          <p:cNvGrpSpPr/>
          <p:nvPr/>
        </p:nvGrpSpPr>
        <p:grpSpPr>
          <a:xfrm>
            <a:off x="2504709" y="10312188"/>
            <a:ext cx="1848583" cy="451706"/>
            <a:chOff x="5006339" y="3690510"/>
            <a:chExt cx="1848583" cy="451706"/>
          </a:xfrm>
          <a:effectLst/>
        </p:grpSpPr>
        <p:sp>
          <p:nvSpPr>
            <p:cNvPr id="26" name="-">
              <a:extLst>
                <a:ext uri="{FF2B5EF4-FFF2-40B4-BE49-F238E27FC236}">
                  <a16:creationId xmlns:a16="http://schemas.microsoft.com/office/drawing/2014/main" id="{2489C1A9-41B8-4525-ADFB-DBBB239438C8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27" name="VISIT NOW">
              <a:extLst>
                <a:ext uri="{FF2B5EF4-FFF2-40B4-BE49-F238E27FC236}">
                  <a16:creationId xmlns:a16="http://schemas.microsoft.com/office/drawing/2014/main" id="{AEF146B8-9BAC-42C9-8B80-5DB988B12949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sp>
        <p:nvSpPr>
          <p:cNvPr id="28" name="www.yourdomain.com">
            <a:extLst>
              <a:ext uri="{FF2B5EF4-FFF2-40B4-BE49-F238E27FC236}">
                <a16:creationId xmlns:a16="http://schemas.microsoft.com/office/drawing/2014/main" id="{65B03CAA-E8FA-488D-A5F6-F82F8C98A41E}"/>
              </a:ext>
            </a:extLst>
          </p:cNvPr>
          <p:cNvSpPr txBox="1"/>
          <p:nvPr/>
        </p:nvSpPr>
        <p:spPr>
          <a:xfrm>
            <a:off x="2476656" y="11432401"/>
            <a:ext cx="1904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alpha val="40000"/>
                  </a:schemeClr>
                </a:solidFill>
                <a:latin typeface="Century Gothic" panose="020B0502020202020204" pitchFamily="34" charset="0"/>
              </a:rPr>
              <a:t>www.yourdomain.com</a:t>
            </a:r>
          </a:p>
        </p:txBody>
      </p:sp>
      <p:grpSp>
        <p:nvGrpSpPr>
          <p:cNvPr id="29" name="-">
            <a:extLst>
              <a:ext uri="{FF2B5EF4-FFF2-40B4-BE49-F238E27FC236}">
                <a16:creationId xmlns:a16="http://schemas.microsoft.com/office/drawing/2014/main" id="{5BA8B0D8-7A9F-4CAD-BEF3-F4C14C887569}"/>
              </a:ext>
            </a:extLst>
          </p:cNvPr>
          <p:cNvGrpSpPr/>
          <p:nvPr/>
        </p:nvGrpSpPr>
        <p:grpSpPr>
          <a:xfrm>
            <a:off x="3793125" y="11046313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30" name="-">
              <a:extLst>
                <a:ext uri="{FF2B5EF4-FFF2-40B4-BE49-F238E27FC236}">
                  <a16:creationId xmlns:a16="http://schemas.microsoft.com/office/drawing/2014/main" id="{CA972C59-E1A4-4D99-993D-67792C338665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1" name="-">
              <a:extLst>
                <a:ext uri="{FF2B5EF4-FFF2-40B4-BE49-F238E27FC236}">
                  <a16:creationId xmlns:a16="http://schemas.microsoft.com/office/drawing/2014/main" id="{14EB963C-38DC-4A98-ADCE-4C68601D96C1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2" name="-">
            <a:extLst>
              <a:ext uri="{FF2B5EF4-FFF2-40B4-BE49-F238E27FC236}">
                <a16:creationId xmlns:a16="http://schemas.microsoft.com/office/drawing/2014/main" id="{D7CC023C-F78E-4C0D-9240-6399D1B64B5B}"/>
              </a:ext>
            </a:extLst>
          </p:cNvPr>
          <p:cNvGrpSpPr/>
          <p:nvPr/>
        </p:nvGrpSpPr>
        <p:grpSpPr>
          <a:xfrm>
            <a:off x="2792911" y="11046313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3" name="-">
              <a:extLst>
                <a:ext uri="{FF2B5EF4-FFF2-40B4-BE49-F238E27FC236}">
                  <a16:creationId xmlns:a16="http://schemas.microsoft.com/office/drawing/2014/main" id="{DB8BE8AD-04DB-4F95-A09E-D57D659DC756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4" name="-">
              <a:extLst>
                <a:ext uri="{FF2B5EF4-FFF2-40B4-BE49-F238E27FC236}">
                  <a16:creationId xmlns:a16="http://schemas.microsoft.com/office/drawing/2014/main" id="{A9940B1E-77A0-44B9-A4EC-9AFB2FC461C3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5" name="-">
            <a:extLst>
              <a:ext uri="{FF2B5EF4-FFF2-40B4-BE49-F238E27FC236}">
                <a16:creationId xmlns:a16="http://schemas.microsoft.com/office/drawing/2014/main" id="{2E0EB967-976C-4044-A9F6-280C9F2EFA03}"/>
              </a:ext>
            </a:extLst>
          </p:cNvPr>
          <p:cNvGrpSpPr/>
          <p:nvPr/>
        </p:nvGrpSpPr>
        <p:grpSpPr>
          <a:xfrm>
            <a:off x="3293018" y="11046313"/>
            <a:ext cx="316772" cy="316772"/>
            <a:chOff x="5237778" y="9157148"/>
            <a:chExt cx="497244" cy="497244"/>
          </a:xfrm>
          <a:effectLst/>
        </p:grpSpPr>
        <p:sp>
          <p:nvSpPr>
            <p:cNvPr id="36" name="-">
              <a:extLst>
                <a:ext uri="{FF2B5EF4-FFF2-40B4-BE49-F238E27FC236}">
                  <a16:creationId xmlns:a16="http://schemas.microsoft.com/office/drawing/2014/main" id="{C94655C0-58D4-4216-AC29-0D7940F61C9F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7" name="-">
              <a:extLst>
                <a:ext uri="{FF2B5EF4-FFF2-40B4-BE49-F238E27FC236}">
                  <a16:creationId xmlns:a16="http://schemas.microsoft.com/office/drawing/2014/main" id="{6D7929C2-26CD-4872-B72A-7EFAC4428141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pic>
        <p:nvPicPr>
          <p:cNvPr id="38" name="YOUR LOGO">
            <a:extLst>
              <a:ext uri="{FF2B5EF4-FFF2-40B4-BE49-F238E27FC236}">
                <a16:creationId xmlns:a16="http://schemas.microsoft.com/office/drawing/2014/main" id="{1098F2DC-28BA-4F04-B32E-535D819401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962275" y="350238"/>
            <a:ext cx="933450" cy="219075"/>
          </a:xfrm>
          <a:prstGeom prst="rect">
            <a:avLst/>
          </a:prstGeom>
        </p:spPr>
      </p:pic>
      <p:sp>
        <p:nvSpPr>
          <p:cNvPr id="48" name="Transition">
            <a:extLst>
              <a:ext uri="{FF2B5EF4-FFF2-40B4-BE49-F238E27FC236}">
                <a16:creationId xmlns:a16="http://schemas.microsoft.com/office/drawing/2014/main" id="{2F4D06B0-65D2-4C1B-90D0-AF47804FD2C2}"/>
              </a:ext>
            </a:extLst>
          </p:cNvPr>
          <p:cNvSpPr/>
          <p:nvPr/>
        </p:nvSpPr>
        <p:spPr>
          <a:xfrm flipV="1">
            <a:off x="-1346070" y="-702962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solidFill>
            <a:srgbClr val="3C485E"/>
          </a:solidFill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 useBgFill="1">
        <p:nvSpPr>
          <p:cNvPr id="49" name="Transition">
            <a:extLst>
              <a:ext uri="{FF2B5EF4-FFF2-40B4-BE49-F238E27FC236}">
                <a16:creationId xmlns:a16="http://schemas.microsoft.com/office/drawing/2014/main" id="{A4B711DD-D50B-4D5C-B19F-5EF207EE2912}"/>
              </a:ext>
            </a:extLst>
          </p:cNvPr>
          <p:cNvSpPr/>
          <p:nvPr/>
        </p:nvSpPr>
        <p:spPr>
          <a:xfrm flipV="1">
            <a:off x="-1346070" y="-550562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85869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2 -0.06693 L -1.85185E-6 3.33333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23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23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3.33333E-6 -0.05065 L 3.33333E-6 -4.16667E-7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0 -2.91667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25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0.05052 L 0 -4.16667E-7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2" presetClass="entr" presetSubtype="6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7037E-6 -2.08333E-6 L -0.01505 0.00456 " pathEditMode="relative" rAng="0" ptsTypes="AA">
                                      <p:cBhvr>
                                        <p:cTn id="6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6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22222E-6 -4.16667E-7 L -0.00047 0.01458 " pathEditMode="relative" rAng="0" ptsTypes="AA">
                                      <p:cBhvr>
                                        <p:cTn id="7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33333E-6 2.91667E-6 L -0.00277 0.01276 " pathEditMode="relative" rAng="0" ptsTypes="AA">
                                      <p:cBhvr>
                                        <p:cTn id="7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7.40741E-7 3.75E-6 L -0.01829 -0.00547 " pathEditMode="relative" rAng="0" ptsTypes="AA">
                                      <p:cBhvr>
                                        <p:cTn id="8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8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3.7037E-6 -2.08333E-6 L -0.01505 0.00456 " pathEditMode="relative" rAng="0" ptsTypes="AA">
                                      <p:cBhvr>
                                        <p:cTn id="88" dur="14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90" dur="14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72 -0.11024 L 8.7963E-7 -3.00926E-6 " pathEditMode="relative" rAng="0" ptsTypes="AA">
                                      <p:cBhvr>
                                        <p:cTn id="9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" y="5512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8.7963E-7 -3.00926E-6 L 0.0013 -0.02821 " pathEditMode="relative" rAng="0" ptsTypes="AA">
                                      <p:cBhvr>
                                        <p:cTn id="97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" y="-1418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path" presetSubtype="0" accel="20000" decel="8000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54 0.03964 L -2.08333E-6 1.25E-6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4" y="-1982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6" presetClass="emph" presetSubtype="0" accel="8000" decel="5000" fill="hold" grpId="4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04" dur="4000" fill="hold"/>
                                        <p:tgtEl>
                                          <p:spTgt spid="1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2.22222E-6 2.08333E-7 " pathEditMode="relative" rAng="0" ptsTypes="AA">
                                      <p:cBhvr>
                                        <p:cTn id="10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22222E-6 2.08333E-7 L -0.04931 -0.03034 " pathEditMode="relative" rAng="0" ptsTypes="AA">
                                      <p:cBhvr>
                                        <p:cTn id="111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1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1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23 0.00013 C -0.00023 0.00443 -0.00301 0.00794 -0.00648 0.00794 C -0.01019 0.00794 -0.01273 0.00443 -0.01273 0.00013 C -0.01273 -0.00417 -0.01019 -0.00768 -0.00648 -0.00768 C -0.00301 -0.00768 -0.00023 -0.00417 -0.00023 0.00013 Z " pathEditMode="relative" rAng="16200000" ptsTypes="AAAAA">
                                      <p:cBhvr>
                                        <p:cTn id="120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2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2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8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19444E-6 1.85185E-6 C 0.00709 1.85185E-6 0.01302 0.00318 0.01302 0.00723 C 0.01302 0.01143 0.00709 0.01476 3.19444E-6 0.01476 C -0.00724 0.01476 -0.01302 0.01143 -0.01302 0.00723 C -0.01302 0.00318 -0.00724 1.85185E-6 3.19444E-6 1.85185E-6 Z " pathEditMode="relative" rAng="0" ptsTypes="AAAAA">
                                      <p:cBhvr>
                                        <p:cTn id="129" dur="3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38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34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3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51852E-6 5.55556E-7 C 0.00695 5.55556E-7 0.01288 0.00087 0.01288 0.00202 C 0.01288 0.00333 0.00695 0.00434 -3.51852E-6 0.00434 C -0.00737 0.00434 -0.01287 0.00333 -0.01287 0.00202 C -0.01287 0.00087 -0.00737 5.55556E-7 -3.51852E-6 5.55556E-7 Z " pathEditMode="relative" rAng="0" ptsTypes="AAAAA">
                                      <p:cBhvr>
                                        <p:cTn id="138" dur="3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23 0.00029 L -4.67593E-6 2.26852E-6 " pathEditMode="relative" rAng="0" ptsTypes="AA">
                                      <p:cBhvr>
                                        <p:cTn id="1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8" y="-14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4.67593E-6 2.26852E-6 L 0.01881 0.00159 " pathEditMode="relative" rAng="0" ptsTypes="AA">
                                      <p:cBhvr>
                                        <p:cTn id="145" dur="19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0" y="72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6296E-6 -0.09193 L 2.96296E-6 1.66667E-6 " pathEditMode="relative" rAng="0" ptsTypes="AA">
                                      <p:cBhvr>
                                        <p:cTn id="1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596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96296E-6 -2.08333E-7 L 0.00232 -0.01146 " pathEditMode="relative" rAng="0" ptsTypes="AA">
                                      <p:cBhvr>
                                        <p:cTn id="15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" y="-573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96296E-6 -0.09193 L 2.96296E-6 1.66667E-6 " pathEditMode="relative" rAng="0" ptsTypes="AA">
                                      <p:cBhvr>
                                        <p:cTn id="15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596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2.96296E-6 -2.08333E-7 L 0.00232 -0.01146 " pathEditMode="relative" rAng="0" ptsTypes="AA">
                                      <p:cBhvr>
                                        <p:cTn id="159" dur="1875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" y="-573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2" presetClass="entr" presetSubtype="1" accel="20000" decel="8000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1" accel="20000" decel="8000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6" grpId="2" animBg="1"/>
      <p:bldP spid="9" grpId="0" animBg="1"/>
      <p:bldP spid="9" grpId="1" animBg="1"/>
      <p:bldP spid="15" grpId="0" animBg="1"/>
      <p:bldP spid="15" grpId="3" animBg="1"/>
      <p:bldP spid="15" grpId="4" animBg="1"/>
      <p:bldP spid="5" grpId="0" animBg="1"/>
      <p:bldP spid="5" grpId="1" animBg="1"/>
      <p:bldP spid="5" grpId="2" animBg="1"/>
      <p:bldP spid="7" grpId="0" animBg="1"/>
      <p:bldP spid="7" grpId="1" animBg="1"/>
      <p:bldP spid="7" grpId="2" animBg="1"/>
      <p:bldP spid="8" grpId="0" animBg="1"/>
      <p:bldP spid="8" grpId="1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7" grpId="3" animBg="1"/>
      <p:bldP spid="18" grpId="0" animBg="1"/>
      <p:bldP spid="18" grpId="1" animBg="1"/>
      <p:bldP spid="18" grpId="2" animBg="1"/>
      <p:bldP spid="18" grpId="3" animBg="1"/>
      <p:bldP spid="19" grpId="0" animBg="1"/>
      <p:bldP spid="19" grpId="1" animBg="1"/>
      <p:bldP spid="19" grpId="2" animBg="1"/>
      <p:bldP spid="19" grpId="3" animBg="1"/>
      <p:bldP spid="20" grpId="0" animBg="1"/>
      <p:bldP spid="20" grpId="1" animBg="1"/>
      <p:bldP spid="20" grpId="2" animBg="1"/>
      <p:bldP spid="21" grpId="0" animBg="1"/>
      <p:bldP spid="21" grpId="1" animBg="1"/>
      <p:bldP spid="21" grpId="2" animBg="1"/>
      <p:bldP spid="22" grpId="0"/>
      <p:bldP spid="23" grpId="0"/>
      <p:bldP spid="23" grpId="1"/>
      <p:bldP spid="23" grpId="2"/>
      <p:bldP spid="23" grpId="3"/>
      <p:bldP spid="24" grpId="0"/>
      <p:bldP spid="24" grpId="1"/>
      <p:bldP spid="28" grpId="0"/>
      <p:bldP spid="48" grpId="0" animBg="1"/>
      <p:bldP spid="49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-">
            <a:extLst>
              <a:ext uri="{FF2B5EF4-FFF2-40B4-BE49-F238E27FC236}">
                <a16:creationId xmlns:a16="http://schemas.microsoft.com/office/drawing/2014/main" id="{93B22E37-7A83-43FC-915C-450EDC7FE853}"/>
              </a:ext>
            </a:extLst>
          </p:cNvPr>
          <p:cNvSpPr/>
          <p:nvPr/>
        </p:nvSpPr>
        <p:spPr>
          <a:xfrm rot="1716717">
            <a:off x="0" y="7283070"/>
            <a:ext cx="8139732" cy="8456287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-">
            <a:extLst>
              <a:ext uri="{FF2B5EF4-FFF2-40B4-BE49-F238E27FC236}">
                <a16:creationId xmlns:a16="http://schemas.microsoft.com/office/drawing/2014/main" id="{16D427CC-7F1B-4566-AC3A-3A043B38B5F2}"/>
              </a:ext>
            </a:extLst>
          </p:cNvPr>
          <p:cNvSpPr/>
          <p:nvPr/>
        </p:nvSpPr>
        <p:spPr>
          <a:xfrm flipV="1">
            <a:off x="2389913" y="11078553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-">
            <a:extLst>
              <a:ext uri="{FF2B5EF4-FFF2-40B4-BE49-F238E27FC236}">
                <a16:creationId xmlns:a16="http://schemas.microsoft.com/office/drawing/2014/main" id="{B41D3F69-75F6-48CD-AE66-C2ED1AB76362}"/>
              </a:ext>
            </a:extLst>
          </p:cNvPr>
          <p:cNvSpPr/>
          <p:nvPr/>
        </p:nvSpPr>
        <p:spPr>
          <a:xfrm>
            <a:off x="-267230" y="6823045"/>
            <a:ext cx="6507027" cy="3844988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-">
            <a:extLst>
              <a:ext uri="{FF2B5EF4-FFF2-40B4-BE49-F238E27FC236}">
                <a16:creationId xmlns:a16="http://schemas.microsoft.com/office/drawing/2014/main" id="{7E1AD0A8-D46C-46B3-A769-39628266E8C4}"/>
              </a:ext>
            </a:extLst>
          </p:cNvPr>
          <p:cNvSpPr/>
          <p:nvPr/>
        </p:nvSpPr>
        <p:spPr>
          <a:xfrm flipH="1">
            <a:off x="3722473" y="10619640"/>
            <a:ext cx="6271053" cy="2446628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-">
            <a:extLst>
              <a:ext uri="{FF2B5EF4-FFF2-40B4-BE49-F238E27FC236}">
                <a16:creationId xmlns:a16="http://schemas.microsoft.com/office/drawing/2014/main" id="{B02C0029-3460-4C82-9234-57165E805FEB}"/>
              </a:ext>
            </a:extLst>
          </p:cNvPr>
          <p:cNvSpPr/>
          <p:nvPr/>
        </p:nvSpPr>
        <p:spPr>
          <a:xfrm rot="20315200">
            <a:off x="-2797308" y="9466235"/>
            <a:ext cx="7728216" cy="6802328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-">
            <a:extLst>
              <a:ext uri="{FF2B5EF4-FFF2-40B4-BE49-F238E27FC236}">
                <a16:creationId xmlns:a16="http://schemas.microsoft.com/office/drawing/2014/main" id="{AE365EEA-0035-499B-BCEC-7DF62E23C886}"/>
              </a:ext>
            </a:extLst>
          </p:cNvPr>
          <p:cNvSpPr/>
          <p:nvPr/>
        </p:nvSpPr>
        <p:spPr>
          <a:xfrm rot="6392241">
            <a:off x="3721398" y="4761532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" name="-">
            <a:extLst>
              <a:ext uri="{FF2B5EF4-FFF2-40B4-BE49-F238E27FC236}">
                <a16:creationId xmlns:a16="http://schemas.microsoft.com/office/drawing/2014/main" id="{292E5D70-0C5B-4649-9559-595AD98BE991}"/>
              </a:ext>
            </a:extLst>
          </p:cNvPr>
          <p:cNvGrpSpPr/>
          <p:nvPr/>
        </p:nvGrpSpPr>
        <p:grpSpPr>
          <a:xfrm flipH="1">
            <a:off x="5861283" y="7028927"/>
            <a:ext cx="1993434" cy="1791745"/>
            <a:chOff x="-10789275" y="2090723"/>
            <a:chExt cx="1993434" cy="1791745"/>
          </a:xfrm>
        </p:grpSpPr>
        <p:sp>
          <p:nvSpPr>
            <p:cNvPr id="32" name="-">
              <a:extLst>
                <a:ext uri="{FF2B5EF4-FFF2-40B4-BE49-F238E27FC236}">
                  <a16:creationId xmlns:a16="http://schemas.microsoft.com/office/drawing/2014/main" id="{1575BF27-3BCC-44C0-90A4-E5592EB40815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-">
              <a:extLst>
                <a:ext uri="{FF2B5EF4-FFF2-40B4-BE49-F238E27FC236}">
                  <a16:creationId xmlns:a16="http://schemas.microsoft.com/office/drawing/2014/main" id="{990C4D60-5554-4338-95AF-118B6B87749B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-">
            <a:extLst>
              <a:ext uri="{FF2B5EF4-FFF2-40B4-BE49-F238E27FC236}">
                <a16:creationId xmlns:a16="http://schemas.microsoft.com/office/drawing/2014/main" id="{4C34CB08-9A99-4191-8636-52646D65A23D}"/>
              </a:ext>
            </a:extLst>
          </p:cNvPr>
          <p:cNvSpPr/>
          <p:nvPr/>
        </p:nvSpPr>
        <p:spPr>
          <a:xfrm>
            <a:off x="3674087" y="10262256"/>
            <a:ext cx="598276" cy="580059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-">
            <a:extLst>
              <a:ext uri="{FF2B5EF4-FFF2-40B4-BE49-F238E27FC236}">
                <a16:creationId xmlns:a16="http://schemas.microsoft.com/office/drawing/2014/main" id="{8F36C214-C94C-47BA-B552-1858C0708FBC}"/>
              </a:ext>
            </a:extLst>
          </p:cNvPr>
          <p:cNvSpPr/>
          <p:nvPr/>
        </p:nvSpPr>
        <p:spPr>
          <a:xfrm>
            <a:off x="1159811" y="5430787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-">
            <a:extLst>
              <a:ext uri="{FF2B5EF4-FFF2-40B4-BE49-F238E27FC236}">
                <a16:creationId xmlns:a16="http://schemas.microsoft.com/office/drawing/2014/main" id="{392E13ED-B9FF-4FD3-9F5F-7CD84C45895A}"/>
              </a:ext>
            </a:extLst>
          </p:cNvPr>
          <p:cNvSpPr/>
          <p:nvPr/>
        </p:nvSpPr>
        <p:spPr>
          <a:xfrm>
            <a:off x="5797841" y="9124097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-">
            <a:extLst>
              <a:ext uri="{FF2B5EF4-FFF2-40B4-BE49-F238E27FC236}">
                <a16:creationId xmlns:a16="http://schemas.microsoft.com/office/drawing/2014/main" id="{B2F8AD67-9772-4479-BB18-6317B7970D0E}"/>
              </a:ext>
            </a:extLst>
          </p:cNvPr>
          <p:cNvSpPr/>
          <p:nvPr/>
        </p:nvSpPr>
        <p:spPr>
          <a:xfrm>
            <a:off x="0" y="11343358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Picture">
            <a:extLst>
              <a:ext uri="{FF2B5EF4-FFF2-40B4-BE49-F238E27FC236}">
                <a16:creationId xmlns:a16="http://schemas.microsoft.com/office/drawing/2014/main" id="{32BF7FDB-9B58-426A-B045-983983FDBC1D}"/>
              </a:ext>
            </a:extLst>
          </p:cNvPr>
          <p:cNvSpPr/>
          <p:nvPr/>
        </p:nvSpPr>
        <p:spPr>
          <a:xfrm rot="20017036" flipH="1">
            <a:off x="-3144750" y="-4972028"/>
            <a:ext cx="15122458" cy="15184797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 l="12505" t="16270" r="12175" b="1060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4CCC6E5B-8C5F-461A-B8E5-3E45341483FE}"/>
              </a:ext>
            </a:extLst>
          </p:cNvPr>
          <p:cNvSpPr/>
          <p:nvPr/>
        </p:nvSpPr>
        <p:spPr>
          <a:xfrm rot="20017036" flipH="1">
            <a:off x="-3072126" y="-4777261"/>
            <a:ext cx="15162449" cy="15317963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8" name="-">
            <a:extLst>
              <a:ext uri="{FF2B5EF4-FFF2-40B4-BE49-F238E27FC236}">
                <a16:creationId xmlns:a16="http://schemas.microsoft.com/office/drawing/2014/main" id="{12F44ED3-3436-4D0F-B2A0-11926EDF40E7}"/>
              </a:ext>
            </a:extLst>
          </p:cNvPr>
          <p:cNvGrpSpPr/>
          <p:nvPr/>
        </p:nvGrpSpPr>
        <p:grpSpPr>
          <a:xfrm flipH="1">
            <a:off x="-563112" y="4131483"/>
            <a:ext cx="1993434" cy="1791745"/>
            <a:chOff x="-10789275" y="2090723"/>
            <a:chExt cx="1993434" cy="1791745"/>
          </a:xfrm>
        </p:grpSpPr>
        <p:sp>
          <p:nvSpPr>
            <p:cNvPr id="39" name="-">
              <a:extLst>
                <a:ext uri="{FF2B5EF4-FFF2-40B4-BE49-F238E27FC236}">
                  <a16:creationId xmlns:a16="http://schemas.microsoft.com/office/drawing/2014/main" id="{2CCEFBC1-1232-4CA4-B580-7C4C0BCD465A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-">
              <a:extLst>
                <a:ext uri="{FF2B5EF4-FFF2-40B4-BE49-F238E27FC236}">
                  <a16:creationId xmlns:a16="http://schemas.microsoft.com/office/drawing/2014/main" id="{DB216C2D-54B3-4A0E-A9F4-20A1115BC9B5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Lorem ipsum dolor sit amet, consectetur adipiscing elit. Ut posuere, est et ornare dapibus, risus odio iaculis leo, sit amet euismod arcu ipsum at leo.">
            <a:extLst>
              <a:ext uri="{FF2B5EF4-FFF2-40B4-BE49-F238E27FC236}">
                <a16:creationId xmlns:a16="http://schemas.microsoft.com/office/drawing/2014/main" id="{8CC27603-7F68-49A4-AF66-A65120126CDF}"/>
              </a:ext>
            </a:extLst>
          </p:cNvPr>
          <p:cNvSpPr txBox="1"/>
          <p:nvPr/>
        </p:nvSpPr>
        <p:spPr>
          <a:xfrm>
            <a:off x="730581" y="8756072"/>
            <a:ext cx="391516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sp>
        <p:nvSpPr>
          <p:cNvPr id="9" name="INCLUDED">
            <a:extLst>
              <a:ext uri="{FF2B5EF4-FFF2-40B4-BE49-F238E27FC236}">
                <a16:creationId xmlns:a16="http://schemas.microsoft.com/office/drawing/2014/main" id="{EA333C40-8F51-4612-B3D0-5BFECC9EEB66}"/>
              </a:ext>
            </a:extLst>
          </p:cNvPr>
          <p:cNvSpPr txBox="1"/>
          <p:nvPr/>
        </p:nvSpPr>
        <p:spPr>
          <a:xfrm>
            <a:off x="677299" y="7831183"/>
            <a:ext cx="5029200" cy="91884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INCLUDED</a:t>
            </a:r>
          </a:p>
        </p:txBody>
      </p:sp>
      <p:sp>
        <p:nvSpPr>
          <p:cNvPr id="10" name="Music">
            <a:extLst>
              <a:ext uri="{FF2B5EF4-FFF2-40B4-BE49-F238E27FC236}">
                <a16:creationId xmlns:a16="http://schemas.microsoft.com/office/drawing/2014/main" id="{93A78123-3642-4998-9E81-F218FABD3E05}"/>
              </a:ext>
            </a:extLst>
          </p:cNvPr>
          <p:cNvSpPr txBox="1"/>
          <p:nvPr/>
        </p:nvSpPr>
        <p:spPr>
          <a:xfrm>
            <a:off x="798403" y="7421128"/>
            <a:ext cx="3218542" cy="87947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6600" dirty="0">
                <a:ln w="38100"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Fair Prosper" pitchFamily="2" charset="0"/>
              </a:rPr>
              <a:t>Music</a:t>
            </a:r>
          </a:p>
        </p:txBody>
      </p:sp>
      <p:grpSp>
        <p:nvGrpSpPr>
          <p:cNvPr id="11" name="-">
            <a:extLst>
              <a:ext uri="{FF2B5EF4-FFF2-40B4-BE49-F238E27FC236}">
                <a16:creationId xmlns:a16="http://schemas.microsoft.com/office/drawing/2014/main" id="{008F426D-449E-406A-82C5-03F9F8506A45}"/>
              </a:ext>
            </a:extLst>
          </p:cNvPr>
          <p:cNvGrpSpPr/>
          <p:nvPr/>
        </p:nvGrpSpPr>
        <p:grpSpPr>
          <a:xfrm>
            <a:off x="749651" y="10076214"/>
            <a:ext cx="1848583" cy="451706"/>
            <a:chOff x="5006339" y="3690510"/>
            <a:chExt cx="1848583" cy="451706"/>
          </a:xfrm>
          <a:effectLst/>
        </p:grpSpPr>
        <p:sp>
          <p:nvSpPr>
            <p:cNvPr id="12" name="-">
              <a:extLst>
                <a:ext uri="{FF2B5EF4-FFF2-40B4-BE49-F238E27FC236}">
                  <a16:creationId xmlns:a16="http://schemas.microsoft.com/office/drawing/2014/main" id="{2675601C-ACAF-4DA4-AE93-D5F7991ED96F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13" name="VISIT NOW">
              <a:extLst>
                <a:ext uri="{FF2B5EF4-FFF2-40B4-BE49-F238E27FC236}">
                  <a16:creationId xmlns:a16="http://schemas.microsoft.com/office/drawing/2014/main" id="{5EBEC2E8-65EA-4FCE-A81F-9AB5225EE245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sp>
        <p:nvSpPr>
          <p:cNvPr id="14" name="www.yourdomain.com">
            <a:extLst>
              <a:ext uri="{FF2B5EF4-FFF2-40B4-BE49-F238E27FC236}">
                <a16:creationId xmlns:a16="http://schemas.microsoft.com/office/drawing/2014/main" id="{B656793F-F7C5-44AB-9168-903E84320216}"/>
              </a:ext>
            </a:extLst>
          </p:cNvPr>
          <p:cNvSpPr txBox="1"/>
          <p:nvPr/>
        </p:nvSpPr>
        <p:spPr>
          <a:xfrm>
            <a:off x="4305456" y="11653627"/>
            <a:ext cx="1904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alpha val="40000"/>
                  </a:schemeClr>
                </a:solidFill>
                <a:latin typeface="Century Gothic" panose="020B0502020202020204" pitchFamily="34" charset="0"/>
              </a:rPr>
              <a:t>www.yourdomain.com</a:t>
            </a:r>
          </a:p>
        </p:txBody>
      </p:sp>
      <p:grpSp>
        <p:nvGrpSpPr>
          <p:cNvPr id="15" name="-">
            <a:extLst>
              <a:ext uri="{FF2B5EF4-FFF2-40B4-BE49-F238E27FC236}">
                <a16:creationId xmlns:a16="http://schemas.microsoft.com/office/drawing/2014/main" id="{500EF998-092A-4A74-B02C-D90F4D13FD5B}"/>
              </a:ext>
            </a:extLst>
          </p:cNvPr>
          <p:cNvGrpSpPr/>
          <p:nvPr/>
        </p:nvGrpSpPr>
        <p:grpSpPr>
          <a:xfrm>
            <a:off x="5831475" y="11267539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16" name="-">
              <a:extLst>
                <a:ext uri="{FF2B5EF4-FFF2-40B4-BE49-F238E27FC236}">
                  <a16:creationId xmlns:a16="http://schemas.microsoft.com/office/drawing/2014/main" id="{E31594EC-24B3-4CF1-BBE4-153B1BABA7E7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17" name="-">
              <a:extLst>
                <a:ext uri="{FF2B5EF4-FFF2-40B4-BE49-F238E27FC236}">
                  <a16:creationId xmlns:a16="http://schemas.microsoft.com/office/drawing/2014/main" id="{00321F76-6D28-46B7-A1FC-06019F4E6FF1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18" name="-">
            <a:extLst>
              <a:ext uri="{FF2B5EF4-FFF2-40B4-BE49-F238E27FC236}">
                <a16:creationId xmlns:a16="http://schemas.microsoft.com/office/drawing/2014/main" id="{5CE31F78-F58B-405E-840E-24AB6BCCA0F5}"/>
              </a:ext>
            </a:extLst>
          </p:cNvPr>
          <p:cNvGrpSpPr/>
          <p:nvPr/>
        </p:nvGrpSpPr>
        <p:grpSpPr>
          <a:xfrm>
            <a:off x="4831261" y="11267539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19" name="-">
              <a:extLst>
                <a:ext uri="{FF2B5EF4-FFF2-40B4-BE49-F238E27FC236}">
                  <a16:creationId xmlns:a16="http://schemas.microsoft.com/office/drawing/2014/main" id="{FE4CC2C5-04BC-4D22-BA91-1A156F58F8B2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20" name="-">
              <a:extLst>
                <a:ext uri="{FF2B5EF4-FFF2-40B4-BE49-F238E27FC236}">
                  <a16:creationId xmlns:a16="http://schemas.microsoft.com/office/drawing/2014/main" id="{2E7D010B-3546-4888-A339-3D643C215D37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21" name="-">
            <a:extLst>
              <a:ext uri="{FF2B5EF4-FFF2-40B4-BE49-F238E27FC236}">
                <a16:creationId xmlns:a16="http://schemas.microsoft.com/office/drawing/2014/main" id="{3E007605-3781-402D-BF05-2DCB4F8BACD2}"/>
              </a:ext>
            </a:extLst>
          </p:cNvPr>
          <p:cNvGrpSpPr/>
          <p:nvPr/>
        </p:nvGrpSpPr>
        <p:grpSpPr>
          <a:xfrm>
            <a:off x="5331368" y="11267539"/>
            <a:ext cx="316772" cy="316772"/>
            <a:chOff x="5237778" y="9157148"/>
            <a:chExt cx="497244" cy="497244"/>
          </a:xfrm>
          <a:effectLst/>
        </p:grpSpPr>
        <p:sp>
          <p:nvSpPr>
            <p:cNvPr id="22" name="-">
              <a:extLst>
                <a:ext uri="{FF2B5EF4-FFF2-40B4-BE49-F238E27FC236}">
                  <a16:creationId xmlns:a16="http://schemas.microsoft.com/office/drawing/2014/main" id="{A4D3DE8F-3CCA-41B1-BD42-5000950287F7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23" name="-">
              <a:extLst>
                <a:ext uri="{FF2B5EF4-FFF2-40B4-BE49-F238E27FC236}">
                  <a16:creationId xmlns:a16="http://schemas.microsoft.com/office/drawing/2014/main" id="{602A169A-A0C2-4CC5-9E6F-4356B51A2691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pic>
        <p:nvPicPr>
          <p:cNvPr id="24" name="YOUR LOGO">
            <a:extLst>
              <a:ext uri="{FF2B5EF4-FFF2-40B4-BE49-F238E27FC236}">
                <a16:creationId xmlns:a16="http://schemas.microsoft.com/office/drawing/2014/main" id="{D9FD0EDA-3CC0-421C-81E1-099B98A2C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3759" y="6574059"/>
            <a:ext cx="933450" cy="219075"/>
          </a:xfrm>
          <a:prstGeom prst="rect">
            <a:avLst/>
          </a:prstGeom>
        </p:spPr>
      </p:pic>
      <p:sp>
        <p:nvSpPr>
          <p:cNvPr id="43" name="Transition">
            <a:extLst>
              <a:ext uri="{FF2B5EF4-FFF2-40B4-BE49-F238E27FC236}">
                <a16:creationId xmlns:a16="http://schemas.microsoft.com/office/drawing/2014/main" id="{1A9A6E31-1D5E-4262-A47A-A4F7766FC2E9}"/>
              </a:ext>
            </a:extLst>
          </p:cNvPr>
          <p:cNvSpPr/>
          <p:nvPr/>
        </p:nvSpPr>
        <p:spPr>
          <a:xfrm rot="5400000">
            <a:off x="-3295651" y="1314453"/>
            <a:ext cx="13449303" cy="9067802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solidFill>
            <a:srgbClr val="3C485E"/>
          </a:solidFill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 useBgFill="1">
        <p:nvSpPr>
          <p:cNvPr id="44" name="Transition">
            <a:extLst>
              <a:ext uri="{FF2B5EF4-FFF2-40B4-BE49-F238E27FC236}">
                <a16:creationId xmlns:a16="http://schemas.microsoft.com/office/drawing/2014/main" id="{ADC511E8-EB12-458C-94B7-A91FC3F14881}"/>
              </a:ext>
            </a:extLst>
          </p:cNvPr>
          <p:cNvSpPr/>
          <p:nvPr/>
        </p:nvSpPr>
        <p:spPr>
          <a:xfrm rot="5400000">
            <a:off x="-3295650" y="1466851"/>
            <a:ext cx="13449302" cy="9067802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81215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1 -0.06693 L 7.40741E-7 2.08333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4.07407E-6 -0.05065 L 4.07407E-6 -1.66667E-6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-1.48148E-6 -1.875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11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44444E-6 -0.05052 L -4.44444E-6 2.91667E-6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8148E-6 0.05013 L -1.48148E-6 -3.75E-6 " pathEditMode="relative" rAng="0" ptsTypes="AA">
                                      <p:cBhvr>
                                        <p:cTn id="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513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48148E-6 -3.75E-6 L -0.00116 0.01836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911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9259E-6 0.06784 L 2.59259E-6 1.875E-6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398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2.59259E-6 1.875E-6 L -0.0007 0.01263 " pathEditMode="relative" rAng="0" ptsTypes="AA">
                                      <p:cBhvr>
                                        <p:cTn id="70" dur="1875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62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2" presetClass="entr" presetSubtype="6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96296E-6 -6.25E-7 L -0.01505 0.00456 " pathEditMode="relative" rAng="0" ptsTypes="AA">
                                      <p:cBhvr>
                                        <p:cTn id="76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8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-4.16667E-6 L -0.00046 0.01459 " pathEditMode="relative" rAng="0" ptsTypes="AA">
                                      <p:cBhvr>
                                        <p:cTn id="8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8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33333E-6 3.125E-6 L -0.00278 0.01276 " pathEditMode="relative" rAng="0" ptsTypes="AA">
                                      <p:cBhvr>
                                        <p:cTn id="91" dur="1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22" presetClass="entr" presetSubtype="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96296E-6 -1.25E-6 L -0.01829 -0.00547 " pathEditMode="relative" rAng="0" ptsTypes="AA">
                                      <p:cBhvr>
                                        <p:cTn id="9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" presetClass="entr" presetSubtype="4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4.44444E-6 1.45833E-6 L -0.01505 0.00456 " pathEditMode="relative" rAng="0" ptsTypes="AA">
                                      <p:cBhvr>
                                        <p:cTn id="102" dur="14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104" dur="14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69 -0.11029 L 0 1.11022E-16 " pathEditMode="relative" rAng="0" ptsTypes="AA">
                                      <p:cBhvr>
                                        <p:cTn id="10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5508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1.11022E-16 L 0.00139 -0.02826 " pathEditMode="relative" rAng="0" ptsTypes="AA">
                                      <p:cBhvr>
                                        <p:cTn id="111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41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42" presetClass="path" presetSubtype="0" accel="20000" decel="8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63 0.03958 L 3.33333E-6 2.29167E-6 " pathEditMode="relative" rAng="0" ptsTypes="AA">
                                      <p:cBhvr>
                                        <p:cTn id="1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1" y="-1979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6" presetClass="emph" presetSubtype="0" accel="8000" decel="5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18" dur="4000" fill="hold"/>
                                        <p:tgtEl>
                                          <p:spTgt spid="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3.33333E-6 -4.79167E-6 " pathEditMode="relative" rAng="0" ptsTypes="AA">
                                      <p:cBhvr>
                                        <p:cTn id="12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33333E-6 -4.79167E-6 L -0.04931 -0.03033 " pathEditMode="relative" rAng="0" ptsTypes="AA">
                                      <p:cBhvr>
                                        <p:cTn id="125" dur="3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0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32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69 0.00039 C -0.00069 0.00469 -0.00347 0.00821 -0.00694 0.00821 C -0.01065 0.00821 -0.01319 0.00469 -0.01319 0.00039 C -0.01319 -0.0039 -0.01065 -0.00742 -0.00694 -0.00742 C -0.00347 -0.00742 -0.00069 -0.0039 -0.00069 0.00039 Z " pathEditMode="relative" rAng="16200000" ptsTypes="AAAAA">
                                      <p:cBhvr>
                                        <p:cTn id="134" dur="3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9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41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81481E-6 -3.54167E-6 C 0.00717 -3.54167E-6 0.01296 0.00313 0.01296 0.0073 C 0.01296 0.01146 0.00717 0.01472 4.81481E-6 0.01472 C -0.00718 0.01472 -0.01297 0.01146 -0.01297 0.0073 C -0.01297 0.00313 -0.00718 -3.54167E-6 4.81481E-6 -3.54167E-6 Z " pathEditMode="relative" rAng="0" ptsTypes="AAAAA">
                                      <p:cBhvr>
                                        <p:cTn id="143" dur="3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29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48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50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81481E-6 3.33333E-6 C 0.00694 3.33333E-6 0.01296 0.00091 0.01296 0.00208 C 0.01296 0.00338 0.00694 0.00429 4.81481E-6 0.00429 C -0.00741 0.00429 -0.01297 0.00338 -0.01297 0.00208 C -0.01297 0.00091 -0.00741 3.33333E-6 4.81481E-6 3.33333E-6 Z " pathEditMode="relative" rAng="0" ptsTypes="AAAAA">
                                      <p:cBhvr>
                                        <p:cTn id="152" dur="3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2 0.00026 L -4.44444E-6 2.08333E-7 " pathEditMode="relative" rAng="0" ptsTypes="AA">
                                      <p:cBhvr>
                                        <p:cTn id="15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1" y="-13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4.44444E-6 2.08333E-7 L 0.01875 0.00156 " pathEditMode="relative" rAng="0" ptsTypes="AA">
                                      <p:cBhvr>
                                        <p:cTn id="159" dur="19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6" y="78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2" presetClass="entr" presetSubtype="8" accel="20000" decel="8000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8" accel="20000" decel="8000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25" grpId="2" animBg="1"/>
      <p:bldP spid="26" grpId="0" animBg="1"/>
      <p:bldP spid="26" grpId="1" animBg="1"/>
      <p:bldP spid="27" grpId="0" animBg="1"/>
      <p:bldP spid="27" grpId="1" animBg="1"/>
      <p:bldP spid="27" grpId="2" animBg="1"/>
      <p:bldP spid="28" grpId="0" animBg="1"/>
      <p:bldP spid="28" grpId="1" animBg="1"/>
      <p:bldP spid="28" grpId="2" animBg="1"/>
      <p:bldP spid="29" grpId="0" animBg="1"/>
      <p:bldP spid="29" grpId="1" animBg="1"/>
      <p:bldP spid="29" grpId="2" animBg="1"/>
      <p:bldP spid="30" grpId="0" animBg="1"/>
      <p:bldP spid="30" grpId="1" animBg="1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5" grpId="3" animBg="1"/>
      <p:bldP spid="36" grpId="0" animBg="1"/>
      <p:bldP spid="36" grpId="1" animBg="1"/>
      <p:bldP spid="36" grpId="2" animBg="1"/>
      <p:bldP spid="36" grpId="3" animBg="1"/>
      <p:bldP spid="37" grpId="0" animBg="1"/>
      <p:bldP spid="37" grpId="1" animBg="1"/>
      <p:bldP spid="37" grpId="2" animBg="1"/>
      <p:bldP spid="37" grpId="3" animBg="1"/>
      <p:bldP spid="6" grpId="0" animBg="1"/>
      <p:bldP spid="6" grpId="1" animBg="1"/>
      <p:bldP spid="6" grpId="2" animBg="1"/>
      <p:bldP spid="7" grpId="0" animBg="1"/>
      <p:bldP spid="7" grpId="1" animBg="1"/>
      <p:bldP spid="7" grpId="2" animBg="1"/>
      <p:bldP spid="8" grpId="0"/>
      <p:bldP spid="9" grpId="0"/>
      <p:bldP spid="9" grpId="1"/>
      <p:bldP spid="9" grpId="2"/>
      <p:bldP spid="9" grpId="3"/>
      <p:bldP spid="10" grpId="0"/>
      <p:bldP spid="10" grpId="1"/>
      <p:bldP spid="14" grpId="0"/>
      <p:bldP spid="43" grpId="0" animBg="1"/>
      <p:bldP spid="44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-">
            <a:extLst>
              <a:ext uri="{FF2B5EF4-FFF2-40B4-BE49-F238E27FC236}">
                <a16:creationId xmlns:a16="http://schemas.microsoft.com/office/drawing/2014/main" id="{49F2657D-AB7F-4B10-85A5-CC3594E2F676}"/>
              </a:ext>
            </a:extLst>
          </p:cNvPr>
          <p:cNvSpPr/>
          <p:nvPr/>
        </p:nvSpPr>
        <p:spPr>
          <a:xfrm rot="5565168">
            <a:off x="-132048" y="3335418"/>
            <a:ext cx="8139732" cy="8456287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-">
            <a:extLst>
              <a:ext uri="{FF2B5EF4-FFF2-40B4-BE49-F238E27FC236}">
                <a16:creationId xmlns:a16="http://schemas.microsoft.com/office/drawing/2014/main" id="{9C0FCA10-FD50-4EBB-B8A2-D703C8655DF2}"/>
              </a:ext>
            </a:extLst>
          </p:cNvPr>
          <p:cNvSpPr/>
          <p:nvPr/>
        </p:nvSpPr>
        <p:spPr>
          <a:xfrm flipV="1">
            <a:off x="4922948" y="8065933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8A2A67CE-85CC-4ABE-AB6E-FE61247F08BB}"/>
              </a:ext>
            </a:extLst>
          </p:cNvPr>
          <p:cNvSpPr/>
          <p:nvPr/>
        </p:nvSpPr>
        <p:spPr>
          <a:xfrm>
            <a:off x="1044148" y="489841"/>
            <a:ext cx="6507027" cy="3844988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-">
            <a:extLst>
              <a:ext uri="{FF2B5EF4-FFF2-40B4-BE49-F238E27FC236}">
                <a16:creationId xmlns:a16="http://schemas.microsoft.com/office/drawing/2014/main" id="{EB1EDFB0-7E46-4BC7-8425-DA09DA0E5449}"/>
              </a:ext>
            </a:extLst>
          </p:cNvPr>
          <p:cNvSpPr/>
          <p:nvPr/>
        </p:nvSpPr>
        <p:spPr>
          <a:xfrm rot="2000856">
            <a:off x="-100730" y="7467662"/>
            <a:ext cx="8056798" cy="5318980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-">
            <a:extLst>
              <a:ext uri="{FF2B5EF4-FFF2-40B4-BE49-F238E27FC236}">
                <a16:creationId xmlns:a16="http://schemas.microsoft.com/office/drawing/2014/main" id="{3F2BE77E-56B9-4A69-9F2F-E35F4842815B}"/>
              </a:ext>
            </a:extLst>
          </p:cNvPr>
          <p:cNvSpPr/>
          <p:nvPr/>
        </p:nvSpPr>
        <p:spPr>
          <a:xfrm rot="1442945" flipH="1">
            <a:off x="2953383" y="9777181"/>
            <a:ext cx="6692061" cy="5890311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rgbClr val="ECE7E3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-">
            <a:extLst>
              <a:ext uri="{FF2B5EF4-FFF2-40B4-BE49-F238E27FC236}">
                <a16:creationId xmlns:a16="http://schemas.microsoft.com/office/drawing/2014/main" id="{ABE26AE1-5419-4B67-A6AE-01A979CBDB0C}"/>
              </a:ext>
            </a:extLst>
          </p:cNvPr>
          <p:cNvSpPr/>
          <p:nvPr/>
        </p:nvSpPr>
        <p:spPr>
          <a:xfrm rot="3144214">
            <a:off x="6631747" y="-1779396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" name="-">
            <a:extLst>
              <a:ext uri="{FF2B5EF4-FFF2-40B4-BE49-F238E27FC236}">
                <a16:creationId xmlns:a16="http://schemas.microsoft.com/office/drawing/2014/main" id="{A31E0C6E-C7D3-46C9-8BCE-F48F8CB37ACE}"/>
              </a:ext>
            </a:extLst>
          </p:cNvPr>
          <p:cNvGrpSpPr/>
          <p:nvPr/>
        </p:nvGrpSpPr>
        <p:grpSpPr>
          <a:xfrm>
            <a:off x="5522441" y="5799894"/>
            <a:ext cx="1993434" cy="1791745"/>
            <a:chOff x="-10789275" y="2090723"/>
            <a:chExt cx="1993434" cy="1791745"/>
          </a:xfrm>
        </p:grpSpPr>
        <p:sp>
          <p:nvSpPr>
            <p:cNvPr id="12" name="-">
              <a:extLst>
                <a:ext uri="{FF2B5EF4-FFF2-40B4-BE49-F238E27FC236}">
                  <a16:creationId xmlns:a16="http://schemas.microsoft.com/office/drawing/2014/main" id="{8E433870-B9E9-4BC8-ABB0-6C442D1E41DB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-">
              <a:extLst>
                <a:ext uri="{FF2B5EF4-FFF2-40B4-BE49-F238E27FC236}">
                  <a16:creationId xmlns:a16="http://schemas.microsoft.com/office/drawing/2014/main" id="{89C08CEB-D614-4576-9AD9-516FD28B6344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-">
            <a:extLst>
              <a:ext uri="{FF2B5EF4-FFF2-40B4-BE49-F238E27FC236}">
                <a16:creationId xmlns:a16="http://schemas.microsoft.com/office/drawing/2014/main" id="{F50D35B2-E690-49C7-A026-38B22984D8B7}"/>
              </a:ext>
            </a:extLst>
          </p:cNvPr>
          <p:cNvSpPr/>
          <p:nvPr/>
        </p:nvSpPr>
        <p:spPr>
          <a:xfrm>
            <a:off x="4015758" y="495136"/>
            <a:ext cx="598276" cy="580059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-">
            <a:extLst>
              <a:ext uri="{FF2B5EF4-FFF2-40B4-BE49-F238E27FC236}">
                <a16:creationId xmlns:a16="http://schemas.microsoft.com/office/drawing/2014/main" id="{08E3E83A-5FBB-4770-9438-4E20ED2542D4}"/>
              </a:ext>
            </a:extLst>
          </p:cNvPr>
          <p:cNvSpPr/>
          <p:nvPr/>
        </p:nvSpPr>
        <p:spPr>
          <a:xfrm>
            <a:off x="5410419" y="9716423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chemeClr val="bg1">
              <a:alpha val="15000"/>
            </a:scheme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-">
            <a:extLst>
              <a:ext uri="{FF2B5EF4-FFF2-40B4-BE49-F238E27FC236}">
                <a16:creationId xmlns:a16="http://schemas.microsoft.com/office/drawing/2014/main" id="{C00BD8AB-0C15-4F98-8F52-F38ABF4D0FD1}"/>
              </a:ext>
            </a:extLst>
          </p:cNvPr>
          <p:cNvSpPr/>
          <p:nvPr/>
        </p:nvSpPr>
        <p:spPr>
          <a:xfrm>
            <a:off x="3297373" y="7365352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-">
            <a:extLst>
              <a:ext uri="{FF2B5EF4-FFF2-40B4-BE49-F238E27FC236}">
                <a16:creationId xmlns:a16="http://schemas.microsoft.com/office/drawing/2014/main" id="{53E7F842-F28B-42C4-AC36-BFC06B9F167E}"/>
              </a:ext>
            </a:extLst>
          </p:cNvPr>
          <p:cNvSpPr/>
          <p:nvPr/>
        </p:nvSpPr>
        <p:spPr>
          <a:xfrm>
            <a:off x="6031640" y="4406085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Picture">
            <a:extLst>
              <a:ext uri="{FF2B5EF4-FFF2-40B4-BE49-F238E27FC236}">
                <a16:creationId xmlns:a16="http://schemas.microsoft.com/office/drawing/2014/main" id="{CB340B06-2BF9-4B2E-8C6F-2DA11DA5D36C}"/>
              </a:ext>
            </a:extLst>
          </p:cNvPr>
          <p:cNvSpPr/>
          <p:nvPr/>
        </p:nvSpPr>
        <p:spPr>
          <a:xfrm rot="8459271">
            <a:off x="-5902559" y="-373998"/>
            <a:ext cx="12631024" cy="14851006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 t="4092" b="14972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-">
            <a:extLst>
              <a:ext uri="{FF2B5EF4-FFF2-40B4-BE49-F238E27FC236}">
                <a16:creationId xmlns:a16="http://schemas.microsoft.com/office/drawing/2014/main" id="{3BC2C2B3-48D1-4293-85AA-CFAF677A0874}"/>
              </a:ext>
            </a:extLst>
          </p:cNvPr>
          <p:cNvSpPr/>
          <p:nvPr/>
        </p:nvSpPr>
        <p:spPr>
          <a:xfrm rot="8459271">
            <a:off x="-5828160" y="-195365"/>
            <a:ext cx="12664426" cy="14981246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" name="-">
            <a:extLst>
              <a:ext uri="{FF2B5EF4-FFF2-40B4-BE49-F238E27FC236}">
                <a16:creationId xmlns:a16="http://schemas.microsoft.com/office/drawing/2014/main" id="{A36A3CE6-8110-4A21-A9F1-B1F080A2EB24}"/>
              </a:ext>
            </a:extLst>
          </p:cNvPr>
          <p:cNvGrpSpPr/>
          <p:nvPr/>
        </p:nvGrpSpPr>
        <p:grpSpPr>
          <a:xfrm>
            <a:off x="1304403" y="-895873"/>
            <a:ext cx="1993434" cy="1791745"/>
            <a:chOff x="-10789275" y="2090723"/>
            <a:chExt cx="1993434" cy="1791745"/>
          </a:xfrm>
        </p:grpSpPr>
        <p:sp>
          <p:nvSpPr>
            <p:cNvPr id="21" name="-">
              <a:extLst>
                <a:ext uri="{FF2B5EF4-FFF2-40B4-BE49-F238E27FC236}">
                  <a16:creationId xmlns:a16="http://schemas.microsoft.com/office/drawing/2014/main" id="{BC5766D5-D029-45F5-81E4-6DC5EA247F61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-">
              <a:extLst>
                <a:ext uri="{FF2B5EF4-FFF2-40B4-BE49-F238E27FC236}">
                  <a16:creationId xmlns:a16="http://schemas.microsoft.com/office/drawing/2014/main" id="{C7E1D844-0642-4E64-8F3F-D65C64057227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Lorem ipsum dolor sit amet, consectetur adipiscing elit. Ut posuere, est et ornare dapibus, risus odio iaculis leo, sit amet euismod arcu ipsum at leo.">
            <a:extLst>
              <a:ext uri="{FF2B5EF4-FFF2-40B4-BE49-F238E27FC236}">
                <a16:creationId xmlns:a16="http://schemas.microsoft.com/office/drawing/2014/main" id="{9DB30ACC-E871-4C35-96FE-0A2890CCE3F8}"/>
              </a:ext>
            </a:extLst>
          </p:cNvPr>
          <p:cNvSpPr txBox="1"/>
          <p:nvPr/>
        </p:nvSpPr>
        <p:spPr>
          <a:xfrm>
            <a:off x="3480619" y="3007273"/>
            <a:ext cx="261824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sp>
        <p:nvSpPr>
          <p:cNvPr id="24" name="DESIGN">
            <a:extLst>
              <a:ext uri="{FF2B5EF4-FFF2-40B4-BE49-F238E27FC236}">
                <a16:creationId xmlns:a16="http://schemas.microsoft.com/office/drawing/2014/main" id="{AA77FE2D-A76A-4262-A5BB-6D285399A742}"/>
              </a:ext>
            </a:extLst>
          </p:cNvPr>
          <p:cNvSpPr txBox="1"/>
          <p:nvPr/>
        </p:nvSpPr>
        <p:spPr>
          <a:xfrm flipH="1">
            <a:off x="2979174" y="2167802"/>
            <a:ext cx="3213100" cy="91884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72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DESIGN</a:t>
            </a:r>
          </a:p>
        </p:txBody>
      </p:sp>
      <p:sp>
        <p:nvSpPr>
          <p:cNvPr id="25" name="Various">
            <a:extLst>
              <a:ext uri="{FF2B5EF4-FFF2-40B4-BE49-F238E27FC236}">
                <a16:creationId xmlns:a16="http://schemas.microsoft.com/office/drawing/2014/main" id="{8E45B67E-F629-4878-860E-D0F227A80D44}"/>
              </a:ext>
            </a:extLst>
          </p:cNvPr>
          <p:cNvSpPr txBox="1"/>
          <p:nvPr/>
        </p:nvSpPr>
        <p:spPr>
          <a:xfrm flipH="1">
            <a:off x="3539612" y="1757747"/>
            <a:ext cx="2652661" cy="87947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6600" dirty="0">
                <a:ln w="38100"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Fair Prosper" pitchFamily="2" charset="0"/>
              </a:rPr>
              <a:t>Various</a:t>
            </a:r>
          </a:p>
        </p:txBody>
      </p:sp>
      <p:grpSp>
        <p:nvGrpSpPr>
          <p:cNvPr id="26" name="-">
            <a:extLst>
              <a:ext uri="{FF2B5EF4-FFF2-40B4-BE49-F238E27FC236}">
                <a16:creationId xmlns:a16="http://schemas.microsoft.com/office/drawing/2014/main" id="{7083699C-7795-4B40-815B-2C719DE4B375}"/>
              </a:ext>
            </a:extLst>
          </p:cNvPr>
          <p:cNvGrpSpPr/>
          <p:nvPr/>
        </p:nvGrpSpPr>
        <p:grpSpPr>
          <a:xfrm>
            <a:off x="4215522" y="4825788"/>
            <a:ext cx="1848583" cy="451706"/>
            <a:chOff x="5006339" y="3690510"/>
            <a:chExt cx="1848583" cy="451706"/>
          </a:xfrm>
          <a:effectLst/>
        </p:grpSpPr>
        <p:sp>
          <p:nvSpPr>
            <p:cNvPr id="27" name="-">
              <a:extLst>
                <a:ext uri="{FF2B5EF4-FFF2-40B4-BE49-F238E27FC236}">
                  <a16:creationId xmlns:a16="http://schemas.microsoft.com/office/drawing/2014/main" id="{14C79898-ED80-4032-B7A4-EDE1319CF57A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28" name="VISIT NOW">
              <a:extLst>
                <a:ext uri="{FF2B5EF4-FFF2-40B4-BE49-F238E27FC236}">
                  <a16:creationId xmlns:a16="http://schemas.microsoft.com/office/drawing/2014/main" id="{7EBACD43-3D5E-4898-979F-925263B6D94F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sp>
        <p:nvSpPr>
          <p:cNvPr id="29" name="www.yourdomain.com">
            <a:extLst>
              <a:ext uri="{FF2B5EF4-FFF2-40B4-BE49-F238E27FC236}">
                <a16:creationId xmlns:a16="http://schemas.microsoft.com/office/drawing/2014/main" id="{6BA07560-34E0-40C4-84F6-4EB52B85F085}"/>
              </a:ext>
            </a:extLst>
          </p:cNvPr>
          <p:cNvSpPr txBox="1"/>
          <p:nvPr/>
        </p:nvSpPr>
        <p:spPr>
          <a:xfrm>
            <a:off x="4192372" y="11432400"/>
            <a:ext cx="1904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alpha val="40000"/>
                  </a:schemeClr>
                </a:solidFill>
                <a:latin typeface="Century Gothic" panose="020B0502020202020204" pitchFamily="34" charset="0"/>
              </a:rPr>
              <a:t>www.yourdomain.com</a:t>
            </a:r>
          </a:p>
        </p:txBody>
      </p:sp>
      <p:grpSp>
        <p:nvGrpSpPr>
          <p:cNvPr id="30" name="-">
            <a:extLst>
              <a:ext uri="{FF2B5EF4-FFF2-40B4-BE49-F238E27FC236}">
                <a16:creationId xmlns:a16="http://schemas.microsoft.com/office/drawing/2014/main" id="{D94B768F-D245-402D-BAC2-AE9969250EA8}"/>
              </a:ext>
            </a:extLst>
          </p:cNvPr>
          <p:cNvGrpSpPr/>
          <p:nvPr/>
        </p:nvGrpSpPr>
        <p:grpSpPr>
          <a:xfrm>
            <a:off x="5508841" y="11046312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31" name="-">
              <a:extLst>
                <a:ext uri="{FF2B5EF4-FFF2-40B4-BE49-F238E27FC236}">
                  <a16:creationId xmlns:a16="http://schemas.microsoft.com/office/drawing/2014/main" id="{71733BF8-A4BC-4B3C-A822-BB9FB6B552C2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2" name="-">
              <a:extLst>
                <a:ext uri="{FF2B5EF4-FFF2-40B4-BE49-F238E27FC236}">
                  <a16:creationId xmlns:a16="http://schemas.microsoft.com/office/drawing/2014/main" id="{0F82B776-C7EB-4AD5-A484-7FBCE227B2A7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3" name="-">
            <a:extLst>
              <a:ext uri="{FF2B5EF4-FFF2-40B4-BE49-F238E27FC236}">
                <a16:creationId xmlns:a16="http://schemas.microsoft.com/office/drawing/2014/main" id="{F11E39B3-52AC-433F-8F10-EDB7094D8B50}"/>
              </a:ext>
            </a:extLst>
          </p:cNvPr>
          <p:cNvGrpSpPr/>
          <p:nvPr/>
        </p:nvGrpSpPr>
        <p:grpSpPr>
          <a:xfrm>
            <a:off x="4508627" y="11046312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4" name="-">
              <a:extLst>
                <a:ext uri="{FF2B5EF4-FFF2-40B4-BE49-F238E27FC236}">
                  <a16:creationId xmlns:a16="http://schemas.microsoft.com/office/drawing/2014/main" id="{9054C0C0-DD11-44A3-99FD-9B1087DAA317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5" name="-">
              <a:extLst>
                <a:ext uri="{FF2B5EF4-FFF2-40B4-BE49-F238E27FC236}">
                  <a16:creationId xmlns:a16="http://schemas.microsoft.com/office/drawing/2014/main" id="{E2C5D527-D15C-4FD5-B45A-A149448530E3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6" name="-">
            <a:extLst>
              <a:ext uri="{FF2B5EF4-FFF2-40B4-BE49-F238E27FC236}">
                <a16:creationId xmlns:a16="http://schemas.microsoft.com/office/drawing/2014/main" id="{E16E09E3-4058-40D1-AB67-B12071332642}"/>
              </a:ext>
            </a:extLst>
          </p:cNvPr>
          <p:cNvGrpSpPr/>
          <p:nvPr/>
        </p:nvGrpSpPr>
        <p:grpSpPr>
          <a:xfrm>
            <a:off x="5008734" y="11046312"/>
            <a:ext cx="316772" cy="316772"/>
            <a:chOff x="5237778" y="9157148"/>
            <a:chExt cx="497244" cy="497244"/>
          </a:xfrm>
          <a:effectLst/>
        </p:grpSpPr>
        <p:sp>
          <p:nvSpPr>
            <p:cNvPr id="37" name="-">
              <a:extLst>
                <a:ext uri="{FF2B5EF4-FFF2-40B4-BE49-F238E27FC236}">
                  <a16:creationId xmlns:a16="http://schemas.microsoft.com/office/drawing/2014/main" id="{3F58A2DB-5F11-4525-9525-932A665EB930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8" name="-">
              <a:extLst>
                <a:ext uri="{FF2B5EF4-FFF2-40B4-BE49-F238E27FC236}">
                  <a16:creationId xmlns:a16="http://schemas.microsoft.com/office/drawing/2014/main" id="{62E8A857-AFD2-435D-A650-38AA5F36FB9F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pic>
        <p:nvPicPr>
          <p:cNvPr id="39" name="YOUR LOGO">
            <a:extLst>
              <a:ext uri="{FF2B5EF4-FFF2-40B4-BE49-F238E27FC236}">
                <a16:creationId xmlns:a16="http://schemas.microsoft.com/office/drawing/2014/main" id="{3513C6EA-0920-4B0E-92BF-717B60864F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263023" y="527219"/>
            <a:ext cx="933450" cy="219075"/>
          </a:xfrm>
          <a:prstGeom prst="rect">
            <a:avLst/>
          </a:prstGeom>
        </p:spPr>
      </p:pic>
      <p:sp>
        <p:nvSpPr>
          <p:cNvPr id="42" name="Transition">
            <a:extLst>
              <a:ext uri="{FF2B5EF4-FFF2-40B4-BE49-F238E27FC236}">
                <a16:creationId xmlns:a16="http://schemas.microsoft.com/office/drawing/2014/main" id="{EF2B86AC-D390-4D69-9870-9D44C055DD6B}"/>
              </a:ext>
            </a:extLst>
          </p:cNvPr>
          <p:cNvSpPr/>
          <p:nvPr/>
        </p:nvSpPr>
        <p:spPr>
          <a:xfrm flipV="1">
            <a:off x="-1346070" y="-6955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solidFill>
            <a:srgbClr val="3C485E"/>
          </a:solidFill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 useBgFill="1">
        <p:nvSpPr>
          <p:cNvPr id="43" name="Transition">
            <a:extLst>
              <a:ext uri="{FF2B5EF4-FFF2-40B4-BE49-F238E27FC236}">
                <a16:creationId xmlns:a16="http://schemas.microsoft.com/office/drawing/2014/main" id="{9DC56CA8-9319-4E73-ADD5-A52D1E58D230}"/>
              </a:ext>
            </a:extLst>
          </p:cNvPr>
          <p:cNvSpPr/>
          <p:nvPr/>
        </p:nvSpPr>
        <p:spPr>
          <a:xfrm flipV="1">
            <a:off x="-1346070" y="-5431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098068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1 -0.06692 L 1.11022E-16 -4.79167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24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24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7.40741E-7 -0.05065 L -7.40741E-7 1.66667E-6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4.44444E-6 -2.91667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26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33333E-6 -0.05052 L 3.33333E-6 -3.54167E-6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07407E-6 -2.5E-6 L -0.01504 0.00456 " pathEditMode="relative" rAng="0" ptsTypes="AA">
                                      <p:cBhvr>
                                        <p:cTn id="6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6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81481E-6 1.04167E-6 L -0.00047 0.01458 " pathEditMode="relative" rAng="0" ptsTypes="AA">
                                      <p:cBhvr>
                                        <p:cTn id="7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7037E-7 -1.45833E-6 L -0.00278 0.01276 " pathEditMode="relative" rAng="0" ptsTypes="AA">
                                      <p:cBhvr>
                                        <p:cTn id="7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59259E-6 -2.91667E-6 L -0.01828 -0.00547 " pathEditMode="relative" rAng="0" ptsTypes="AA">
                                      <p:cBhvr>
                                        <p:cTn id="82" dur="1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4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1.48148E-6 4.16667E-7 L -0.01505 0.00456 " pathEditMode="relative" rAng="0" ptsTypes="AA">
                                      <p:cBhvr>
                                        <p:cTn id="88" dur="1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90" dur="1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7 -0.11029 L -2.96296E-6 1.45833E-6 " pathEditMode="relative" rAng="0" ptsTypes="AA">
                                      <p:cBhvr>
                                        <p:cTn id="9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5508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96296E-6 1.45833E-6 L 0.00139 -0.02826 " pathEditMode="relative" rAng="0" ptsTypes="AA">
                                      <p:cBhvr>
                                        <p:cTn id="97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419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path" presetSubtype="0" accel="20000" decel="8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63 0.03958 L -3.7037E-7 3.33333E-6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1" y="-1979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6" presetClass="emph" presetSubtype="0" accel="8000" decel="5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04" dur="4000" fill="hold"/>
                                        <p:tgtEl>
                                          <p:spTgt spid="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3.33333E-6 -2.91667E-6 " pathEditMode="relative" rAng="0" ptsTypes="AA">
                                      <p:cBhvr>
                                        <p:cTn id="10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33333E-6 -2.91667E-6 L -0.04931 -0.03034 " pathEditMode="relative" rAng="0" ptsTypes="AA">
                                      <p:cBhvr>
                                        <p:cTn id="111" dur="3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1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1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7 0.0004 C -0.0007 0.00469 -0.00348 0.00821 -0.00695 0.00821 C -0.01065 0.00821 -0.0132 0.00469 -0.0132 0.0004 C -0.0132 -0.0039 -0.01065 -0.00742 -0.00695 -0.00742 C -0.00348 -0.00742 -0.0007 -0.0039 -0.0007 0.0004 Z " pathEditMode="relative" rAng="16200000" ptsTypes="AAAAA">
                                      <p:cBhvr>
                                        <p:cTn id="120" dur="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25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2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8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85185E-6 -2.91667E-6 C 0.00718 -2.91667E-6 0.01296 0.00313 0.01296 0.00729 C 0.01296 0.01146 0.00718 0.01472 -1.85185E-6 0.01472 C -0.00717 0.01472 -0.01296 0.01146 -0.01296 0.00729 C -0.01296 0.00313 -0.00717 -2.91667E-6 -1.85185E-6 -2.91667E-6 Z " pathEditMode="relative" rAng="0" ptsTypes="AAAAA">
                                      <p:cBhvr>
                                        <p:cTn id="129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29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3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36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33333E-6 3.75E-6 C 0.00695 3.75E-6 0.01297 0.00091 0.01297 0.00208 C 0.01297 0.00338 0.00695 0.00429 -3.33333E-6 0.00429 C -0.0074 0.00429 -0.01296 0.00338 -0.01296 0.00208 C -0.01296 0.00091 -0.0074 3.75E-6 -3.33333E-6 3.75E-6 Z " pathEditMode="relative" rAng="0" ptsTypes="AAAAA">
                                      <p:cBhvr>
                                        <p:cTn id="138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8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19 0.00026 L 3.33333E-6 0 " pathEditMode="relative" rAng="0" ptsTypes="AA">
                                      <p:cBhvr>
                                        <p:cTn id="1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1" y="-13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3.33333E-6 0 L 0.01875 0.00156 " pathEditMode="relative" rAng="0" ptsTypes="AA">
                                      <p:cBhvr>
                                        <p:cTn id="145" dur="19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6" y="78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54 0.00013 L 4.81481E-6 4.79167E-6 " pathEditMode="relative" rAng="0" ptsTypes="AA">
                                      <p:cBhvr>
                                        <p:cTn id="1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7" y="-1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81481E-6 4.79167E-6 L -0.02663 0.00013 " pathEditMode="relative" rAng="0" ptsTypes="AA">
                                      <p:cBhvr>
                                        <p:cTn id="1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" y="0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09329 -0.00183 L 3.7037E-7 2.70833E-6 " pathEditMode="relative" rAng="0" ptsTypes="AA">
                                      <p:cBhvr>
                                        <p:cTn id="1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53" y="91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3.7037E-7 2.70833E-6 L -0.02986 -0.00065 " pathEditMode="relative" rAng="0" ptsTypes="AA">
                                      <p:cBhvr>
                                        <p:cTn id="159" dur="1875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05" y="-39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2" presetClass="entr" presetSubtype="1" accel="20000" decel="8000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1" accel="20000" decel="8000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5" grpId="2" animBg="1"/>
      <p:bldP spid="6" grpId="0" animBg="1"/>
      <p:bldP spid="6" grpId="1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5" grpId="3" animBg="1"/>
      <p:bldP spid="16" grpId="0" animBg="1"/>
      <p:bldP spid="16" grpId="1" animBg="1"/>
      <p:bldP spid="16" grpId="2" animBg="1"/>
      <p:bldP spid="16" grpId="3" animBg="1"/>
      <p:bldP spid="17" grpId="0" animBg="1"/>
      <p:bldP spid="17" grpId="1" animBg="1"/>
      <p:bldP spid="17" grpId="2" animBg="1"/>
      <p:bldP spid="17" grpId="3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3" grpId="0"/>
      <p:bldP spid="24" grpId="0"/>
      <p:bldP spid="24" grpId="1"/>
      <p:bldP spid="24" grpId="2"/>
      <p:bldP spid="24" grpId="3"/>
      <p:bldP spid="25" grpId="0"/>
      <p:bldP spid="25" grpId="1"/>
      <p:bldP spid="29" grpId="0"/>
      <p:bldP spid="42" grpId="0" animBg="1"/>
      <p:bldP spid="43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-">
            <a:extLst>
              <a:ext uri="{FF2B5EF4-FFF2-40B4-BE49-F238E27FC236}">
                <a16:creationId xmlns:a16="http://schemas.microsoft.com/office/drawing/2014/main" id="{93B22E37-7A83-43FC-915C-450EDC7FE853}"/>
              </a:ext>
            </a:extLst>
          </p:cNvPr>
          <p:cNvSpPr/>
          <p:nvPr/>
        </p:nvSpPr>
        <p:spPr>
          <a:xfrm rot="2300935">
            <a:off x="1257298" y="4445235"/>
            <a:ext cx="8139732" cy="8456287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-">
            <a:extLst>
              <a:ext uri="{FF2B5EF4-FFF2-40B4-BE49-F238E27FC236}">
                <a16:creationId xmlns:a16="http://schemas.microsoft.com/office/drawing/2014/main" id="{16D427CC-7F1B-4566-AC3A-3A043B38B5F2}"/>
              </a:ext>
            </a:extLst>
          </p:cNvPr>
          <p:cNvSpPr/>
          <p:nvPr/>
        </p:nvSpPr>
        <p:spPr>
          <a:xfrm flipV="1">
            <a:off x="1689364" y="7677822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-">
            <a:extLst>
              <a:ext uri="{FF2B5EF4-FFF2-40B4-BE49-F238E27FC236}">
                <a16:creationId xmlns:a16="http://schemas.microsoft.com/office/drawing/2014/main" id="{B41D3F69-75F6-48CD-AE66-C2ED1AB76362}"/>
              </a:ext>
            </a:extLst>
          </p:cNvPr>
          <p:cNvSpPr/>
          <p:nvPr/>
        </p:nvSpPr>
        <p:spPr>
          <a:xfrm>
            <a:off x="0" y="3985210"/>
            <a:ext cx="6507027" cy="3844988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-">
            <a:extLst>
              <a:ext uri="{FF2B5EF4-FFF2-40B4-BE49-F238E27FC236}">
                <a16:creationId xmlns:a16="http://schemas.microsoft.com/office/drawing/2014/main" id="{B02C0029-3460-4C82-9234-57165E805FEB}"/>
              </a:ext>
            </a:extLst>
          </p:cNvPr>
          <p:cNvSpPr/>
          <p:nvPr/>
        </p:nvSpPr>
        <p:spPr>
          <a:xfrm rot="1284800" flipV="1">
            <a:off x="-1845223" y="-1036959"/>
            <a:ext cx="7728216" cy="6802328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-">
            <a:extLst>
              <a:ext uri="{FF2B5EF4-FFF2-40B4-BE49-F238E27FC236}">
                <a16:creationId xmlns:a16="http://schemas.microsoft.com/office/drawing/2014/main" id="{AE365EEA-0035-499B-BCEC-7DF62E23C886}"/>
              </a:ext>
            </a:extLst>
          </p:cNvPr>
          <p:cNvSpPr/>
          <p:nvPr/>
        </p:nvSpPr>
        <p:spPr>
          <a:xfrm rot="6392241">
            <a:off x="4902496" y="2533298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" name="-">
            <a:extLst>
              <a:ext uri="{FF2B5EF4-FFF2-40B4-BE49-F238E27FC236}">
                <a16:creationId xmlns:a16="http://schemas.microsoft.com/office/drawing/2014/main" id="{292E5D70-0C5B-4649-9559-595AD98BE991}"/>
              </a:ext>
            </a:extLst>
          </p:cNvPr>
          <p:cNvGrpSpPr/>
          <p:nvPr/>
        </p:nvGrpSpPr>
        <p:grpSpPr>
          <a:xfrm rot="19272913" flipH="1">
            <a:off x="-857249" y="1562191"/>
            <a:ext cx="1993434" cy="1791745"/>
            <a:chOff x="-10789275" y="2090723"/>
            <a:chExt cx="1993434" cy="1791745"/>
          </a:xfrm>
        </p:grpSpPr>
        <p:sp>
          <p:nvSpPr>
            <p:cNvPr id="32" name="-">
              <a:extLst>
                <a:ext uri="{FF2B5EF4-FFF2-40B4-BE49-F238E27FC236}">
                  <a16:creationId xmlns:a16="http://schemas.microsoft.com/office/drawing/2014/main" id="{1575BF27-3BCC-44C0-90A4-E5592EB40815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-">
              <a:extLst>
                <a:ext uri="{FF2B5EF4-FFF2-40B4-BE49-F238E27FC236}">
                  <a16:creationId xmlns:a16="http://schemas.microsoft.com/office/drawing/2014/main" id="{990C4D60-5554-4338-95AF-118B6B87749B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-">
            <a:extLst>
              <a:ext uri="{FF2B5EF4-FFF2-40B4-BE49-F238E27FC236}">
                <a16:creationId xmlns:a16="http://schemas.microsoft.com/office/drawing/2014/main" id="{4C34CB08-9A99-4191-8636-52646D65A23D}"/>
              </a:ext>
            </a:extLst>
          </p:cNvPr>
          <p:cNvSpPr/>
          <p:nvPr/>
        </p:nvSpPr>
        <p:spPr>
          <a:xfrm>
            <a:off x="4552844" y="7253586"/>
            <a:ext cx="598276" cy="580059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-">
            <a:extLst>
              <a:ext uri="{FF2B5EF4-FFF2-40B4-BE49-F238E27FC236}">
                <a16:creationId xmlns:a16="http://schemas.microsoft.com/office/drawing/2014/main" id="{8F36C214-C94C-47BA-B552-1858C0708FBC}"/>
              </a:ext>
            </a:extLst>
          </p:cNvPr>
          <p:cNvSpPr/>
          <p:nvPr/>
        </p:nvSpPr>
        <p:spPr>
          <a:xfrm>
            <a:off x="4693278" y="3778968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-">
            <a:extLst>
              <a:ext uri="{FF2B5EF4-FFF2-40B4-BE49-F238E27FC236}">
                <a16:creationId xmlns:a16="http://schemas.microsoft.com/office/drawing/2014/main" id="{392E13ED-B9FF-4FD3-9F5F-7CD84C45895A}"/>
              </a:ext>
            </a:extLst>
          </p:cNvPr>
          <p:cNvSpPr/>
          <p:nvPr/>
        </p:nvSpPr>
        <p:spPr>
          <a:xfrm>
            <a:off x="600262" y="7029826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-">
            <a:extLst>
              <a:ext uri="{FF2B5EF4-FFF2-40B4-BE49-F238E27FC236}">
                <a16:creationId xmlns:a16="http://schemas.microsoft.com/office/drawing/2014/main" id="{B2F8AD67-9772-4479-BB18-6317B7970D0E}"/>
              </a:ext>
            </a:extLst>
          </p:cNvPr>
          <p:cNvSpPr/>
          <p:nvPr/>
        </p:nvSpPr>
        <p:spPr>
          <a:xfrm>
            <a:off x="347815" y="4057656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Picture">
            <a:extLst>
              <a:ext uri="{FF2B5EF4-FFF2-40B4-BE49-F238E27FC236}">
                <a16:creationId xmlns:a16="http://schemas.microsoft.com/office/drawing/2014/main" id="{32BF7FDB-9B58-426A-B045-983983FDBC1D}"/>
              </a:ext>
            </a:extLst>
          </p:cNvPr>
          <p:cNvSpPr/>
          <p:nvPr/>
        </p:nvSpPr>
        <p:spPr>
          <a:xfrm rot="19400617" flipH="1">
            <a:off x="-4337592" y="4286961"/>
            <a:ext cx="12723618" cy="12776070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 l="33685" t="-72675" r="15849" b="18015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4CCC6E5B-8C5F-461A-B8E5-3E45341483FE}"/>
              </a:ext>
            </a:extLst>
          </p:cNvPr>
          <p:cNvSpPr/>
          <p:nvPr/>
        </p:nvSpPr>
        <p:spPr>
          <a:xfrm rot="19400617" flipH="1">
            <a:off x="-4261796" y="4492291"/>
            <a:ext cx="12757264" cy="12888110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8" name="-">
            <a:extLst>
              <a:ext uri="{FF2B5EF4-FFF2-40B4-BE49-F238E27FC236}">
                <a16:creationId xmlns:a16="http://schemas.microsoft.com/office/drawing/2014/main" id="{12F44ED3-3436-4D0F-B2A0-11926EDF40E7}"/>
              </a:ext>
            </a:extLst>
          </p:cNvPr>
          <p:cNvGrpSpPr/>
          <p:nvPr/>
        </p:nvGrpSpPr>
        <p:grpSpPr>
          <a:xfrm flipH="1">
            <a:off x="5151887" y="7961148"/>
            <a:ext cx="1993434" cy="1791745"/>
            <a:chOff x="-10789275" y="2090723"/>
            <a:chExt cx="1993434" cy="1791745"/>
          </a:xfrm>
        </p:grpSpPr>
        <p:sp>
          <p:nvSpPr>
            <p:cNvPr id="39" name="-">
              <a:extLst>
                <a:ext uri="{FF2B5EF4-FFF2-40B4-BE49-F238E27FC236}">
                  <a16:creationId xmlns:a16="http://schemas.microsoft.com/office/drawing/2014/main" id="{2CCEFBC1-1232-4CA4-B580-7C4C0BCD465A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-">
              <a:extLst>
                <a:ext uri="{FF2B5EF4-FFF2-40B4-BE49-F238E27FC236}">
                  <a16:creationId xmlns:a16="http://schemas.microsoft.com/office/drawing/2014/main" id="{DB216C2D-54B3-4A0E-A9F4-20A1115BC9B5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Lorem ipsum dolor sit amet, consectetur adipiscing elit. Ut posuere, est et ornare dapibus, risus odio iaculis leo, sit amet euismod arcu ipsum at leo.">
            <a:extLst>
              <a:ext uri="{FF2B5EF4-FFF2-40B4-BE49-F238E27FC236}">
                <a16:creationId xmlns:a16="http://schemas.microsoft.com/office/drawing/2014/main" id="{8CC27603-7F68-49A4-AF66-A65120126CDF}"/>
              </a:ext>
            </a:extLst>
          </p:cNvPr>
          <p:cNvSpPr txBox="1"/>
          <p:nvPr/>
        </p:nvSpPr>
        <p:spPr>
          <a:xfrm>
            <a:off x="3588081" y="5175287"/>
            <a:ext cx="254601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consec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tetur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sp>
        <p:nvSpPr>
          <p:cNvPr id="9" name="TITLE">
            <a:extLst>
              <a:ext uri="{FF2B5EF4-FFF2-40B4-BE49-F238E27FC236}">
                <a16:creationId xmlns:a16="http://schemas.microsoft.com/office/drawing/2014/main" id="{EA333C40-8F51-4612-B3D0-5BFECC9EEB66}"/>
              </a:ext>
            </a:extLst>
          </p:cNvPr>
          <p:cNvSpPr txBox="1"/>
          <p:nvPr/>
        </p:nvSpPr>
        <p:spPr>
          <a:xfrm>
            <a:off x="1191648" y="5850598"/>
            <a:ext cx="2275452" cy="91884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TITLE</a:t>
            </a:r>
          </a:p>
        </p:txBody>
      </p:sp>
      <p:sp>
        <p:nvSpPr>
          <p:cNvPr id="10" name="Editable">
            <a:extLst>
              <a:ext uri="{FF2B5EF4-FFF2-40B4-BE49-F238E27FC236}">
                <a16:creationId xmlns:a16="http://schemas.microsoft.com/office/drawing/2014/main" id="{93A78123-3642-4998-9E81-F218FABD3E05}"/>
              </a:ext>
            </a:extLst>
          </p:cNvPr>
          <p:cNvSpPr txBox="1"/>
          <p:nvPr/>
        </p:nvSpPr>
        <p:spPr>
          <a:xfrm>
            <a:off x="607902" y="5402443"/>
            <a:ext cx="3218542" cy="87947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6600" dirty="0">
                <a:ln w="38100"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Fair Prosper" pitchFamily="2" charset="0"/>
              </a:rPr>
              <a:t>Editable</a:t>
            </a:r>
          </a:p>
        </p:txBody>
      </p:sp>
      <p:grpSp>
        <p:nvGrpSpPr>
          <p:cNvPr id="11" name="-">
            <a:extLst>
              <a:ext uri="{FF2B5EF4-FFF2-40B4-BE49-F238E27FC236}">
                <a16:creationId xmlns:a16="http://schemas.microsoft.com/office/drawing/2014/main" id="{008F426D-449E-406A-82C5-03F9F8506A45}"/>
              </a:ext>
            </a:extLst>
          </p:cNvPr>
          <p:cNvGrpSpPr/>
          <p:nvPr/>
        </p:nvGrpSpPr>
        <p:grpSpPr>
          <a:xfrm>
            <a:off x="2483200" y="6819279"/>
            <a:ext cx="1848583" cy="451706"/>
            <a:chOff x="5006339" y="3690510"/>
            <a:chExt cx="1848583" cy="451706"/>
          </a:xfrm>
          <a:effectLst/>
        </p:grpSpPr>
        <p:sp>
          <p:nvSpPr>
            <p:cNvPr id="12" name="-">
              <a:extLst>
                <a:ext uri="{FF2B5EF4-FFF2-40B4-BE49-F238E27FC236}">
                  <a16:creationId xmlns:a16="http://schemas.microsoft.com/office/drawing/2014/main" id="{2675601C-ACAF-4DA4-AE93-D5F7991ED96F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13" name="VISIT NOW">
              <a:extLst>
                <a:ext uri="{FF2B5EF4-FFF2-40B4-BE49-F238E27FC236}">
                  <a16:creationId xmlns:a16="http://schemas.microsoft.com/office/drawing/2014/main" id="{5EBEC2E8-65EA-4FCE-A81F-9AB5225EE245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pic>
        <p:nvPicPr>
          <p:cNvPr id="24" name="YOUR LOGO">
            <a:extLst>
              <a:ext uri="{FF2B5EF4-FFF2-40B4-BE49-F238E27FC236}">
                <a16:creationId xmlns:a16="http://schemas.microsoft.com/office/drawing/2014/main" id="{D9FD0EDA-3CC0-421C-81E1-099B98A2C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957358" y="4460124"/>
            <a:ext cx="933450" cy="219075"/>
          </a:xfrm>
          <a:prstGeom prst="rect">
            <a:avLst/>
          </a:prstGeom>
        </p:spPr>
      </p:pic>
      <p:sp>
        <p:nvSpPr>
          <p:cNvPr id="44" name="Picture">
            <a:extLst>
              <a:ext uri="{FF2B5EF4-FFF2-40B4-BE49-F238E27FC236}">
                <a16:creationId xmlns:a16="http://schemas.microsoft.com/office/drawing/2014/main" id="{3FC73083-D4E7-4618-BE5F-0949D0432D09}"/>
              </a:ext>
            </a:extLst>
          </p:cNvPr>
          <p:cNvSpPr/>
          <p:nvPr/>
        </p:nvSpPr>
        <p:spPr>
          <a:xfrm rot="19400617" flipH="1">
            <a:off x="-1637409" y="-5593228"/>
            <a:ext cx="12723618" cy="12776070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5"/>
            <a:srcRect/>
            <a:stretch>
              <a:fillRect l="13928" t="27838" r="28054" b="-652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-">
            <a:extLst>
              <a:ext uri="{FF2B5EF4-FFF2-40B4-BE49-F238E27FC236}">
                <a16:creationId xmlns:a16="http://schemas.microsoft.com/office/drawing/2014/main" id="{A4D6AD1F-269B-4973-A732-A07E1A43DE72}"/>
              </a:ext>
            </a:extLst>
          </p:cNvPr>
          <p:cNvSpPr/>
          <p:nvPr/>
        </p:nvSpPr>
        <p:spPr>
          <a:xfrm rot="19400617" flipH="1">
            <a:off x="-1561613" y="-5387898"/>
            <a:ext cx="12757264" cy="12888110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-">
            <a:extLst>
              <a:ext uri="{FF2B5EF4-FFF2-40B4-BE49-F238E27FC236}">
                <a16:creationId xmlns:a16="http://schemas.microsoft.com/office/drawing/2014/main" id="{7E1AD0A8-D46C-46B3-A769-39628266E8C4}"/>
              </a:ext>
            </a:extLst>
          </p:cNvPr>
          <p:cNvSpPr/>
          <p:nvPr/>
        </p:nvSpPr>
        <p:spPr>
          <a:xfrm>
            <a:off x="-3135527" y="10586031"/>
            <a:ext cx="6271053" cy="2446628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www.yourdomain.com">
            <a:extLst>
              <a:ext uri="{FF2B5EF4-FFF2-40B4-BE49-F238E27FC236}">
                <a16:creationId xmlns:a16="http://schemas.microsoft.com/office/drawing/2014/main" id="{B656793F-F7C5-44AB-9168-903E84320216}"/>
              </a:ext>
            </a:extLst>
          </p:cNvPr>
          <p:cNvSpPr txBox="1"/>
          <p:nvPr/>
        </p:nvSpPr>
        <p:spPr>
          <a:xfrm>
            <a:off x="848188" y="11506144"/>
            <a:ext cx="1904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alpha val="40000"/>
                  </a:schemeClr>
                </a:solidFill>
                <a:latin typeface="Century Gothic" panose="020B0502020202020204" pitchFamily="34" charset="0"/>
              </a:rPr>
              <a:t>www.yourdomain.com</a:t>
            </a:r>
          </a:p>
        </p:txBody>
      </p:sp>
      <p:grpSp>
        <p:nvGrpSpPr>
          <p:cNvPr id="15" name="-">
            <a:extLst>
              <a:ext uri="{FF2B5EF4-FFF2-40B4-BE49-F238E27FC236}">
                <a16:creationId xmlns:a16="http://schemas.microsoft.com/office/drawing/2014/main" id="{500EF998-092A-4A74-B02C-D90F4D13FD5B}"/>
              </a:ext>
            </a:extLst>
          </p:cNvPr>
          <p:cNvGrpSpPr/>
          <p:nvPr/>
        </p:nvGrpSpPr>
        <p:grpSpPr>
          <a:xfrm>
            <a:off x="1902258" y="11120056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16" name="-">
              <a:extLst>
                <a:ext uri="{FF2B5EF4-FFF2-40B4-BE49-F238E27FC236}">
                  <a16:creationId xmlns:a16="http://schemas.microsoft.com/office/drawing/2014/main" id="{E31594EC-24B3-4CF1-BBE4-153B1BABA7E7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17" name="-">
              <a:extLst>
                <a:ext uri="{FF2B5EF4-FFF2-40B4-BE49-F238E27FC236}">
                  <a16:creationId xmlns:a16="http://schemas.microsoft.com/office/drawing/2014/main" id="{00321F76-6D28-46B7-A1FC-06019F4E6FF1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18" name="-">
            <a:extLst>
              <a:ext uri="{FF2B5EF4-FFF2-40B4-BE49-F238E27FC236}">
                <a16:creationId xmlns:a16="http://schemas.microsoft.com/office/drawing/2014/main" id="{5CE31F78-F58B-405E-840E-24AB6BCCA0F5}"/>
              </a:ext>
            </a:extLst>
          </p:cNvPr>
          <p:cNvGrpSpPr/>
          <p:nvPr/>
        </p:nvGrpSpPr>
        <p:grpSpPr>
          <a:xfrm>
            <a:off x="902044" y="11120056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19" name="-">
              <a:extLst>
                <a:ext uri="{FF2B5EF4-FFF2-40B4-BE49-F238E27FC236}">
                  <a16:creationId xmlns:a16="http://schemas.microsoft.com/office/drawing/2014/main" id="{FE4CC2C5-04BC-4D22-BA91-1A156F58F8B2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20" name="-">
              <a:extLst>
                <a:ext uri="{FF2B5EF4-FFF2-40B4-BE49-F238E27FC236}">
                  <a16:creationId xmlns:a16="http://schemas.microsoft.com/office/drawing/2014/main" id="{2E7D010B-3546-4888-A339-3D643C215D37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21" name="-">
            <a:extLst>
              <a:ext uri="{FF2B5EF4-FFF2-40B4-BE49-F238E27FC236}">
                <a16:creationId xmlns:a16="http://schemas.microsoft.com/office/drawing/2014/main" id="{3E007605-3781-402D-BF05-2DCB4F8BACD2}"/>
              </a:ext>
            </a:extLst>
          </p:cNvPr>
          <p:cNvGrpSpPr/>
          <p:nvPr/>
        </p:nvGrpSpPr>
        <p:grpSpPr>
          <a:xfrm>
            <a:off x="1402151" y="11120056"/>
            <a:ext cx="316772" cy="316772"/>
            <a:chOff x="5237778" y="9157148"/>
            <a:chExt cx="497244" cy="497244"/>
          </a:xfrm>
          <a:effectLst/>
        </p:grpSpPr>
        <p:sp>
          <p:nvSpPr>
            <p:cNvPr id="22" name="-">
              <a:extLst>
                <a:ext uri="{FF2B5EF4-FFF2-40B4-BE49-F238E27FC236}">
                  <a16:creationId xmlns:a16="http://schemas.microsoft.com/office/drawing/2014/main" id="{A4D3DE8F-3CCA-41B1-BD42-5000950287F7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23" name="-">
              <a:extLst>
                <a:ext uri="{FF2B5EF4-FFF2-40B4-BE49-F238E27FC236}">
                  <a16:creationId xmlns:a16="http://schemas.microsoft.com/office/drawing/2014/main" id="{602A169A-A0C2-4CC5-9E6F-4356B51A2691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</p:grpSp>
      <p:sp>
        <p:nvSpPr>
          <p:cNvPr id="46" name="Transition">
            <a:extLst>
              <a:ext uri="{FF2B5EF4-FFF2-40B4-BE49-F238E27FC236}">
                <a16:creationId xmlns:a16="http://schemas.microsoft.com/office/drawing/2014/main" id="{9778F56A-0B2A-4926-8376-7C0A00B29D36}"/>
              </a:ext>
            </a:extLst>
          </p:cNvPr>
          <p:cNvSpPr/>
          <p:nvPr/>
        </p:nvSpPr>
        <p:spPr>
          <a:xfrm>
            <a:off x="-1346070" y="-22957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solidFill>
            <a:srgbClr val="3C485E"/>
          </a:solidFill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 useBgFill="1">
        <p:nvSpPr>
          <p:cNvPr id="47" name="Transition">
            <a:extLst>
              <a:ext uri="{FF2B5EF4-FFF2-40B4-BE49-F238E27FC236}">
                <a16:creationId xmlns:a16="http://schemas.microsoft.com/office/drawing/2014/main" id="{5A006C45-C012-4251-951C-FC86AC5200B2}"/>
              </a:ext>
            </a:extLst>
          </p:cNvPr>
          <p:cNvSpPr/>
          <p:nvPr/>
        </p:nvSpPr>
        <p:spPr>
          <a:xfrm>
            <a:off x="-1346070" y="-21433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02291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2 -0.06693 L -3.33333E-6 2.08333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1.85185E-6 -0.05065 L 1.85185E-6 3.33333E-6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7.40741E-7 -4.58333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11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44444E-6 -0.05052 L 4.44444E-6 2.08333E-7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06484 L 1.11111E-6 -8.33333E-7 " pathEditMode="relative" rAng="0" ptsTypes="AA">
                                      <p:cBhvr>
                                        <p:cTn id="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242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11111E-6 -8.33333E-7 L 0.00023 -0.01562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81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81481E-6 -0.06862 L -4.81481E-6 4.79167E-6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2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81481E-6 4.79167E-6 L -4.81481E-6 -0.01211 " pathEditMode="relative" rAng="0" ptsTypes="AA">
                                      <p:cBhvr>
                                        <p:cTn id="70" dur="1875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12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7037E-7 1.875E-6 L -0.01505 0.00456 " pathEditMode="relative" rAng="0" ptsTypes="AA">
                                      <p:cBhvr>
                                        <p:cTn id="76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8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08333E-7 L -0.00046 0.01458 " pathEditMode="relative" rAng="0" ptsTypes="AA">
                                      <p:cBhvr>
                                        <p:cTn id="8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8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85185E-6 -6.25E-7 L -0.00278 0.01276 " pathEditMode="relative" rAng="0" ptsTypes="AA">
                                      <p:cBhvr>
                                        <p:cTn id="91" dur="1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22" presetClass="entr" presetSubtype="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7.40741E-7 1.25E-6 L -0.01829 -0.00547 " pathEditMode="relative" rAng="0" ptsTypes="AA">
                                      <p:cBhvr>
                                        <p:cTn id="9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" presetClass="entr" presetSubtype="1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-4.44444E-6 -2.08333E-7 L -0.01504 0.00456 " pathEditMode="relative" rAng="0" ptsTypes="AA">
                                      <p:cBhvr>
                                        <p:cTn id="102" dur="14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104" dur="14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69 -0.11028 L -3.7037E-7 -2.5E-6 " pathEditMode="relative" rAng="0" ptsTypes="AA">
                                      <p:cBhvr>
                                        <p:cTn id="10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5508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7037E-7 -2.5E-6 L 0.00139 -0.02825 " pathEditMode="relative" rAng="0" ptsTypes="AA">
                                      <p:cBhvr>
                                        <p:cTn id="111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41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42" presetClass="path" presetSubtype="0" accel="20000" decel="8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63 0.03958 L 4.44444E-6 4.79167E-6 " pathEditMode="relative" rAng="0" ptsTypes="AA">
                                      <p:cBhvr>
                                        <p:cTn id="1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1" y="-1979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6" presetClass="emph" presetSubtype="0" accel="8000" decel="5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18" dur="4000" fill="hold"/>
                                        <p:tgtEl>
                                          <p:spTgt spid="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2.59259E-6 1.11022E-16 " pathEditMode="relative" rAng="0" ptsTypes="AA">
                                      <p:cBhvr>
                                        <p:cTn id="12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59259E-6 1.11022E-16 L -0.04931 -0.03034 " pathEditMode="relative" rAng="0" ptsTypes="AA">
                                      <p:cBhvr>
                                        <p:cTn id="125" dur="3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0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32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7 0.00039 C -0.0007 0.00468 -0.00347 0.0082 -0.00695 0.0082 C -0.01065 0.0082 -0.0132 0.00468 -0.0132 0.00039 C -0.0132 -0.00391 -0.01065 -0.00743 -0.00695 -0.00743 C -0.00347 -0.00743 -0.0007 -0.00391 -0.0007 0.00039 Z " pathEditMode="relative" rAng="16200000" ptsTypes="AAAAA">
                                      <p:cBhvr>
                                        <p:cTn id="134" dur="3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9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41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81481E-6 1.25E-6 C 0.00718 1.25E-6 0.01297 0.00312 0.01297 0.00729 C 0.01297 0.01146 0.00718 0.01471 -4.81481E-6 0.01471 C -0.00717 0.01471 -0.01296 0.01146 -0.01296 0.00729 C -0.01296 0.00312 -0.00717 1.25E-6 -4.81481E-6 1.25E-6 Z " pathEditMode="relative" rAng="0" ptsTypes="AAAAA">
                                      <p:cBhvr>
                                        <p:cTn id="143" dur="3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29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48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50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7037E-7 -6.25E-7 C 0.00694 -6.25E-7 0.01296 0.00091 0.01296 0.00208 C 0.01296 0.00339 0.00694 0.0043 3.7037E-7 0.0043 C -0.00741 0.0043 -0.01296 0.00339 -0.01296 0.00208 C -0.01296 0.00091 -0.00741 -6.25E-7 3.7037E-7 -6.25E-7 Z " pathEditMode="relative" rAng="0" ptsTypes="AAAAA">
                                      <p:cBhvr>
                                        <p:cTn id="152" dur="3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19 0.00026 L 2.22222E-6 -2.29167E-6 " pathEditMode="relative" rAng="0" ptsTypes="AA">
                                      <p:cBhvr>
                                        <p:cTn id="15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1" y="-13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22222E-6 -2.29167E-6 L 0.01875 0.00156 " pathEditMode="relative" rAng="0" ptsTypes="AA">
                                      <p:cBhvr>
                                        <p:cTn id="159" dur="19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6" y="78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0.05013 L 1.11111E-6 -4.375E-6 " pathEditMode="relative" rAng="0" ptsTypes="AA">
                                      <p:cBhvr>
                                        <p:cTn id="1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513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11111E-6 -4.375E-6 L -0.00116 0.01836 " pathEditMode="relative" rAng="0" ptsTypes="AA">
                                      <p:cBhvr>
                                        <p:cTn id="1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911"/>
                                    </p:animMotion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81481E-6 0.06784 L -4.81481E-6 1.45833E-6 " pathEditMode="relative" rAng="0" ptsTypes="AA">
                                      <p:cBhvr>
                                        <p:cTn id="1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398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81481E-6 1.45833E-6 L -0.00069 0.01263 " pathEditMode="relative" rAng="0" ptsTypes="AA">
                                      <p:cBhvr>
                                        <p:cTn id="173" dur="1875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625"/>
                                    </p:animMotion>
                                  </p:childTnLst>
                                </p:cTn>
                              </p:par>
                              <p:par>
                                <p:cTn id="174" presetID="2" presetClass="entr" presetSubtype="4" accel="20000" decel="8000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2" presetClass="entr" presetSubtype="4" accel="20000" decel="8000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25" grpId="2" animBg="1"/>
      <p:bldP spid="26" grpId="0" animBg="1"/>
      <p:bldP spid="26" grpId="1" animBg="1"/>
      <p:bldP spid="27" grpId="0" animBg="1"/>
      <p:bldP spid="27" grpId="1" animBg="1"/>
      <p:bldP spid="27" grpId="2" animBg="1"/>
      <p:bldP spid="29" grpId="0" animBg="1"/>
      <p:bldP spid="29" grpId="1" animBg="1"/>
      <p:bldP spid="29" grpId="2" animBg="1"/>
      <p:bldP spid="30" grpId="0" animBg="1"/>
      <p:bldP spid="30" grpId="1" animBg="1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5" grpId="3" animBg="1"/>
      <p:bldP spid="36" grpId="0" animBg="1"/>
      <p:bldP spid="36" grpId="1" animBg="1"/>
      <p:bldP spid="36" grpId="2" animBg="1"/>
      <p:bldP spid="36" grpId="3" animBg="1"/>
      <p:bldP spid="37" grpId="0" animBg="1"/>
      <p:bldP spid="37" grpId="1" animBg="1"/>
      <p:bldP spid="37" grpId="2" animBg="1"/>
      <p:bldP spid="37" grpId="3" animBg="1"/>
      <p:bldP spid="6" grpId="0" animBg="1"/>
      <p:bldP spid="6" grpId="1" animBg="1"/>
      <p:bldP spid="6" grpId="2" animBg="1"/>
      <p:bldP spid="7" grpId="0" animBg="1"/>
      <p:bldP spid="7" grpId="1" animBg="1"/>
      <p:bldP spid="7" grpId="2" animBg="1"/>
      <p:bldP spid="8" grpId="0"/>
      <p:bldP spid="9" grpId="0"/>
      <p:bldP spid="9" grpId="1"/>
      <p:bldP spid="9" grpId="2"/>
      <p:bldP spid="9" grpId="3"/>
      <p:bldP spid="10" grpId="0"/>
      <p:bldP spid="10" grpId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28" grpId="0" animBg="1"/>
      <p:bldP spid="28" grpId="1" animBg="1"/>
      <p:bldP spid="28" grpId="2" animBg="1"/>
      <p:bldP spid="14" grpId="0"/>
      <p:bldP spid="46" grpId="0" animBg="1"/>
      <p:bldP spid="47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-">
            <a:extLst>
              <a:ext uri="{FF2B5EF4-FFF2-40B4-BE49-F238E27FC236}">
                <a16:creationId xmlns:a16="http://schemas.microsoft.com/office/drawing/2014/main" id="{9DAF8DAF-0FB5-4BE2-A7A2-2D0DA5B54AC9}"/>
              </a:ext>
            </a:extLst>
          </p:cNvPr>
          <p:cNvSpPr/>
          <p:nvPr/>
        </p:nvSpPr>
        <p:spPr>
          <a:xfrm>
            <a:off x="2552160" y="7435470"/>
            <a:ext cx="8139732" cy="8456287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-">
            <a:extLst>
              <a:ext uri="{FF2B5EF4-FFF2-40B4-BE49-F238E27FC236}">
                <a16:creationId xmlns:a16="http://schemas.microsoft.com/office/drawing/2014/main" id="{AB9BF159-679D-46D8-9264-9B164B1003D0}"/>
              </a:ext>
            </a:extLst>
          </p:cNvPr>
          <p:cNvSpPr/>
          <p:nvPr/>
        </p:nvSpPr>
        <p:spPr>
          <a:xfrm flipV="1">
            <a:off x="-238987" y="10012721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-">
            <a:extLst>
              <a:ext uri="{FF2B5EF4-FFF2-40B4-BE49-F238E27FC236}">
                <a16:creationId xmlns:a16="http://schemas.microsoft.com/office/drawing/2014/main" id="{B22DA7A1-6ED9-40ED-BBEC-B9D00210C16B}"/>
              </a:ext>
            </a:extLst>
          </p:cNvPr>
          <p:cNvSpPr/>
          <p:nvPr/>
        </p:nvSpPr>
        <p:spPr>
          <a:xfrm>
            <a:off x="837670" y="460345"/>
            <a:ext cx="6507027" cy="3844988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-">
            <a:extLst>
              <a:ext uri="{FF2B5EF4-FFF2-40B4-BE49-F238E27FC236}">
                <a16:creationId xmlns:a16="http://schemas.microsoft.com/office/drawing/2014/main" id="{16D7CCA8-19D1-4189-96E0-F456D3D6CA4B}"/>
              </a:ext>
            </a:extLst>
          </p:cNvPr>
          <p:cNvSpPr/>
          <p:nvPr/>
        </p:nvSpPr>
        <p:spPr>
          <a:xfrm>
            <a:off x="-1070966" y="10467240"/>
            <a:ext cx="6271053" cy="2446628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44571487-F337-4AEB-9217-775F3B5AD6DC}"/>
              </a:ext>
            </a:extLst>
          </p:cNvPr>
          <p:cNvSpPr/>
          <p:nvPr/>
        </p:nvSpPr>
        <p:spPr>
          <a:xfrm>
            <a:off x="-2002074" y="10190135"/>
            <a:ext cx="4548690" cy="4003729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rgbClr val="ECE7E3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-">
            <a:extLst>
              <a:ext uri="{FF2B5EF4-FFF2-40B4-BE49-F238E27FC236}">
                <a16:creationId xmlns:a16="http://schemas.microsoft.com/office/drawing/2014/main" id="{A0FDCB6B-A2F8-4165-822C-2D55ED6AEF82}"/>
              </a:ext>
            </a:extLst>
          </p:cNvPr>
          <p:cNvSpPr/>
          <p:nvPr/>
        </p:nvSpPr>
        <p:spPr>
          <a:xfrm>
            <a:off x="-241002" y="6399832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9" name="-">
            <a:extLst>
              <a:ext uri="{FF2B5EF4-FFF2-40B4-BE49-F238E27FC236}">
                <a16:creationId xmlns:a16="http://schemas.microsoft.com/office/drawing/2014/main" id="{DEE3DB28-B062-49C2-9AEF-63A5E79512F1}"/>
              </a:ext>
            </a:extLst>
          </p:cNvPr>
          <p:cNvGrpSpPr/>
          <p:nvPr/>
        </p:nvGrpSpPr>
        <p:grpSpPr>
          <a:xfrm>
            <a:off x="-288423" y="-895873"/>
            <a:ext cx="1993434" cy="1791745"/>
            <a:chOff x="-10789275" y="2090723"/>
            <a:chExt cx="1993434" cy="1791745"/>
          </a:xfrm>
        </p:grpSpPr>
        <p:sp>
          <p:nvSpPr>
            <p:cNvPr id="10" name="-">
              <a:extLst>
                <a:ext uri="{FF2B5EF4-FFF2-40B4-BE49-F238E27FC236}">
                  <a16:creationId xmlns:a16="http://schemas.microsoft.com/office/drawing/2014/main" id="{2083A73D-51C0-4ACB-9614-2500AC6C40A5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-">
              <a:extLst>
                <a:ext uri="{FF2B5EF4-FFF2-40B4-BE49-F238E27FC236}">
                  <a16:creationId xmlns:a16="http://schemas.microsoft.com/office/drawing/2014/main" id="{D69D8014-9B7A-4AE1-8C03-AB6CAA9C8807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" name="-">
            <a:extLst>
              <a:ext uri="{FF2B5EF4-FFF2-40B4-BE49-F238E27FC236}">
                <a16:creationId xmlns:a16="http://schemas.microsoft.com/office/drawing/2014/main" id="{83492382-B959-4B30-B90F-2B6DB9A2CC11}"/>
              </a:ext>
            </a:extLst>
          </p:cNvPr>
          <p:cNvSpPr/>
          <p:nvPr/>
        </p:nvSpPr>
        <p:spPr>
          <a:xfrm>
            <a:off x="1007087" y="2146956"/>
            <a:ext cx="598276" cy="580059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-">
            <a:extLst>
              <a:ext uri="{FF2B5EF4-FFF2-40B4-BE49-F238E27FC236}">
                <a16:creationId xmlns:a16="http://schemas.microsoft.com/office/drawing/2014/main" id="{5F5495CE-6822-4EAC-95D4-0BBBF0C08B56}"/>
              </a:ext>
            </a:extLst>
          </p:cNvPr>
          <p:cNvSpPr/>
          <p:nvPr/>
        </p:nvSpPr>
        <p:spPr>
          <a:xfrm>
            <a:off x="5452821" y="10220326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-">
            <a:extLst>
              <a:ext uri="{FF2B5EF4-FFF2-40B4-BE49-F238E27FC236}">
                <a16:creationId xmlns:a16="http://schemas.microsoft.com/office/drawing/2014/main" id="{EE3E78F2-6C36-4467-88F8-EE81DEAA81F4}"/>
              </a:ext>
            </a:extLst>
          </p:cNvPr>
          <p:cNvSpPr/>
          <p:nvPr/>
        </p:nvSpPr>
        <p:spPr>
          <a:xfrm>
            <a:off x="1359190" y="8209697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-">
            <a:extLst>
              <a:ext uri="{FF2B5EF4-FFF2-40B4-BE49-F238E27FC236}">
                <a16:creationId xmlns:a16="http://schemas.microsoft.com/office/drawing/2014/main" id="{5B75A9BD-082D-41F9-87C1-E48763E65153}"/>
              </a:ext>
            </a:extLst>
          </p:cNvPr>
          <p:cNvSpPr/>
          <p:nvPr/>
        </p:nvSpPr>
        <p:spPr>
          <a:xfrm>
            <a:off x="5237865" y="427708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Picture">
            <a:extLst>
              <a:ext uri="{FF2B5EF4-FFF2-40B4-BE49-F238E27FC236}">
                <a16:creationId xmlns:a16="http://schemas.microsoft.com/office/drawing/2014/main" id="{D703A05B-ADE4-4429-983F-D16B048E6747}"/>
              </a:ext>
            </a:extLst>
          </p:cNvPr>
          <p:cNvSpPr/>
          <p:nvPr/>
        </p:nvSpPr>
        <p:spPr>
          <a:xfrm rot="3262631">
            <a:off x="-2307169" y="304800"/>
            <a:ext cx="11467342" cy="11251664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 l="11281" r="11281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-">
            <a:extLst>
              <a:ext uri="{FF2B5EF4-FFF2-40B4-BE49-F238E27FC236}">
                <a16:creationId xmlns:a16="http://schemas.microsoft.com/office/drawing/2014/main" id="{689180DE-1743-47EA-BBA2-929F1A1EADA8}"/>
              </a:ext>
            </a:extLst>
          </p:cNvPr>
          <p:cNvSpPr/>
          <p:nvPr/>
        </p:nvSpPr>
        <p:spPr>
          <a:xfrm rot="3262631">
            <a:off x="-2231231" y="499216"/>
            <a:ext cx="11497667" cy="11350338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0" name="-">
            <a:extLst>
              <a:ext uri="{FF2B5EF4-FFF2-40B4-BE49-F238E27FC236}">
                <a16:creationId xmlns:a16="http://schemas.microsoft.com/office/drawing/2014/main" id="{D81C468A-A099-4EB5-AF22-E29ACF7C02A5}"/>
              </a:ext>
            </a:extLst>
          </p:cNvPr>
          <p:cNvGrpSpPr/>
          <p:nvPr/>
        </p:nvGrpSpPr>
        <p:grpSpPr>
          <a:xfrm>
            <a:off x="5551938" y="7274733"/>
            <a:ext cx="1993434" cy="1791745"/>
            <a:chOff x="-10789275" y="2090723"/>
            <a:chExt cx="1993434" cy="1791745"/>
          </a:xfrm>
        </p:grpSpPr>
        <p:sp>
          <p:nvSpPr>
            <p:cNvPr id="41" name="-">
              <a:extLst>
                <a:ext uri="{FF2B5EF4-FFF2-40B4-BE49-F238E27FC236}">
                  <a16:creationId xmlns:a16="http://schemas.microsoft.com/office/drawing/2014/main" id="{2E8875A2-4FBE-4363-866E-5F3EB52054B4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-">
              <a:extLst>
                <a:ext uri="{FF2B5EF4-FFF2-40B4-BE49-F238E27FC236}">
                  <a16:creationId xmlns:a16="http://schemas.microsoft.com/office/drawing/2014/main" id="{6C65E9DA-A2FA-4368-9723-82C22E9ACB34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Lorem ipsum dolor sit amet, consectetur adipiscing elit. Ut posuere, est et ornare dapibus, risus odio iaculis leo, sit amet euismod arcu ipsum at leo.">
            <a:extLst>
              <a:ext uri="{FF2B5EF4-FFF2-40B4-BE49-F238E27FC236}">
                <a16:creationId xmlns:a16="http://schemas.microsoft.com/office/drawing/2014/main" id="{9F46E22C-91B7-4E0E-847B-EBA2E69E2070}"/>
              </a:ext>
            </a:extLst>
          </p:cNvPr>
          <p:cNvSpPr txBox="1"/>
          <p:nvPr/>
        </p:nvSpPr>
        <p:spPr>
          <a:xfrm>
            <a:off x="1029850" y="9349080"/>
            <a:ext cx="477405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sp>
        <p:nvSpPr>
          <p:cNvPr id="23" name="SLIDESHOW">
            <a:extLst>
              <a:ext uri="{FF2B5EF4-FFF2-40B4-BE49-F238E27FC236}">
                <a16:creationId xmlns:a16="http://schemas.microsoft.com/office/drawing/2014/main" id="{F19301E9-147A-49BA-9DB4-C74709D8139E}"/>
              </a:ext>
            </a:extLst>
          </p:cNvPr>
          <p:cNvSpPr txBox="1"/>
          <p:nvPr/>
        </p:nvSpPr>
        <p:spPr>
          <a:xfrm>
            <a:off x="914400" y="1725351"/>
            <a:ext cx="5029200" cy="91884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72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SLIDESHOW</a:t>
            </a:r>
          </a:p>
        </p:txBody>
      </p:sp>
      <p:sp>
        <p:nvSpPr>
          <p:cNvPr id="24" name="Stylish">
            <a:extLst>
              <a:ext uri="{FF2B5EF4-FFF2-40B4-BE49-F238E27FC236}">
                <a16:creationId xmlns:a16="http://schemas.microsoft.com/office/drawing/2014/main" id="{8863BC07-218C-42D4-BCA3-BE33A62421C7}"/>
              </a:ext>
            </a:extLst>
          </p:cNvPr>
          <p:cNvSpPr txBox="1"/>
          <p:nvPr/>
        </p:nvSpPr>
        <p:spPr>
          <a:xfrm>
            <a:off x="1934029" y="1315296"/>
            <a:ext cx="3218542" cy="87947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6600" dirty="0">
                <a:ln w="38100"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Fair Prosper" pitchFamily="2" charset="0"/>
              </a:rPr>
              <a:t>Stylish</a:t>
            </a:r>
          </a:p>
        </p:txBody>
      </p:sp>
      <p:grpSp>
        <p:nvGrpSpPr>
          <p:cNvPr id="25" name="-">
            <a:extLst>
              <a:ext uri="{FF2B5EF4-FFF2-40B4-BE49-F238E27FC236}">
                <a16:creationId xmlns:a16="http://schemas.microsoft.com/office/drawing/2014/main" id="{7378F5A8-8FF7-4A66-9BEE-7CB2ED20CA6D}"/>
              </a:ext>
            </a:extLst>
          </p:cNvPr>
          <p:cNvGrpSpPr/>
          <p:nvPr/>
        </p:nvGrpSpPr>
        <p:grpSpPr>
          <a:xfrm>
            <a:off x="2504709" y="10312188"/>
            <a:ext cx="1848583" cy="451706"/>
            <a:chOff x="5006339" y="3690510"/>
            <a:chExt cx="1848583" cy="451706"/>
          </a:xfrm>
          <a:effectLst/>
        </p:grpSpPr>
        <p:sp>
          <p:nvSpPr>
            <p:cNvPr id="26" name="-">
              <a:extLst>
                <a:ext uri="{FF2B5EF4-FFF2-40B4-BE49-F238E27FC236}">
                  <a16:creationId xmlns:a16="http://schemas.microsoft.com/office/drawing/2014/main" id="{2489C1A9-41B8-4525-ADFB-DBBB239438C8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27" name="VISIT NOW">
              <a:extLst>
                <a:ext uri="{FF2B5EF4-FFF2-40B4-BE49-F238E27FC236}">
                  <a16:creationId xmlns:a16="http://schemas.microsoft.com/office/drawing/2014/main" id="{AEF146B8-9BAC-42C9-8B80-5DB988B12949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sp>
        <p:nvSpPr>
          <p:cNvPr id="28" name="www.yourdomain.com">
            <a:extLst>
              <a:ext uri="{FF2B5EF4-FFF2-40B4-BE49-F238E27FC236}">
                <a16:creationId xmlns:a16="http://schemas.microsoft.com/office/drawing/2014/main" id="{65B03CAA-E8FA-488D-A5F6-F82F8C98A41E}"/>
              </a:ext>
            </a:extLst>
          </p:cNvPr>
          <p:cNvSpPr txBox="1"/>
          <p:nvPr/>
        </p:nvSpPr>
        <p:spPr>
          <a:xfrm>
            <a:off x="2476656" y="11432401"/>
            <a:ext cx="1904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alpha val="40000"/>
                  </a:schemeClr>
                </a:solidFill>
                <a:latin typeface="Century Gothic" panose="020B0502020202020204" pitchFamily="34" charset="0"/>
              </a:rPr>
              <a:t>www.yourdomain.com</a:t>
            </a:r>
          </a:p>
        </p:txBody>
      </p:sp>
      <p:grpSp>
        <p:nvGrpSpPr>
          <p:cNvPr id="29" name="-">
            <a:extLst>
              <a:ext uri="{FF2B5EF4-FFF2-40B4-BE49-F238E27FC236}">
                <a16:creationId xmlns:a16="http://schemas.microsoft.com/office/drawing/2014/main" id="{5BA8B0D8-7A9F-4CAD-BEF3-F4C14C887569}"/>
              </a:ext>
            </a:extLst>
          </p:cNvPr>
          <p:cNvGrpSpPr/>
          <p:nvPr/>
        </p:nvGrpSpPr>
        <p:grpSpPr>
          <a:xfrm>
            <a:off x="3793125" y="11046313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30" name="-">
              <a:extLst>
                <a:ext uri="{FF2B5EF4-FFF2-40B4-BE49-F238E27FC236}">
                  <a16:creationId xmlns:a16="http://schemas.microsoft.com/office/drawing/2014/main" id="{CA972C59-E1A4-4D99-993D-67792C338665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1" name="-">
              <a:extLst>
                <a:ext uri="{FF2B5EF4-FFF2-40B4-BE49-F238E27FC236}">
                  <a16:creationId xmlns:a16="http://schemas.microsoft.com/office/drawing/2014/main" id="{14EB963C-38DC-4A98-ADCE-4C68601D96C1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2" name="-">
            <a:extLst>
              <a:ext uri="{FF2B5EF4-FFF2-40B4-BE49-F238E27FC236}">
                <a16:creationId xmlns:a16="http://schemas.microsoft.com/office/drawing/2014/main" id="{D7CC023C-F78E-4C0D-9240-6399D1B64B5B}"/>
              </a:ext>
            </a:extLst>
          </p:cNvPr>
          <p:cNvGrpSpPr/>
          <p:nvPr/>
        </p:nvGrpSpPr>
        <p:grpSpPr>
          <a:xfrm>
            <a:off x="2792911" y="11046313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3" name="-">
              <a:extLst>
                <a:ext uri="{FF2B5EF4-FFF2-40B4-BE49-F238E27FC236}">
                  <a16:creationId xmlns:a16="http://schemas.microsoft.com/office/drawing/2014/main" id="{DB8BE8AD-04DB-4F95-A09E-D57D659DC756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4" name="-">
              <a:extLst>
                <a:ext uri="{FF2B5EF4-FFF2-40B4-BE49-F238E27FC236}">
                  <a16:creationId xmlns:a16="http://schemas.microsoft.com/office/drawing/2014/main" id="{A9940B1E-77A0-44B9-A4EC-9AFB2FC461C3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5" name="-">
            <a:extLst>
              <a:ext uri="{FF2B5EF4-FFF2-40B4-BE49-F238E27FC236}">
                <a16:creationId xmlns:a16="http://schemas.microsoft.com/office/drawing/2014/main" id="{2E0EB967-976C-4044-A9F6-280C9F2EFA03}"/>
              </a:ext>
            </a:extLst>
          </p:cNvPr>
          <p:cNvGrpSpPr/>
          <p:nvPr/>
        </p:nvGrpSpPr>
        <p:grpSpPr>
          <a:xfrm>
            <a:off x="3293018" y="11046313"/>
            <a:ext cx="316772" cy="316772"/>
            <a:chOff x="5237778" y="9157148"/>
            <a:chExt cx="497244" cy="497244"/>
          </a:xfrm>
          <a:effectLst/>
        </p:grpSpPr>
        <p:sp>
          <p:nvSpPr>
            <p:cNvPr id="36" name="-">
              <a:extLst>
                <a:ext uri="{FF2B5EF4-FFF2-40B4-BE49-F238E27FC236}">
                  <a16:creationId xmlns:a16="http://schemas.microsoft.com/office/drawing/2014/main" id="{C94655C0-58D4-4216-AC29-0D7940F61C9F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7" name="-">
              <a:extLst>
                <a:ext uri="{FF2B5EF4-FFF2-40B4-BE49-F238E27FC236}">
                  <a16:creationId xmlns:a16="http://schemas.microsoft.com/office/drawing/2014/main" id="{6D7929C2-26CD-4872-B72A-7EFAC4428141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pic>
        <p:nvPicPr>
          <p:cNvPr id="38" name="YOUR LOGO">
            <a:extLst>
              <a:ext uri="{FF2B5EF4-FFF2-40B4-BE49-F238E27FC236}">
                <a16:creationId xmlns:a16="http://schemas.microsoft.com/office/drawing/2014/main" id="{1098F2DC-28BA-4F04-B32E-535D819401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962275" y="350238"/>
            <a:ext cx="933450" cy="219075"/>
          </a:xfrm>
          <a:prstGeom prst="rect">
            <a:avLst/>
          </a:prstGeom>
        </p:spPr>
      </p:pic>
      <p:sp>
        <p:nvSpPr>
          <p:cNvPr id="48" name="Transition">
            <a:extLst>
              <a:ext uri="{FF2B5EF4-FFF2-40B4-BE49-F238E27FC236}">
                <a16:creationId xmlns:a16="http://schemas.microsoft.com/office/drawing/2014/main" id="{2F4D06B0-65D2-4C1B-90D0-AF47804FD2C2}"/>
              </a:ext>
            </a:extLst>
          </p:cNvPr>
          <p:cNvSpPr/>
          <p:nvPr/>
        </p:nvSpPr>
        <p:spPr>
          <a:xfrm flipV="1">
            <a:off x="-1346070" y="-702962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solidFill>
            <a:srgbClr val="3C485E"/>
          </a:solidFill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 useBgFill="1">
        <p:nvSpPr>
          <p:cNvPr id="49" name="Transition">
            <a:extLst>
              <a:ext uri="{FF2B5EF4-FFF2-40B4-BE49-F238E27FC236}">
                <a16:creationId xmlns:a16="http://schemas.microsoft.com/office/drawing/2014/main" id="{A4B711DD-D50B-4D5C-B19F-5EF207EE2912}"/>
              </a:ext>
            </a:extLst>
          </p:cNvPr>
          <p:cNvSpPr/>
          <p:nvPr/>
        </p:nvSpPr>
        <p:spPr>
          <a:xfrm flipV="1">
            <a:off x="-1346070" y="-550562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009357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1 -0.06693 L 0 3.33333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23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23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3.33333E-6 -0.05065 L 3.33333E-6 -4.16667E-7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0 -2.91667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25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 -0.05052 L 0 -4.16667E-7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2" presetClass="entr" presetSubtype="6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7037E-6 -2.08333E-6 L -0.01505 0.00456 " pathEditMode="relative" rAng="0" ptsTypes="AA">
                                      <p:cBhvr>
                                        <p:cTn id="62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64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22222E-6 -4.16667E-7 L -0.00047 0.01458 " pathEditMode="relative" rAng="0" ptsTypes="AA">
                                      <p:cBhvr>
                                        <p:cTn id="70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33333E-6 2.91667E-6 L -0.00277 0.01276 " pathEditMode="relative" rAng="0" ptsTypes="AA">
                                      <p:cBhvr>
                                        <p:cTn id="77" dur="17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2" presetClass="entr" presetSubtype="4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7.40741E-7 3.75E-6 L -0.01829 -0.00547 " pathEditMode="relative" rAng="0" ptsTypes="AA">
                                      <p:cBhvr>
                                        <p:cTn id="8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8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3.7037E-6 -2.08333E-6 L -0.01505 0.00456 " pathEditMode="relative" rAng="0" ptsTypes="AA">
                                      <p:cBhvr>
                                        <p:cTn id="88" dur="14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90" dur="14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72 -0.11024 L 8.7963E-7 -3.00926E-6 " pathEditMode="relative" rAng="0" ptsTypes="AA">
                                      <p:cBhvr>
                                        <p:cTn id="9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3" y="5512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8.7963E-7 -3.00926E-6 L 0.0013 -0.02821 " pathEditMode="relative" rAng="0" ptsTypes="AA">
                                      <p:cBhvr>
                                        <p:cTn id="97" dur="175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8" y="-1418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path" presetSubtype="0" accel="20000" decel="8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54 0.03964 L -2.08333E-6 1.25E-6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4" y="-1982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6" presetClass="emph" presetSubtype="0" accel="8000" decel="5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04" dur="4000" fill="hold"/>
                                        <p:tgtEl>
                                          <p:spTgt spid="1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2.22222E-6 2.08333E-7 " pathEditMode="relative" rAng="0" ptsTypes="AA">
                                      <p:cBhvr>
                                        <p:cTn id="10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22222E-6 2.08333E-7 L -0.04931 -0.03034 " pathEditMode="relative" rAng="0" ptsTypes="AA">
                                      <p:cBhvr>
                                        <p:cTn id="111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16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18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23 0.00013 C -0.00023 0.00443 -0.00301 0.00794 -0.00648 0.00794 C -0.01019 0.00794 -0.01273 0.00443 -0.01273 0.00013 C -0.01273 -0.00417 -0.01019 -0.00768 -0.00648 -0.00768 C -0.00301 -0.00768 -0.00023 -0.00417 -0.00023 0.00013 Z " pathEditMode="relative" rAng="16200000" ptsTypes="AAAAA">
                                      <p:cBhvr>
                                        <p:cTn id="120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2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27" dur="1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8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19444E-6 1.85185E-6 C 0.00709 1.85185E-6 0.01302 0.00318 0.01302 0.00723 C 0.01302 0.01143 0.00709 0.01476 3.19444E-6 0.01476 C -0.00724 0.01476 -0.01302 0.01143 -0.01302 0.00723 C -0.01302 0.00318 -0.00724 1.85185E-6 3.19444E-6 1.85185E-6 Z " pathEditMode="relative" rAng="0" ptsTypes="AAAAA">
                                      <p:cBhvr>
                                        <p:cTn id="129" dur="3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38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34" dur="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36" dur="175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51852E-6 5.55556E-7 C 0.00695 5.55556E-7 0.01288 0.00087 0.01288 0.00202 C 0.01288 0.00333 0.00695 0.00434 -3.51852E-6 0.00434 C -0.00737 0.00434 -0.01287 0.00333 -0.01287 0.00202 C -0.01287 0.00087 -0.00737 5.55556E-7 -3.51852E-6 5.55556E-7 Z " pathEditMode="relative" rAng="0" ptsTypes="AAAAA">
                                      <p:cBhvr>
                                        <p:cTn id="138" dur="3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7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23 0.00029 L -4.67593E-6 2.26852E-6 " pathEditMode="relative" rAng="0" ptsTypes="AA">
                                      <p:cBhvr>
                                        <p:cTn id="1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68" y="-14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4.67593E-6 2.26852E-6 L 0.01881 0.00159 " pathEditMode="relative" rAng="0" ptsTypes="AA">
                                      <p:cBhvr>
                                        <p:cTn id="145" dur="19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40" y="72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96296E-6 -0.09193 L 2.96296E-6 1.66667E-6 " pathEditMode="relative" rAng="0" ptsTypes="AA">
                                      <p:cBhvr>
                                        <p:cTn id="1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596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2.96296E-6 -2.08333E-7 L 0.00232 -0.01146 " pathEditMode="relative" rAng="0" ptsTypes="AA">
                                      <p:cBhvr>
                                        <p:cTn id="152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" y="-573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96296E-6 -0.09193 L 2.96296E-6 1.66667E-6 " pathEditMode="relative" rAng="0" ptsTypes="AA">
                                      <p:cBhvr>
                                        <p:cTn id="15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596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2.96296E-6 -2.08333E-7 L 0.00232 -0.01146 " pathEditMode="relative" rAng="0" ptsTypes="AA">
                                      <p:cBhvr>
                                        <p:cTn id="159" dur="1875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6" y="-573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2" presetClass="entr" presetSubtype="1" accel="20000" decel="8000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1" accel="20000" decel="8000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6" grpId="1" animBg="1"/>
      <p:bldP spid="6" grpId="2" animBg="1"/>
      <p:bldP spid="9" grpId="0" animBg="1"/>
      <p:bldP spid="9" grpId="1" animBg="1"/>
      <p:bldP spid="15" grpId="0" animBg="1"/>
      <p:bldP spid="15" grpId="1" animBg="1"/>
      <p:bldP spid="15" grpId="2" animBg="1"/>
      <p:bldP spid="5" grpId="0" animBg="1"/>
      <p:bldP spid="5" grpId="1" animBg="1"/>
      <p:bldP spid="5" grpId="2" animBg="1"/>
      <p:bldP spid="7" grpId="0" animBg="1"/>
      <p:bldP spid="7" grpId="1" animBg="1"/>
      <p:bldP spid="7" grpId="2" animBg="1"/>
      <p:bldP spid="8" grpId="0" animBg="1"/>
      <p:bldP spid="8" grpId="1" animBg="1"/>
      <p:bldP spid="16" grpId="0" animBg="1"/>
      <p:bldP spid="16" grpId="1" animBg="1"/>
      <p:bldP spid="16" grpId="2" animBg="1"/>
      <p:bldP spid="17" grpId="0" animBg="1"/>
      <p:bldP spid="17" grpId="1" animBg="1"/>
      <p:bldP spid="17" grpId="2" animBg="1"/>
      <p:bldP spid="17" grpId="3" animBg="1"/>
      <p:bldP spid="18" grpId="0" animBg="1"/>
      <p:bldP spid="18" grpId="1" animBg="1"/>
      <p:bldP spid="18" grpId="2" animBg="1"/>
      <p:bldP spid="18" grpId="3" animBg="1"/>
      <p:bldP spid="19" grpId="0" animBg="1"/>
      <p:bldP spid="19" grpId="1" animBg="1"/>
      <p:bldP spid="19" grpId="2" animBg="1"/>
      <p:bldP spid="19" grpId="3" animBg="1"/>
      <p:bldP spid="20" grpId="0" animBg="1"/>
      <p:bldP spid="20" grpId="1" animBg="1"/>
      <p:bldP spid="20" grpId="2" animBg="1"/>
      <p:bldP spid="21" grpId="0" animBg="1"/>
      <p:bldP spid="21" grpId="1" animBg="1"/>
      <p:bldP spid="21" grpId="2" animBg="1"/>
      <p:bldP spid="22" grpId="0"/>
      <p:bldP spid="23" grpId="0"/>
      <p:bldP spid="23" grpId="1"/>
      <p:bldP spid="23" grpId="2"/>
      <p:bldP spid="23" grpId="3"/>
      <p:bldP spid="24" grpId="0"/>
      <p:bldP spid="24" grpId="1"/>
      <p:bldP spid="28" grpId="0"/>
      <p:bldP spid="48" grpId="0" animBg="1"/>
      <p:bldP spid="49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-">
            <a:extLst>
              <a:ext uri="{FF2B5EF4-FFF2-40B4-BE49-F238E27FC236}">
                <a16:creationId xmlns:a16="http://schemas.microsoft.com/office/drawing/2014/main" id="{93B22E37-7A83-43FC-915C-450EDC7FE853}"/>
              </a:ext>
            </a:extLst>
          </p:cNvPr>
          <p:cNvSpPr/>
          <p:nvPr/>
        </p:nvSpPr>
        <p:spPr>
          <a:xfrm rot="1716717">
            <a:off x="0" y="7283070"/>
            <a:ext cx="8139732" cy="8456287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-">
            <a:extLst>
              <a:ext uri="{FF2B5EF4-FFF2-40B4-BE49-F238E27FC236}">
                <a16:creationId xmlns:a16="http://schemas.microsoft.com/office/drawing/2014/main" id="{16D427CC-7F1B-4566-AC3A-3A043B38B5F2}"/>
              </a:ext>
            </a:extLst>
          </p:cNvPr>
          <p:cNvSpPr/>
          <p:nvPr/>
        </p:nvSpPr>
        <p:spPr>
          <a:xfrm flipV="1">
            <a:off x="2389913" y="11078553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-">
            <a:extLst>
              <a:ext uri="{FF2B5EF4-FFF2-40B4-BE49-F238E27FC236}">
                <a16:creationId xmlns:a16="http://schemas.microsoft.com/office/drawing/2014/main" id="{B41D3F69-75F6-48CD-AE66-C2ED1AB76362}"/>
              </a:ext>
            </a:extLst>
          </p:cNvPr>
          <p:cNvSpPr/>
          <p:nvPr/>
        </p:nvSpPr>
        <p:spPr>
          <a:xfrm>
            <a:off x="-267230" y="6823045"/>
            <a:ext cx="6507027" cy="3844988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-">
            <a:extLst>
              <a:ext uri="{FF2B5EF4-FFF2-40B4-BE49-F238E27FC236}">
                <a16:creationId xmlns:a16="http://schemas.microsoft.com/office/drawing/2014/main" id="{7E1AD0A8-D46C-46B3-A769-39628266E8C4}"/>
              </a:ext>
            </a:extLst>
          </p:cNvPr>
          <p:cNvSpPr/>
          <p:nvPr/>
        </p:nvSpPr>
        <p:spPr>
          <a:xfrm flipH="1">
            <a:off x="3722473" y="10619640"/>
            <a:ext cx="6271053" cy="2446628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-">
            <a:extLst>
              <a:ext uri="{FF2B5EF4-FFF2-40B4-BE49-F238E27FC236}">
                <a16:creationId xmlns:a16="http://schemas.microsoft.com/office/drawing/2014/main" id="{B02C0029-3460-4C82-9234-57165E805FEB}"/>
              </a:ext>
            </a:extLst>
          </p:cNvPr>
          <p:cNvSpPr/>
          <p:nvPr/>
        </p:nvSpPr>
        <p:spPr>
          <a:xfrm rot="20315200">
            <a:off x="-2797308" y="9466235"/>
            <a:ext cx="7728216" cy="6802328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-">
            <a:extLst>
              <a:ext uri="{FF2B5EF4-FFF2-40B4-BE49-F238E27FC236}">
                <a16:creationId xmlns:a16="http://schemas.microsoft.com/office/drawing/2014/main" id="{AE365EEA-0035-499B-BCEC-7DF62E23C886}"/>
              </a:ext>
            </a:extLst>
          </p:cNvPr>
          <p:cNvSpPr/>
          <p:nvPr/>
        </p:nvSpPr>
        <p:spPr>
          <a:xfrm rot="6392241">
            <a:off x="3721398" y="4761532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" name="-">
            <a:extLst>
              <a:ext uri="{FF2B5EF4-FFF2-40B4-BE49-F238E27FC236}">
                <a16:creationId xmlns:a16="http://schemas.microsoft.com/office/drawing/2014/main" id="{292E5D70-0C5B-4649-9559-595AD98BE991}"/>
              </a:ext>
            </a:extLst>
          </p:cNvPr>
          <p:cNvGrpSpPr/>
          <p:nvPr/>
        </p:nvGrpSpPr>
        <p:grpSpPr>
          <a:xfrm flipH="1">
            <a:off x="5861283" y="7028927"/>
            <a:ext cx="1993434" cy="1791745"/>
            <a:chOff x="-10789275" y="2090723"/>
            <a:chExt cx="1993434" cy="1791745"/>
          </a:xfrm>
        </p:grpSpPr>
        <p:sp>
          <p:nvSpPr>
            <p:cNvPr id="32" name="-">
              <a:extLst>
                <a:ext uri="{FF2B5EF4-FFF2-40B4-BE49-F238E27FC236}">
                  <a16:creationId xmlns:a16="http://schemas.microsoft.com/office/drawing/2014/main" id="{1575BF27-3BCC-44C0-90A4-E5592EB40815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-">
              <a:extLst>
                <a:ext uri="{FF2B5EF4-FFF2-40B4-BE49-F238E27FC236}">
                  <a16:creationId xmlns:a16="http://schemas.microsoft.com/office/drawing/2014/main" id="{990C4D60-5554-4338-95AF-118B6B87749B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-">
            <a:extLst>
              <a:ext uri="{FF2B5EF4-FFF2-40B4-BE49-F238E27FC236}">
                <a16:creationId xmlns:a16="http://schemas.microsoft.com/office/drawing/2014/main" id="{4C34CB08-9A99-4191-8636-52646D65A23D}"/>
              </a:ext>
            </a:extLst>
          </p:cNvPr>
          <p:cNvSpPr/>
          <p:nvPr/>
        </p:nvSpPr>
        <p:spPr>
          <a:xfrm>
            <a:off x="3674087" y="10262256"/>
            <a:ext cx="598276" cy="580059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-">
            <a:extLst>
              <a:ext uri="{FF2B5EF4-FFF2-40B4-BE49-F238E27FC236}">
                <a16:creationId xmlns:a16="http://schemas.microsoft.com/office/drawing/2014/main" id="{8F36C214-C94C-47BA-B552-1858C0708FBC}"/>
              </a:ext>
            </a:extLst>
          </p:cNvPr>
          <p:cNvSpPr/>
          <p:nvPr/>
        </p:nvSpPr>
        <p:spPr>
          <a:xfrm>
            <a:off x="1159811" y="5430787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-">
            <a:extLst>
              <a:ext uri="{FF2B5EF4-FFF2-40B4-BE49-F238E27FC236}">
                <a16:creationId xmlns:a16="http://schemas.microsoft.com/office/drawing/2014/main" id="{392E13ED-B9FF-4FD3-9F5F-7CD84C45895A}"/>
              </a:ext>
            </a:extLst>
          </p:cNvPr>
          <p:cNvSpPr/>
          <p:nvPr/>
        </p:nvSpPr>
        <p:spPr>
          <a:xfrm>
            <a:off x="5797841" y="9124097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-">
            <a:extLst>
              <a:ext uri="{FF2B5EF4-FFF2-40B4-BE49-F238E27FC236}">
                <a16:creationId xmlns:a16="http://schemas.microsoft.com/office/drawing/2014/main" id="{B2F8AD67-9772-4479-BB18-6317B7970D0E}"/>
              </a:ext>
            </a:extLst>
          </p:cNvPr>
          <p:cNvSpPr/>
          <p:nvPr/>
        </p:nvSpPr>
        <p:spPr>
          <a:xfrm>
            <a:off x="0" y="11343358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Picture">
            <a:extLst>
              <a:ext uri="{FF2B5EF4-FFF2-40B4-BE49-F238E27FC236}">
                <a16:creationId xmlns:a16="http://schemas.microsoft.com/office/drawing/2014/main" id="{32BF7FDB-9B58-426A-B045-983983FDBC1D}"/>
              </a:ext>
            </a:extLst>
          </p:cNvPr>
          <p:cNvSpPr/>
          <p:nvPr/>
        </p:nvSpPr>
        <p:spPr>
          <a:xfrm rot="20017036" flipH="1">
            <a:off x="-3144750" y="-4972028"/>
            <a:ext cx="15122458" cy="15184797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 t="-61130" b="-44562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4CCC6E5B-8C5F-461A-B8E5-3E45341483FE}"/>
              </a:ext>
            </a:extLst>
          </p:cNvPr>
          <p:cNvSpPr/>
          <p:nvPr/>
        </p:nvSpPr>
        <p:spPr>
          <a:xfrm rot="20017036" flipH="1">
            <a:off x="-3072126" y="-4777261"/>
            <a:ext cx="15162449" cy="15317963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8" name="-">
            <a:extLst>
              <a:ext uri="{FF2B5EF4-FFF2-40B4-BE49-F238E27FC236}">
                <a16:creationId xmlns:a16="http://schemas.microsoft.com/office/drawing/2014/main" id="{12F44ED3-3436-4D0F-B2A0-11926EDF40E7}"/>
              </a:ext>
            </a:extLst>
          </p:cNvPr>
          <p:cNvGrpSpPr/>
          <p:nvPr/>
        </p:nvGrpSpPr>
        <p:grpSpPr>
          <a:xfrm flipH="1">
            <a:off x="-563112" y="4131483"/>
            <a:ext cx="1993434" cy="1791745"/>
            <a:chOff x="-10789275" y="2090723"/>
            <a:chExt cx="1993434" cy="1791745"/>
          </a:xfrm>
        </p:grpSpPr>
        <p:sp>
          <p:nvSpPr>
            <p:cNvPr id="39" name="-">
              <a:extLst>
                <a:ext uri="{FF2B5EF4-FFF2-40B4-BE49-F238E27FC236}">
                  <a16:creationId xmlns:a16="http://schemas.microsoft.com/office/drawing/2014/main" id="{2CCEFBC1-1232-4CA4-B580-7C4C0BCD465A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-">
              <a:extLst>
                <a:ext uri="{FF2B5EF4-FFF2-40B4-BE49-F238E27FC236}">
                  <a16:creationId xmlns:a16="http://schemas.microsoft.com/office/drawing/2014/main" id="{DB216C2D-54B3-4A0E-A9F4-20A1115BC9B5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Lorem ipsum dolor sit amet, consectetur adipiscing elit. Ut posuere, est et ornare dapibus, risus odio iaculis leo, sit amet euismod arcu ipsum at leo.">
            <a:extLst>
              <a:ext uri="{FF2B5EF4-FFF2-40B4-BE49-F238E27FC236}">
                <a16:creationId xmlns:a16="http://schemas.microsoft.com/office/drawing/2014/main" id="{8CC27603-7F68-49A4-AF66-A65120126CDF}"/>
              </a:ext>
            </a:extLst>
          </p:cNvPr>
          <p:cNvSpPr txBox="1"/>
          <p:nvPr/>
        </p:nvSpPr>
        <p:spPr>
          <a:xfrm>
            <a:off x="730581" y="8756072"/>
            <a:ext cx="391516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sp>
        <p:nvSpPr>
          <p:cNvPr id="9" name="FONT USED">
            <a:extLst>
              <a:ext uri="{FF2B5EF4-FFF2-40B4-BE49-F238E27FC236}">
                <a16:creationId xmlns:a16="http://schemas.microsoft.com/office/drawing/2014/main" id="{EA333C40-8F51-4612-B3D0-5BFECC9EEB66}"/>
              </a:ext>
            </a:extLst>
          </p:cNvPr>
          <p:cNvSpPr txBox="1"/>
          <p:nvPr/>
        </p:nvSpPr>
        <p:spPr>
          <a:xfrm>
            <a:off x="677299" y="7831183"/>
            <a:ext cx="5029200" cy="91884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72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FONT USED</a:t>
            </a:r>
          </a:p>
        </p:txBody>
      </p:sp>
      <p:sp>
        <p:nvSpPr>
          <p:cNvPr id="10" name="Free">
            <a:extLst>
              <a:ext uri="{FF2B5EF4-FFF2-40B4-BE49-F238E27FC236}">
                <a16:creationId xmlns:a16="http://schemas.microsoft.com/office/drawing/2014/main" id="{93A78123-3642-4998-9E81-F218FABD3E05}"/>
              </a:ext>
            </a:extLst>
          </p:cNvPr>
          <p:cNvSpPr txBox="1"/>
          <p:nvPr/>
        </p:nvSpPr>
        <p:spPr>
          <a:xfrm>
            <a:off x="798403" y="7421128"/>
            <a:ext cx="3218542" cy="87947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>
              <a:lnSpc>
                <a:spcPct val="70000"/>
              </a:lnSpc>
            </a:pPr>
            <a:r>
              <a:rPr lang="en-US" sz="6600" dirty="0">
                <a:ln w="38100"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Fair Prosper" pitchFamily="2" charset="0"/>
              </a:rPr>
              <a:t>Free</a:t>
            </a:r>
          </a:p>
        </p:txBody>
      </p:sp>
      <p:grpSp>
        <p:nvGrpSpPr>
          <p:cNvPr id="11" name="-">
            <a:extLst>
              <a:ext uri="{FF2B5EF4-FFF2-40B4-BE49-F238E27FC236}">
                <a16:creationId xmlns:a16="http://schemas.microsoft.com/office/drawing/2014/main" id="{008F426D-449E-406A-82C5-03F9F8506A45}"/>
              </a:ext>
            </a:extLst>
          </p:cNvPr>
          <p:cNvGrpSpPr/>
          <p:nvPr/>
        </p:nvGrpSpPr>
        <p:grpSpPr>
          <a:xfrm>
            <a:off x="749651" y="10076214"/>
            <a:ext cx="1848583" cy="451706"/>
            <a:chOff x="5006339" y="3690510"/>
            <a:chExt cx="1848583" cy="451706"/>
          </a:xfrm>
          <a:effectLst/>
        </p:grpSpPr>
        <p:sp>
          <p:nvSpPr>
            <p:cNvPr id="12" name="-">
              <a:extLst>
                <a:ext uri="{FF2B5EF4-FFF2-40B4-BE49-F238E27FC236}">
                  <a16:creationId xmlns:a16="http://schemas.microsoft.com/office/drawing/2014/main" id="{2675601C-ACAF-4DA4-AE93-D5F7991ED96F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13" name="VISIT NOW">
              <a:extLst>
                <a:ext uri="{FF2B5EF4-FFF2-40B4-BE49-F238E27FC236}">
                  <a16:creationId xmlns:a16="http://schemas.microsoft.com/office/drawing/2014/main" id="{5EBEC2E8-65EA-4FCE-A81F-9AB5225EE245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sp>
        <p:nvSpPr>
          <p:cNvPr id="14" name="www.yourdomain.com">
            <a:extLst>
              <a:ext uri="{FF2B5EF4-FFF2-40B4-BE49-F238E27FC236}">
                <a16:creationId xmlns:a16="http://schemas.microsoft.com/office/drawing/2014/main" id="{B656793F-F7C5-44AB-9168-903E84320216}"/>
              </a:ext>
            </a:extLst>
          </p:cNvPr>
          <p:cNvSpPr txBox="1"/>
          <p:nvPr/>
        </p:nvSpPr>
        <p:spPr>
          <a:xfrm>
            <a:off x="4305456" y="11653627"/>
            <a:ext cx="1904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alpha val="40000"/>
                  </a:schemeClr>
                </a:solidFill>
                <a:latin typeface="Century Gothic" panose="020B0502020202020204" pitchFamily="34" charset="0"/>
              </a:rPr>
              <a:t>www.yourdomain.com</a:t>
            </a:r>
          </a:p>
        </p:txBody>
      </p:sp>
      <p:grpSp>
        <p:nvGrpSpPr>
          <p:cNvPr id="15" name="-">
            <a:extLst>
              <a:ext uri="{FF2B5EF4-FFF2-40B4-BE49-F238E27FC236}">
                <a16:creationId xmlns:a16="http://schemas.microsoft.com/office/drawing/2014/main" id="{500EF998-092A-4A74-B02C-D90F4D13FD5B}"/>
              </a:ext>
            </a:extLst>
          </p:cNvPr>
          <p:cNvGrpSpPr/>
          <p:nvPr/>
        </p:nvGrpSpPr>
        <p:grpSpPr>
          <a:xfrm>
            <a:off x="5831475" y="11267539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16" name="-">
              <a:extLst>
                <a:ext uri="{FF2B5EF4-FFF2-40B4-BE49-F238E27FC236}">
                  <a16:creationId xmlns:a16="http://schemas.microsoft.com/office/drawing/2014/main" id="{E31594EC-24B3-4CF1-BBE4-153B1BABA7E7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17" name="-">
              <a:extLst>
                <a:ext uri="{FF2B5EF4-FFF2-40B4-BE49-F238E27FC236}">
                  <a16:creationId xmlns:a16="http://schemas.microsoft.com/office/drawing/2014/main" id="{00321F76-6D28-46B7-A1FC-06019F4E6FF1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18" name="-">
            <a:extLst>
              <a:ext uri="{FF2B5EF4-FFF2-40B4-BE49-F238E27FC236}">
                <a16:creationId xmlns:a16="http://schemas.microsoft.com/office/drawing/2014/main" id="{5CE31F78-F58B-405E-840E-24AB6BCCA0F5}"/>
              </a:ext>
            </a:extLst>
          </p:cNvPr>
          <p:cNvGrpSpPr/>
          <p:nvPr/>
        </p:nvGrpSpPr>
        <p:grpSpPr>
          <a:xfrm>
            <a:off x="4831261" y="11267539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19" name="-">
              <a:extLst>
                <a:ext uri="{FF2B5EF4-FFF2-40B4-BE49-F238E27FC236}">
                  <a16:creationId xmlns:a16="http://schemas.microsoft.com/office/drawing/2014/main" id="{FE4CC2C5-04BC-4D22-BA91-1A156F58F8B2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20" name="-">
              <a:extLst>
                <a:ext uri="{FF2B5EF4-FFF2-40B4-BE49-F238E27FC236}">
                  <a16:creationId xmlns:a16="http://schemas.microsoft.com/office/drawing/2014/main" id="{2E7D010B-3546-4888-A339-3D643C215D37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21" name="-">
            <a:extLst>
              <a:ext uri="{FF2B5EF4-FFF2-40B4-BE49-F238E27FC236}">
                <a16:creationId xmlns:a16="http://schemas.microsoft.com/office/drawing/2014/main" id="{3E007605-3781-402D-BF05-2DCB4F8BACD2}"/>
              </a:ext>
            </a:extLst>
          </p:cNvPr>
          <p:cNvGrpSpPr/>
          <p:nvPr/>
        </p:nvGrpSpPr>
        <p:grpSpPr>
          <a:xfrm>
            <a:off x="5331368" y="11267539"/>
            <a:ext cx="316772" cy="316772"/>
            <a:chOff x="5237778" y="9157148"/>
            <a:chExt cx="497244" cy="497244"/>
          </a:xfrm>
          <a:effectLst/>
        </p:grpSpPr>
        <p:sp>
          <p:nvSpPr>
            <p:cNvPr id="22" name="-">
              <a:extLst>
                <a:ext uri="{FF2B5EF4-FFF2-40B4-BE49-F238E27FC236}">
                  <a16:creationId xmlns:a16="http://schemas.microsoft.com/office/drawing/2014/main" id="{A4D3DE8F-3CCA-41B1-BD42-5000950287F7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23" name="-">
              <a:extLst>
                <a:ext uri="{FF2B5EF4-FFF2-40B4-BE49-F238E27FC236}">
                  <a16:creationId xmlns:a16="http://schemas.microsoft.com/office/drawing/2014/main" id="{602A169A-A0C2-4CC5-9E6F-4356B51A2691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pic>
        <p:nvPicPr>
          <p:cNvPr id="24" name="YOUR LOGO">
            <a:extLst>
              <a:ext uri="{FF2B5EF4-FFF2-40B4-BE49-F238E27FC236}">
                <a16:creationId xmlns:a16="http://schemas.microsoft.com/office/drawing/2014/main" id="{D9FD0EDA-3CC0-421C-81E1-099B98A2C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23759" y="6574059"/>
            <a:ext cx="933450" cy="219075"/>
          </a:xfrm>
          <a:prstGeom prst="rect">
            <a:avLst/>
          </a:prstGeom>
        </p:spPr>
      </p:pic>
      <p:sp>
        <p:nvSpPr>
          <p:cNvPr id="43" name="Transition">
            <a:extLst>
              <a:ext uri="{FF2B5EF4-FFF2-40B4-BE49-F238E27FC236}">
                <a16:creationId xmlns:a16="http://schemas.microsoft.com/office/drawing/2014/main" id="{1A9A6E31-1D5E-4262-A47A-A4F7766FC2E9}"/>
              </a:ext>
            </a:extLst>
          </p:cNvPr>
          <p:cNvSpPr/>
          <p:nvPr/>
        </p:nvSpPr>
        <p:spPr>
          <a:xfrm rot="5400000">
            <a:off x="-3295651" y="1314453"/>
            <a:ext cx="13449303" cy="9067802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solidFill>
            <a:srgbClr val="3C485E"/>
          </a:solidFill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 useBgFill="1">
        <p:nvSpPr>
          <p:cNvPr id="44" name="Transition">
            <a:extLst>
              <a:ext uri="{FF2B5EF4-FFF2-40B4-BE49-F238E27FC236}">
                <a16:creationId xmlns:a16="http://schemas.microsoft.com/office/drawing/2014/main" id="{ADC511E8-EB12-458C-94B7-A91FC3F14881}"/>
              </a:ext>
            </a:extLst>
          </p:cNvPr>
          <p:cNvSpPr/>
          <p:nvPr/>
        </p:nvSpPr>
        <p:spPr>
          <a:xfrm rot="5400000">
            <a:off x="-3295650" y="1466851"/>
            <a:ext cx="13449302" cy="9067802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897505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1 -0.06693 L 7.40741E-7 2.08333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4.07407E-6 -0.05065 L 4.07407E-6 -1.66667E-6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-1.48148E-6 -1.875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11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4.44444E-6 -0.05052 L -4.44444E-6 2.91667E-6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48148E-6 0.05013 L -1.48148E-6 -3.75E-6 " pathEditMode="relative" rAng="0" ptsTypes="AA">
                                      <p:cBhvr>
                                        <p:cTn id="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513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-1.48148E-6 -3.75E-6 L -0.00116 0.01836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911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2.59259E-6 0.06784 L 2.59259E-6 1.875E-6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398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2.59259E-6 1.875E-6 L -0.0007 0.01263 " pathEditMode="relative" rAng="0" ptsTypes="AA">
                                      <p:cBhvr>
                                        <p:cTn id="70" dur="1875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62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2" presetClass="entr" presetSubtype="6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96296E-6 -6.25E-7 L -0.01505 0.00456 " pathEditMode="relative" rAng="0" ptsTypes="AA">
                                      <p:cBhvr>
                                        <p:cTn id="76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8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-4.16667E-6 L -0.00046 0.01459 " pathEditMode="relative" rAng="0" ptsTypes="AA">
                                      <p:cBhvr>
                                        <p:cTn id="8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8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33333E-6 3.125E-6 L -0.00278 0.01276 " pathEditMode="relative" rAng="0" ptsTypes="AA">
                                      <p:cBhvr>
                                        <p:cTn id="91" dur="1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22" presetClass="entr" presetSubtype="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96296E-6 -1.25E-6 L -0.01829 -0.00547 " pathEditMode="relative" rAng="0" ptsTypes="AA">
                                      <p:cBhvr>
                                        <p:cTn id="9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" presetClass="entr" presetSubtype="4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4.44444E-6 1.45833E-6 L -0.01505 0.00456 " pathEditMode="relative" rAng="0" ptsTypes="AA">
                                      <p:cBhvr>
                                        <p:cTn id="102" dur="14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104" dur="14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69 -0.11029 L 0 1.11022E-16 " pathEditMode="relative" rAng="0" ptsTypes="AA">
                                      <p:cBhvr>
                                        <p:cTn id="10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5508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1.11022E-16 L 0.00139 -0.02826 " pathEditMode="relative" rAng="0" ptsTypes="AA">
                                      <p:cBhvr>
                                        <p:cTn id="111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41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42" presetClass="path" presetSubtype="0" accel="20000" decel="8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63 0.03958 L 3.33333E-6 2.29167E-6 " pathEditMode="relative" rAng="0" ptsTypes="AA">
                                      <p:cBhvr>
                                        <p:cTn id="1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1" y="-1979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6" presetClass="emph" presetSubtype="0" accel="8000" decel="5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18" dur="4000" fill="hold"/>
                                        <p:tgtEl>
                                          <p:spTgt spid="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3.33333E-6 -4.79167E-6 " pathEditMode="relative" rAng="0" ptsTypes="AA">
                                      <p:cBhvr>
                                        <p:cTn id="12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33333E-6 -4.79167E-6 L -0.04931 -0.03033 " pathEditMode="relative" rAng="0" ptsTypes="AA">
                                      <p:cBhvr>
                                        <p:cTn id="125" dur="3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0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32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69 0.00039 C -0.00069 0.00469 -0.00347 0.00821 -0.00694 0.00821 C -0.01065 0.00821 -0.01319 0.00469 -0.01319 0.00039 C -0.01319 -0.0039 -0.01065 -0.00742 -0.00694 -0.00742 C -0.00347 -0.00742 -0.00069 -0.0039 -0.00069 0.00039 Z " pathEditMode="relative" rAng="16200000" ptsTypes="AAAAA">
                                      <p:cBhvr>
                                        <p:cTn id="134" dur="3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9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41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81481E-6 -3.54167E-6 C 0.00717 -3.54167E-6 0.01296 0.00313 0.01296 0.0073 C 0.01296 0.01146 0.00717 0.01472 4.81481E-6 0.01472 C -0.00718 0.01472 -0.01297 0.01146 -0.01297 0.0073 C -0.01297 0.00313 -0.00718 -3.54167E-6 4.81481E-6 -3.54167E-6 Z " pathEditMode="relative" rAng="0" ptsTypes="AAAAA">
                                      <p:cBhvr>
                                        <p:cTn id="143" dur="3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29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48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50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81481E-6 3.33333E-6 C 0.00694 3.33333E-6 0.01296 0.00091 0.01296 0.00208 C 0.01296 0.00338 0.00694 0.00429 4.81481E-6 0.00429 C -0.00741 0.00429 -0.01297 0.00338 -0.01297 0.00208 C -0.01297 0.00091 -0.00741 3.33333E-6 4.81481E-6 3.33333E-6 Z " pathEditMode="relative" rAng="0" ptsTypes="AAAAA">
                                      <p:cBhvr>
                                        <p:cTn id="152" dur="3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2 0.00026 L -4.44444E-6 2.08333E-7 " pathEditMode="relative" rAng="0" ptsTypes="AA">
                                      <p:cBhvr>
                                        <p:cTn id="15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1" y="-13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-4.44444E-6 2.08333E-7 L 0.01875 0.00156 " pathEditMode="relative" rAng="0" ptsTypes="AA">
                                      <p:cBhvr>
                                        <p:cTn id="159" dur="19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6" y="78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2" presetClass="entr" presetSubtype="8" accel="20000" decel="8000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8" accel="20000" decel="8000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25" grpId="2" animBg="1"/>
      <p:bldP spid="26" grpId="0" animBg="1"/>
      <p:bldP spid="26" grpId="1" animBg="1"/>
      <p:bldP spid="27" grpId="0" animBg="1"/>
      <p:bldP spid="27" grpId="1" animBg="1"/>
      <p:bldP spid="27" grpId="2" animBg="1"/>
      <p:bldP spid="28" grpId="0" animBg="1"/>
      <p:bldP spid="28" grpId="1" animBg="1"/>
      <p:bldP spid="28" grpId="2" animBg="1"/>
      <p:bldP spid="29" grpId="0" animBg="1"/>
      <p:bldP spid="29" grpId="1" animBg="1"/>
      <p:bldP spid="29" grpId="2" animBg="1"/>
      <p:bldP spid="30" grpId="0" animBg="1"/>
      <p:bldP spid="30" grpId="1" animBg="1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5" grpId="3" animBg="1"/>
      <p:bldP spid="36" grpId="0" animBg="1"/>
      <p:bldP spid="36" grpId="1" animBg="1"/>
      <p:bldP spid="36" grpId="2" animBg="1"/>
      <p:bldP spid="36" grpId="3" animBg="1"/>
      <p:bldP spid="37" grpId="0" animBg="1"/>
      <p:bldP spid="37" grpId="1" animBg="1"/>
      <p:bldP spid="37" grpId="2" animBg="1"/>
      <p:bldP spid="37" grpId="3" animBg="1"/>
      <p:bldP spid="6" grpId="0" animBg="1"/>
      <p:bldP spid="6" grpId="1" animBg="1"/>
      <p:bldP spid="6" grpId="2" animBg="1"/>
      <p:bldP spid="7" grpId="0" animBg="1"/>
      <p:bldP spid="7" grpId="1" animBg="1"/>
      <p:bldP spid="7" grpId="2" animBg="1"/>
      <p:bldP spid="8" grpId="0"/>
      <p:bldP spid="9" grpId="0"/>
      <p:bldP spid="9" grpId="1"/>
      <p:bldP spid="9" grpId="2"/>
      <p:bldP spid="9" grpId="3"/>
      <p:bldP spid="10" grpId="0"/>
      <p:bldP spid="10" grpId="1"/>
      <p:bldP spid="14" grpId="0"/>
      <p:bldP spid="43" grpId="0" animBg="1"/>
      <p:bldP spid="4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-">
            <a:extLst>
              <a:ext uri="{FF2B5EF4-FFF2-40B4-BE49-F238E27FC236}">
                <a16:creationId xmlns:a16="http://schemas.microsoft.com/office/drawing/2014/main" id="{49F2657D-AB7F-4B10-85A5-CC3594E2F676}"/>
              </a:ext>
            </a:extLst>
          </p:cNvPr>
          <p:cNvSpPr/>
          <p:nvPr/>
        </p:nvSpPr>
        <p:spPr>
          <a:xfrm rot="5565168">
            <a:off x="-132048" y="3335418"/>
            <a:ext cx="8139732" cy="8456287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-">
            <a:extLst>
              <a:ext uri="{FF2B5EF4-FFF2-40B4-BE49-F238E27FC236}">
                <a16:creationId xmlns:a16="http://schemas.microsoft.com/office/drawing/2014/main" id="{9C0FCA10-FD50-4EBB-B8A2-D703C8655DF2}"/>
              </a:ext>
            </a:extLst>
          </p:cNvPr>
          <p:cNvSpPr/>
          <p:nvPr/>
        </p:nvSpPr>
        <p:spPr>
          <a:xfrm flipV="1">
            <a:off x="4922948" y="8065933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8A2A67CE-85CC-4ABE-AB6E-FE61247F08BB}"/>
              </a:ext>
            </a:extLst>
          </p:cNvPr>
          <p:cNvSpPr/>
          <p:nvPr/>
        </p:nvSpPr>
        <p:spPr>
          <a:xfrm>
            <a:off x="1044148" y="489841"/>
            <a:ext cx="6507027" cy="3844988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-">
            <a:extLst>
              <a:ext uri="{FF2B5EF4-FFF2-40B4-BE49-F238E27FC236}">
                <a16:creationId xmlns:a16="http://schemas.microsoft.com/office/drawing/2014/main" id="{EB1EDFB0-7E46-4BC7-8425-DA09DA0E5449}"/>
              </a:ext>
            </a:extLst>
          </p:cNvPr>
          <p:cNvSpPr/>
          <p:nvPr/>
        </p:nvSpPr>
        <p:spPr>
          <a:xfrm rot="2000856">
            <a:off x="-100730" y="7467662"/>
            <a:ext cx="8056798" cy="5318980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-">
            <a:extLst>
              <a:ext uri="{FF2B5EF4-FFF2-40B4-BE49-F238E27FC236}">
                <a16:creationId xmlns:a16="http://schemas.microsoft.com/office/drawing/2014/main" id="{3F2BE77E-56B9-4A69-9F2F-E35F4842815B}"/>
              </a:ext>
            </a:extLst>
          </p:cNvPr>
          <p:cNvSpPr/>
          <p:nvPr/>
        </p:nvSpPr>
        <p:spPr>
          <a:xfrm rot="1442945" flipH="1">
            <a:off x="2953383" y="9777181"/>
            <a:ext cx="6692061" cy="5890311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rgbClr val="ECE7E3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-">
            <a:extLst>
              <a:ext uri="{FF2B5EF4-FFF2-40B4-BE49-F238E27FC236}">
                <a16:creationId xmlns:a16="http://schemas.microsoft.com/office/drawing/2014/main" id="{ABE26AE1-5419-4B67-A6AE-01A979CBDB0C}"/>
              </a:ext>
            </a:extLst>
          </p:cNvPr>
          <p:cNvSpPr/>
          <p:nvPr/>
        </p:nvSpPr>
        <p:spPr>
          <a:xfrm rot="3144214">
            <a:off x="6631747" y="-1779396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" name="-">
            <a:extLst>
              <a:ext uri="{FF2B5EF4-FFF2-40B4-BE49-F238E27FC236}">
                <a16:creationId xmlns:a16="http://schemas.microsoft.com/office/drawing/2014/main" id="{A31E0C6E-C7D3-46C9-8BCE-F48F8CB37ACE}"/>
              </a:ext>
            </a:extLst>
          </p:cNvPr>
          <p:cNvGrpSpPr/>
          <p:nvPr/>
        </p:nvGrpSpPr>
        <p:grpSpPr>
          <a:xfrm>
            <a:off x="5522441" y="5799894"/>
            <a:ext cx="1993434" cy="1791745"/>
            <a:chOff x="-10789275" y="2090723"/>
            <a:chExt cx="1993434" cy="1791745"/>
          </a:xfrm>
        </p:grpSpPr>
        <p:sp>
          <p:nvSpPr>
            <p:cNvPr id="12" name="-">
              <a:extLst>
                <a:ext uri="{FF2B5EF4-FFF2-40B4-BE49-F238E27FC236}">
                  <a16:creationId xmlns:a16="http://schemas.microsoft.com/office/drawing/2014/main" id="{8E433870-B9E9-4BC8-ABB0-6C442D1E41DB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-">
              <a:extLst>
                <a:ext uri="{FF2B5EF4-FFF2-40B4-BE49-F238E27FC236}">
                  <a16:creationId xmlns:a16="http://schemas.microsoft.com/office/drawing/2014/main" id="{89C08CEB-D614-4576-9AD9-516FD28B6344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-">
            <a:extLst>
              <a:ext uri="{FF2B5EF4-FFF2-40B4-BE49-F238E27FC236}">
                <a16:creationId xmlns:a16="http://schemas.microsoft.com/office/drawing/2014/main" id="{F50D35B2-E690-49C7-A026-38B22984D8B7}"/>
              </a:ext>
            </a:extLst>
          </p:cNvPr>
          <p:cNvSpPr/>
          <p:nvPr/>
        </p:nvSpPr>
        <p:spPr>
          <a:xfrm>
            <a:off x="4015758" y="495136"/>
            <a:ext cx="598276" cy="580059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-">
            <a:extLst>
              <a:ext uri="{FF2B5EF4-FFF2-40B4-BE49-F238E27FC236}">
                <a16:creationId xmlns:a16="http://schemas.microsoft.com/office/drawing/2014/main" id="{08E3E83A-5FBB-4770-9438-4E20ED2542D4}"/>
              </a:ext>
            </a:extLst>
          </p:cNvPr>
          <p:cNvSpPr/>
          <p:nvPr/>
        </p:nvSpPr>
        <p:spPr>
          <a:xfrm>
            <a:off x="5410419" y="9716423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chemeClr val="bg1">
              <a:alpha val="15000"/>
            </a:scheme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-">
            <a:extLst>
              <a:ext uri="{FF2B5EF4-FFF2-40B4-BE49-F238E27FC236}">
                <a16:creationId xmlns:a16="http://schemas.microsoft.com/office/drawing/2014/main" id="{C00BD8AB-0C15-4F98-8F52-F38ABF4D0FD1}"/>
              </a:ext>
            </a:extLst>
          </p:cNvPr>
          <p:cNvSpPr/>
          <p:nvPr/>
        </p:nvSpPr>
        <p:spPr>
          <a:xfrm>
            <a:off x="3297373" y="7365352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-">
            <a:extLst>
              <a:ext uri="{FF2B5EF4-FFF2-40B4-BE49-F238E27FC236}">
                <a16:creationId xmlns:a16="http://schemas.microsoft.com/office/drawing/2014/main" id="{53E7F842-F28B-42C4-AC36-BFC06B9F167E}"/>
              </a:ext>
            </a:extLst>
          </p:cNvPr>
          <p:cNvSpPr/>
          <p:nvPr/>
        </p:nvSpPr>
        <p:spPr>
          <a:xfrm>
            <a:off x="6031640" y="4406085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Picture">
            <a:extLst>
              <a:ext uri="{FF2B5EF4-FFF2-40B4-BE49-F238E27FC236}">
                <a16:creationId xmlns:a16="http://schemas.microsoft.com/office/drawing/2014/main" id="{CB340B06-2BF9-4B2E-8C6F-2DA11DA5D36C}"/>
              </a:ext>
            </a:extLst>
          </p:cNvPr>
          <p:cNvSpPr/>
          <p:nvPr/>
        </p:nvSpPr>
        <p:spPr>
          <a:xfrm rot="8459271">
            <a:off x="-5902559" y="-373998"/>
            <a:ext cx="12631024" cy="14851006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 l="14097" t="4092" r="-25179" b="14358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-">
            <a:extLst>
              <a:ext uri="{FF2B5EF4-FFF2-40B4-BE49-F238E27FC236}">
                <a16:creationId xmlns:a16="http://schemas.microsoft.com/office/drawing/2014/main" id="{3BC2C2B3-48D1-4293-85AA-CFAF677A0874}"/>
              </a:ext>
            </a:extLst>
          </p:cNvPr>
          <p:cNvSpPr/>
          <p:nvPr/>
        </p:nvSpPr>
        <p:spPr>
          <a:xfrm rot="8459271">
            <a:off x="-5828160" y="-195365"/>
            <a:ext cx="12664426" cy="14981246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" name="-">
            <a:extLst>
              <a:ext uri="{FF2B5EF4-FFF2-40B4-BE49-F238E27FC236}">
                <a16:creationId xmlns:a16="http://schemas.microsoft.com/office/drawing/2014/main" id="{A36A3CE6-8110-4A21-A9F1-B1F080A2EB24}"/>
              </a:ext>
            </a:extLst>
          </p:cNvPr>
          <p:cNvGrpSpPr/>
          <p:nvPr/>
        </p:nvGrpSpPr>
        <p:grpSpPr>
          <a:xfrm>
            <a:off x="1304403" y="-895873"/>
            <a:ext cx="1993434" cy="1791745"/>
            <a:chOff x="-10789275" y="2090723"/>
            <a:chExt cx="1993434" cy="1791745"/>
          </a:xfrm>
        </p:grpSpPr>
        <p:sp>
          <p:nvSpPr>
            <p:cNvPr id="21" name="-">
              <a:extLst>
                <a:ext uri="{FF2B5EF4-FFF2-40B4-BE49-F238E27FC236}">
                  <a16:creationId xmlns:a16="http://schemas.microsoft.com/office/drawing/2014/main" id="{BC5766D5-D029-45F5-81E4-6DC5EA247F61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-">
              <a:extLst>
                <a:ext uri="{FF2B5EF4-FFF2-40B4-BE49-F238E27FC236}">
                  <a16:creationId xmlns:a16="http://schemas.microsoft.com/office/drawing/2014/main" id="{C7E1D844-0642-4E64-8F3F-D65C64057227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Lorem ipsum dolor sit amet, consectetur adipiscing elit. Ut posuere, est et ornare dapibus, risus odio iaculis leo, sit amet euismod arcu ipsum at leo.">
            <a:extLst>
              <a:ext uri="{FF2B5EF4-FFF2-40B4-BE49-F238E27FC236}">
                <a16:creationId xmlns:a16="http://schemas.microsoft.com/office/drawing/2014/main" id="{9DB30ACC-E871-4C35-96FE-0A2890CCE3F8}"/>
              </a:ext>
            </a:extLst>
          </p:cNvPr>
          <p:cNvSpPr txBox="1"/>
          <p:nvPr/>
        </p:nvSpPr>
        <p:spPr>
          <a:xfrm>
            <a:off x="3480619" y="3007273"/>
            <a:ext cx="2618248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consectetur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sp>
        <p:nvSpPr>
          <p:cNvPr id="24" name="CONCEPT">
            <a:extLst>
              <a:ext uri="{FF2B5EF4-FFF2-40B4-BE49-F238E27FC236}">
                <a16:creationId xmlns:a16="http://schemas.microsoft.com/office/drawing/2014/main" id="{AA77FE2D-A76A-4262-A5BB-6D285399A742}"/>
              </a:ext>
            </a:extLst>
          </p:cNvPr>
          <p:cNvSpPr txBox="1"/>
          <p:nvPr/>
        </p:nvSpPr>
        <p:spPr>
          <a:xfrm flipH="1">
            <a:off x="2714625" y="2167802"/>
            <a:ext cx="3477649" cy="91884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72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CONCEPT</a:t>
            </a:r>
          </a:p>
        </p:txBody>
      </p:sp>
      <p:sp>
        <p:nvSpPr>
          <p:cNvPr id="25" name="Modern">
            <a:extLst>
              <a:ext uri="{FF2B5EF4-FFF2-40B4-BE49-F238E27FC236}">
                <a16:creationId xmlns:a16="http://schemas.microsoft.com/office/drawing/2014/main" id="{8E45B67E-F629-4878-860E-D0F227A80D44}"/>
              </a:ext>
            </a:extLst>
          </p:cNvPr>
          <p:cNvSpPr txBox="1"/>
          <p:nvPr/>
        </p:nvSpPr>
        <p:spPr>
          <a:xfrm flipH="1">
            <a:off x="3162299" y="1757747"/>
            <a:ext cx="3029973" cy="87947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6600" dirty="0">
                <a:ln w="38100"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Fair Prosper" pitchFamily="2" charset="0"/>
              </a:rPr>
              <a:t>Modern</a:t>
            </a:r>
          </a:p>
        </p:txBody>
      </p:sp>
      <p:grpSp>
        <p:nvGrpSpPr>
          <p:cNvPr id="26" name="-">
            <a:extLst>
              <a:ext uri="{FF2B5EF4-FFF2-40B4-BE49-F238E27FC236}">
                <a16:creationId xmlns:a16="http://schemas.microsoft.com/office/drawing/2014/main" id="{7083699C-7795-4B40-815B-2C719DE4B375}"/>
              </a:ext>
            </a:extLst>
          </p:cNvPr>
          <p:cNvGrpSpPr/>
          <p:nvPr/>
        </p:nvGrpSpPr>
        <p:grpSpPr>
          <a:xfrm>
            <a:off x="4215522" y="4825788"/>
            <a:ext cx="1848583" cy="451706"/>
            <a:chOff x="5006339" y="3690510"/>
            <a:chExt cx="1848583" cy="451706"/>
          </a:xfrm>
          <a:effectLst/>
        </p:grpSpPr>
        <p:sp>
          <p:nvSpPr>
            <p:cNvPr id="27" name="-">
              <a:extLst>
                <a:ext uri="{FF2B5EF4-FFF2-40B4-BE49-F238E27FC236}">
                  <a16:creationId xmlns:a16="http://schemas.microsoft.com/office/drawing/2014/main" id="{14C79898-ED80-4032-B7A4-EDE1319CF57A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28" name="VISIT NOW">
              <a:extLst>
                <a:ext uri="{FF2B5EF4-FFF2-40B4-BE49-F238E27FC236}">
                  <a16:creationId xmlns:a16="http://schemas.microsoft.com/office/drawing/2014/main" id="{7EBACD43-3D5E-4898-979F-925263B6D94F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sp>
        <p:nvSpPr>
          <p:cNvPr id="29" name="www.yourdomain.com">
            <a:extLst>
              <a:ext uri="{FF2B5EF4-FFF2-40B4-BE49-F238E27FC236}">
                <a16:creationId xmlns:a16="http://schemas.microsoft.com/office/drawing/2014/main" id="{6BA07560-34E0-40C4-84F6-4EB52B85F085}"/>
              </a:ext>
            </a:extLst>
          </p:cNvPr>
          <p:cNvSpPr txBox="1"/>
          <p:nvPr/>
        </p:nvSpPr>
        <p:spPr>
          <a:xfrm>
            <a:off x="4192372" y="11432400"/>
            <a:ext cx="1904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solidFill>
                  <a:schemeClr val="bg1">
                    <a:alpha val="40000"/>
                  </a:schemeClr>
                </a:solidFill>
                <a:latin typeface="Century Gothic" panose="020B0502020202020204" pitchFamily="34" charset="0"/>
              </a:rPr>
              <a:t>www.yourdomain.com</a:t>
            </a:r>
          </a:p>
        </p:txBody>
      </p:sp>
      <p:grpSp>
        <p:nvGrpSpPr>
          <p:cNvPr id="30" name="-">
            <a:extLst>
              <a:ext uri="{FF2B5EF4-FFF2-40B4-BE49-F238E27FC236}">
                <a16:creationId xmlns:a16="http://schemas.microsoft.com/office/drawing/2014/main" id="{D94B768F-D245-402D-BAC2-AE9969250EA8}"/>
              </a:ext>
            </a:extLst>
          </p:cNvPr>
          <p:cNvGrpSpPr/>
          <p:nvPr/>
        </p:nvGrpSpPr>
        <p:grpSpPr>
          <a:xfrm>
            <a:off x="5508841" y="11046312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31" name="-">
              <a:extLst>
                <a:ext uri="{FF2B5EF4-FFF2-40B4-BE49-F238E27FC236}">
                  <a16:creationId xmlns:a16="http://schemas.microsoft.com/office/drawing/2014/main" id="{71733BF8-A4BC-4B3C-A822-BB9FB6B552C2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2" name="-">
              <a:extLst>
                <a:ext uri="{FF2B5EF4-FFF2-40B4-BE49-F238E27FC236}">
                  <a16:creationId xmlns:a16="http://schemas.microsoft.com/office/drawing/2014/main" id="{0F82B776-C7EB-4AD5-A484-7FBCE227B2A7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3" name="-">
            <a:extLst>
              <a:ext uri="{FF2B5EF4-FFF2-40B4-BE49-F238E27FC236}">
                <a16:creationId xmlns:a16="http://schemas.microsoft.com/office/drawing/2014/main" id="{F11E39B3-52AC-433F-8F10-EDB7094D8B50}"/>
              </a:ext>
            </a:extLst>
          </p:cNvPr>
          <p:cNvGrpSpPr/>
          <p:nvPr/>
        </p:nvGrpSpPr>
        <p:grpSpPr>
          <a:xfrm>
            <a:off x="4508627" y="11046312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34" name="-">
              <a:extLst>
                <a:ext uri="{FF2B5EF4-FFF2-40B4-BE49-F238E27FC236}">
                  <a16:creationId xmlns:a16="http://schemas.microsoft.com/office/drawing/2014/main" id="{9054C0C0-DD11-44A3-99FD-9B1087DAA317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5" name="-">
              <a:extLst>
                <a:ext uri="{FF2B5EF4-FFF2-40B4-BE49-F238E27FC236}">
                  <a16:creationId xmlns:a16="http://schemas.microsoft.com/office/drawing/2014/main" id="{E2C5D527-D15C-4FD5-B45A-A149448530E3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36" name="-">
            <a:extLst>
              <a:ext uri="{FF2B5EF4-FFF2-40B4-BE49-F238E27FC236}">
                <a16:creationId xmlns:a16="http://schemas.microsoft.com/office/drawing/2014/main" id="{E16E09E3-4058-40D1-AB67-B12071332642}"/>
              </a:ext>
            </a:extLst>
          </p:cNvPr>
          <p:cNvGrpSpPr/>
          <p:nvPr/>
        </p:nvGrpSpPr>
        <p:grpSpPr>
          <a:xfrm>
            <a:off x="5008734" y="11046312"/>
            <a:ext cx="316772" cy="316772"/>
            <a:chOff x="5237778" y="9157148"/>
            <a:chExt cx="497244" cy="497244"/>
          </a:xfrm>
          <a:effectLst/>
        </p:grpSpPr>
        <p:sp>
          <p:nvSpPr>
            <p:cNvPr id="37" name="-">
              <a:extLst>
                <a:ext uri="{FF2B5EF4-FFF2-40B4-BE49-F238E27FC236}">
                  <a16:creationId xmlns:a16="http://schemas.microsoft.com/office/drawing/2014/main" id="{3F58A2DB-5F11-4525-9525-932A665EB930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38" name="-">
              <a:extLst>
                <a:ext uri="{FF2B5EF4-FFF2-40B4-BE49-F238E27FC236}">
                  <a16:creationId xmlns:a16="http://schemas.microsoft.com/office/drawing/2014/main" id="{62E8A857-AFD2-435D-A650-38AA5F36FB9F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algn="ctr"/>
              <a:endParaRPr lang="en-US" dirty="0">
                <a:latin typeface="Montserrat" panose="00000500000000000000" pitchFamily="50" charset="0"/>
              </a:endParaRPr>
            </a:p>
          </p:txBody>
        </p:sp>
      </p:grpSp>
      <p:pic>
        <p:nvPicPr>
          <p:cNvPr id="39" name="YOUR LOGO">
            <a:extLst>
              <a:ext uri="{FF2B5EF4-FFF2-40B4-BE49-F238E27FC236}">
                <a16:creationId xmlns:a16="http://schemas.microsoft.com/office/drawing/2014/main" id="{3513C6EA-0920-4B0E-92BF-717B60864FF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263023" y="527219"/>
            <a:ext cx="933450" cy="219075"/>
          </a:xfrm>
          <a:prstGeom prst="rect">
            <a:avLst/>
          </a:prstGeom>
        </p:spPr>
      </p:pic>
      <p:sp>
        <p:nvSpPr>
          <p:cNvPr id="42" name="Transition">
            <a:extLst>
              <a:ext uri="{FF2B5EF4-FFF2-40B4-BE49-F238E27FC236}">
                <a16:creationId xmlns:a16="http://schemas.microsoft.com/office/drawing/2014/main" id="{EF2B86AC-D390-4D69-9870-9D44C055DD6B}"/>
              </a:ext>
            </a:extLst>
          </p:cNvPr>
          <p:cNvSpPr/>
          <p:nvPr/>
        </p:nvSpPr>
        <p:spPr>
          <a:xfrm flipV="1">
            <a:off x="-1346070" y="-6955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solidFill>
            <a:srgbClr val="3C485E"/>
          </a:solidFill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 useBgFill="1">
        <p:nvSpPr>
          <p:cNvPr id="43" name="Transition">
            <a:extLst>
              <a:ext uri="{FF2B5EF4-FFF2-40B4-BE49-F238E27FC236}">
                <a16:creationId xmlns:a16="http://schemas.microsoft.com/office/drawing/2014/main" id="{9DC56CA8-9319-4E73-ADD5-A52D1E58D230}"/>
              </a:ext>
            </a:extLst>
          </p:cNvPr>
          <p:cNvSpPr/>
          <p:nvPr/>
        </p:nvSpPr>
        <p:spPr>
          <a:xfrm flipV="1">
            <a:off x="-1346070" y="-5431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11086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1 -0.06692 L 4.44444E-6 -4.79167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24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24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4.44444E-6 -0.05065 L -4.44444E-6 1.66667E-6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4.44444E-6 -2.91667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26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26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33333E-6 -0.05052 L 3.33333E-6 -3.54167E-6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07407E-6 -2.5E-6 L -0.01504 0.00456 " pathEditMode="relative" rAng="0" ptsTypes="AA">
                                      <p:cBhvr>
                                        <p:cTn id="62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64" dur="1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4.81481E-6 1.04167E-6 L -0.00047 0.01458 " pathEditMode="relative" rAng="0" ptsTypes="AA">
                                      <p:cBhvr>
                                        <p:cTn id="70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2" dur="17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3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7037E-7 -1.45833E-6 L -0.00278 0.01276 " pathEditMode="relative" rAng="0" ptsTypes="AA">
                                      <p:cBhvr>
                                        <p:cTn id="77" dur="1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78" presetID="22" presetClass="entr" presetSubtype="1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59259E-6 -2.91667E-6 L -0.01828 -0.00547 " pathEditMode="relative" rAng="0" ptsTypes="AA">
                                      <p:cBhvr>
                                        <p:cTn id="82" dur="1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2" presetClass="entr" presetSubtype="4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1.48148E-6 4.16667E-7 L -0.01505 0.00456 " pathEditMode="relative" rAng="0" ptsTypes="AA">
                                      <p:cBhvr>
                                        <p:cTn id="88" dur="1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90" dur="14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91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7 -0.11029 L -2.96296E-6 1.45833E-6 " pathEditMode="relative" rAng="0" ptsTypes="AA">
                                      <p:cBhvr>
                                        <p:cTn id="9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5508"/>
                                    </p:animMotion>
                                  </p:childTnLst>
                                </p:cTn>
                              </p:par>
                              <p:par>
                                <p:cTn id="96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2.96296E-6 1.45833E-6 L 0.00139 -0.02826 " pathEditMode="relative" rAng="0" ptsTypes="AA">
                                      <p:cBhvr>
                                        <p:cTn id="97" dur="1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419"/>
                                    </p:animMotion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42" presetClass="path" presetSubtype="0" accel="20000" decel="8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63 0.03958 L -3.7037E-7 3.33333E-6 " pathEditMode="relative" rAng="0" ptsTypes="AA">
                                      <p:cBhvr>
                                        <p:cTn id="10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1" y="-1979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6" presetClass="emph" presetSubtype="0" accel="8000" decel="5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04" dur="4000" fill="hold"/>
                                        <p:tgtEl>
                                          <p:spTgt spid="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3.33333E-6 -2.91667E-6 " pathEditMode="relative" rAng="0" ptsTypes="AA">
                                      <p:cBhvr>
                                        <p:cTn id="10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33333E-6 -2.91667E-6 L -0.04931 -0.03034 " pathEditMode="relative" rAng="0" ptsTypes="AA">
                                      <p:cBhvr>
                                        <p:cTn id="111" dur="3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1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7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18" dur="1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9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7 0.0004 C -0.0007 0.00469 -0.00348 0.00821 -0.00695 0.00821 C -0.01065 0.00821 -0.0132 0.00469 -0.0132 0.0004 C -0.0132 -0.0039 -0.01065 -0.00742 -0.00695 -0.00742 C -0.00348 -0.00742 -0.0007 -0.0039 -0.0007 0.0004 Z " pathEditMode="relative" rAng="16200000" ptsTypes="AAAAA">
                                      <p:cBhvr>
                                        <p:cTn id="120" dur="3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7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25" dur="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6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27" dur="17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8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85185E-6 -2.91667E-6 C 0.00718 -2.91667E-6 0.01296 0.00313 0.01296 0.00729 C 0.01296 0.01146 0.00718 0.01472 -1.85185E-6 0.01472 C -0.00717 0.01472 -0.01296 0.01146 -0.01296 0.00729 C -0.01296 0.00313 -0.00717 -2.91667E-6 -1.85185E-6 -2.91667E-6 Z " pathEditMode="relative" rAng="0" ptsTypes="AAAAA">
                                      <p:cBhvr>
                                        <p:cTn id="129" dur="3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29"/>
                                    </p:animMotion>
                                  </p:childTnLst>
                                </p:cTn>
                              </p:par>
                              <p:par>
                                <p:cTn id="130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2" dur="7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3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34" dur="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5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36" dur="1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7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33333E-6 3.75E-6 C 0.00695 3.75E-6 0.01297 0.00091 0.01297 0.00208 C 0.01297 0.00338 0.00695 0.00429 -3.33333E-6 0.00429 C -0.0074 0.00429 -0.01296 0.00338 -0.01296 0.00208 C -0.01296 0.00091 -0.0074 3.75E-6 -3.33333E-6 3.75E-6 Z " pathEditMode="relative" rAng="0" ptsTypes="AAAAA">
                                      <p:cBhvr>
                                        <p:cTn id="138" dur="3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8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19 0.00026 L 3.33333E-6 0 " pathEditMode="relative" rAng="0" ptsTypes="AA">
                                      <p:cBhvr>
                                        <p:cTn id="14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1" y="-13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3.33333E-6 0 L 0.01875 0.00156 " pathEditMode="relative" rAng="0" ptsTypes="AA">
                                      <p:cBhvr>
                                        <p:cTn id="145" dur="19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6" y="78"/>
                                    </p:animMotion>
                                  </p:childTnLst>
                                </p:cTn>
                              </p:par>
                              <p:par>
                                <p:cTn id="14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2454 0.00013 L 4.81481E-6 4.79167E-6 " pathEditMode="relative" rAng="0" ptsTypes="AA">
                                      <p:cBhvr>
                                        <p:cTn id="1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27" y="-1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4.81481E-6 4.79167E-6 L -0.02663 0.00013 " pathEditMode="relative" rAng="0" ptsTypes="AA">
                                      <p:cBhvr>
                                        <p:cTn id="152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" y="0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0.09329 -0.00183 L 3.7037E-7 2.70833E-6 " pathEditMode="relative" rAng="0" ptsTypes="AA">
                                      <p:cBhvr>
                                        <p:cTn id="1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53" y="91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3.7037E-7 2.70833E-6 L -0.02986 -0.00065 " pathEditMode="relative" rAng="0" ptsTypes="AA">
                                      <p:cBhvr>
                                        <p:cTn id="159" dur="1875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05" y="-39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2" presetClass="entr" presetSubtype="1" accel="20000" decel="8000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1" accel="20000" decel="8000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5" grpId="2" animBg="1"/>
      <p:bldP spid="6" grpId="0" animBg="1"/>
      <p:bldP spid="6" grpId="1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4" grpId="0" animBg="1"/>
      <p:bldP spid="14" grpId="1" animBg="1"/>
      <p:bldP spid="14" grpId="2" animBg="1"/>
      <p:bldP spid="15" grpId="0" animBg="1"/>
      <p:bldP spid="15" grpId="1" animBg="1"/>
      <p:bldP spid="15" grpId="2" animBg="1"/>
      <p:bldP spid="15" grpId="3" animBg="1"/>
      <p:bldP spid="16" grpId="0" animBg="1"/>
      <p:bldP spid="16" grpId="1" animBg="1"/>
      <p:bldP spid="16" grpId="2" animBg="1"/>
      <p:bldP spid="16" grpId="3" animBg="1"/>
      <p:bldP spid="17" grpId="0" animBg="1"/>
      <p:bldP spid="17" grpId="1" animBg="1"/>
      <p:bldP spid="17" grpId="2" animBg="1"/>
      <p:bldP spid="17" grpId="3" animBg="1"/>
      <p:bldP spid="18" grpId="0" animBg="1"/>
      <p:bldP spid="18" grpId="1" animBg="1"/>
      <p:bldP spid="18" grpId="2" animBg="1"/>
      <p:bldP spid="19" grpId="0" animBg="1"/>
      <p:bldP spid="19" grpId="1" animBg="1"/>
      <p:bldP spid="19" grpId="2" animBg="1"/>
      <p:bldP spid="23" grpId="0"/>
      <p:bldP spid="24" grpId="0"/>
      <p:bldP spid="24" grpId="1"/>
      <p:bldP spid="24" grpId="2"/>
      <p:bldP spid="24" grpId="3"/>
      <p:bldP spid="25" grpId="0"/>
      <p:bldP spid="25" grpId="1"/>
      <p:bldP spid="29" grpId="0"/>
      <p:bldP spid="42" grpId="0" animBg="1"/>
      <p:bldP spid="4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-">
            <a:extLst>
              <a:ext uri="{FF2B5EF4-FFF2-40B4-BE49-F238E27FC236}">
                <a16:creationId xmlns:a16="http://schemas.microsoft.com/office/drawing/2014/main" id="{93B22E37-7A83-43FC-915C-450EDC7FE853}"/>
              </a:ext>
            </a:extLst>
          </p:cNvPr>
          <p:cNvSpPr/>
          <p:nvPr/>
        </p:nvSpPr>
        <p:spPr>
          <a:xfrm rot="2300935">
            <a:off x="1257298" y="4445235"/>
            <a:ext cx="8139732" cy="8456287"/>
          </a:xfrm>
          <a:custGeom>
            <a:avLst/>
            <a:gdLst>
              <a:gd name="connsiteX0" fmla="*/ 6108079 w 8139732"/>
              <a:gd name="connsiteY0" fmla="*/ 0 h 8456287"/>
              <a:gd name="connsiteX1" fmla="*/ 8139733 w 8139732"/>
              <a:gd name="connsiteY1" fmla="*/ 2030513 h 8456287"/>
              <a:gd name="connsiteX2" fmla="*/ 1717381 w 8139732"/>
              <a:gd name="connsiteY2" fmla="*/ 8456287 h 8456287"/>
              <a:gd name="connsiteX3" fmla="*/ 0 w 8139732"/>
              <a:gd name="connsiteY3" fmla="*/ 6739478 h 8456287"/>
              <a:gd name="connsiteX4" fmla="*/ 19392 w 8139732"/>
              <a:gd name="connsiteY4" fmla="*/ 6490226 h 8456287"/>
              <a:gd name="connsiteX5" fmla="*/ 566376 w 8139732"/>
              <a:gd name="connsiteY5" fmla="*/ 5495504 h 8456287"/>
              <a:gd name="connsiteX6" fmla="*/ 1908454 w 8139732"/>
              <a:gd name="connsiteY6" fmla="*/ 4793379 h 8456287"/>
              <a:gd name="connsiteX7" fmla="*/ 2138312 w 8139732"/>
              <a:gd name="connsiteY7" fmla="*/ 3907026 h 8456287"/>
              <a:gd name="connsiteX8" fmla="*/ 2518178 w 8139732"/>
              <a:gd name="connsiteY8" fmla="*/ 3083414 h 8456287"/>
              <a:gd name="connsiteX9" fmla="*/ 3385138 w 8139732"/>
              <a:gd name="connsiteY9" fmla="*/ 2779407 h 8456287"/>
              <a:gd name="connsiteX10" fmla="*/ 3850560 w 8139732"/>
              <a:gd name="connsiteY10" fmla="*/ 1407670 h 8456287"/>
              <a:gd name="connsiteX11" fmla="*/ 4683298 w 8139732"/>
              <a:gd name="connsiteY11" fmla="*/ 973049 h 8456287"/>
              <a:gd name="connsiteX12" fmla="*/ 5571932 w 8139732"/>
              <a:gd name="connsiteY12" fmla="*/ 648509 h 8456287"/>
              <a:gd name="connsiteX13" fmla="*/ 6108079 w 8139732"/>
              <a:gd name="connsiteY13" fmla="*/ 0 h 845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139732" h="8456287">
                <a:moveTo>
                  <a:pt x="6108079" y="0"/>
                </a:moveTo>
                <a:lnTo>
                  <a:pt x="8139733" y="2030513"/>
                </a:lnTo>
                <a:lnTo>
                  <a:pt x="1717381" y="8456287"/>
                </a:lnTo>
                <a:lnTo>
                  <a:pt x="0" y="6739478"/>
                </a:lnTo>
                <a:cubicBezTo>
                  <a:pt x="2281" y="6656774"/>
                  <a:pt x="8556" y="6573501"/>
                  <a:pt x="19392" y="6490226"/>
                </a:cubicBezTo>
                <a:cubicBezTo>
                  <a:pt x="67874" y="6114924"/>
                  <a:pt x="245829" y="5723651"/>
                  <a:pt x="566376" y="5495504"/>
                </a:cubicBezTo>
                <a:cubicBezTo>
                  <a:pt x="986738" y="5196060"/>
                  <a:pt x="1595892" y="5204615"/>
                  <a:pt x="1908454" y="4793379"/>
                </a:cubicBezTo>
                <a:cubicBezTo>
                  <a:pt x="2101809" y="4539565"/>
                  <a:pt x="2109794" y="4211033"/>
                  <a:pt x="2138312" y="3907026"/>
                </a:cubicBezTo>
                <a:cubicBezTo>
                  <a:pt x="2166831" y="3603020"/>
                  <a:pt x="2251246" y="3256806"/>
                  <a:pt x="2518178" y="3083414"/>
                </a:cubicBezTo>
                <a:cubicBezTo>
                  <a:pt x="2782259" y="2912303"/>
                  <a:pt x="3136458" y="2973903"/>
                  <a:pt x="3385138" y="2779407"/>
                </a:cubicBezTo>
                <a:cubicBezTo>
                  <a:pt x="3783826" y="2466845"/>
                  <a:pt x="3567086" y="1825751"/>
                  <a:pt x="3850560" y="1407670"/>
                </a:cubicBezTo>
                <a:cubicBezTo>
                  <a:pt x="4033078" y="1138456"/>
                  <a:pt x="4374158" y="1033508"/>
                  <a:pt x="4683298" y="973049"/>
                </a:cubicBezTo>
                <a:cubicBezTo>
                  <a:pt x="4992438" y="912590"/>
                  <a:pt x="5326104" y="863538"/>
                  <a:pt x="5571932" y="648509"/>
                </a:cubicBezTo>
                <a:cubicBezTo>
                  <a:pt x="5782399" y="464280"/>
                  <a:pt x="5903316" y="177385"/>
                  <a:pt x="6108079" y="0"/>
                </a:cubicBezTo>
                <a:close/>
              </a:path>
            </a:pathLst>
          </a:custGeom>
          <a:solidFill>
            <a:srgbClr val="E8E1DC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-">
            <a:extLst>
              <a:ext uri="{FF2B5EF4-FFF2-40B4-BE49-F238E27FC236}">
                <a16:creationId xmlns:a16="http://schemas.microsoft.com/office/drawing/2014/main" id="{16D427CC-7F1B-4566-AC3A-3A043B38B5F2}"/>
              </a:ext>
            </a:extLst>
          </p:cNvPr>
          <p:cNvSpPr/>
          <p:nvPr/>
        </p:nvSpPr>
        <p:spPr>
          <a:xfrm flipV="1">
            <a:off x="1689364" y="7677822"/>
            <a:ext cx="2992724" cy="1113447"/>
          </a:xfrm>
          <a:custGeom>
            <a:avLst/>
            <a:gdLst>
              <a:gd name="connsiteX0" fmla="*/ 2852 w 2992724"/>
              <a:gd name="connsiteY0" fmla="*/ 0 h 1113447"/>
              <a:gd name="connsiteX1" fmla="*/ 209896 w 2992724"/>
              <a:gd name="connsiteY1" fmla="*/ 439184 h 1113447"/>
              <a:gd name="connsiteX2" fmla="*/ 536717 w 2992724"/>
              <a:gd name="connsiteY2" fmla="*/ 795664 h 1113447"/>
              <a:gd name="connsiteX3" fmla="*/ 959931 w 2992724"/>
              <a:gd name="connsiteY3" fmla="*/ 1030086 h 1113447"/>
              <a:gd name="connsiteX4" fmla="*/ 989019 w 2992724"/>
              <a:gd name="connsiteY4" fmla="*/ 1039212 h 1113447"/>
              <a:gd name="connsiteX5" fmla="*/ 1018108 w 2992724"/>
              <a:gd name="connsiteY5" fmla="*/ 1047768 h 1113447"/>
              <a:gd name="connsiteX6" fmla="*/ 1077427 w 2992724"/>
              <a:gd name="connsiteY6" fmla="*/ 1063168 h 1113447"/>
              <a:gd name="connsiteX7" fmla="*/ 1197204 w 2992724"/>
              <a:gd name="connsiteY7" fmla="*/ 1085412 h 1113447"/>
              <a:gd name="connsiteX8" fmla="*/ 1318693 w 2992724"/>
              <a:gd name="connsiteY8" fmla="*/ 1096819 h 1113447"/>
              <a:gd name="connsiteX9" fmla="*/ 1440752 w 2992724"/>
              <a:gd name="connsiteY9" fmla="*/ 1097960 h 1113447"/>
              <a:gd name="connsiteX10" fmla="*/ 1916439 w 2992724"/>
              <a:gd name="connsiteY10" fmla="*/ 1008412 h 1113447"/>
              <a:gd name="connsiteX11" fmla="*/ 2137172 w 2992724"/>
              <a:gd name="connsiteY11" fmla="*/ 909168 h 1113447"/>
              <a:gd name="connsiteX12" fmla="*/ 2339082 w 2992724"/>
              <a:gd name="connsiteY12" fmla="*/ 775702 h 1113447"/>
              <a:gd name="connsiteX13" fmla="*/ 2518178 w 2992724"/>
              <a:gd name="connsiteY13" fmla="*/ 612006 h 1113447"/>
              <a:gd name="connsiteX14" fmla="*/ 2680163 w 2992724"/>
              <a:gd name="connsiteY14" fmla="*/ 430058 h 1113447"/>
              <a:gd name="connsiteX15" fmla="*/ 2990444 w 2992724"/>
              <a:gd name="connsiteY15" fmla="*/ 51904 h 1113447"/>
              <a:gd name="connsiteX16" fmla="*/ 2992725 w 2992724"/>
              <a:gd name="connsiteY16" fmla="*/ 53615 h 1113447"/>
              <a:gd name="connsiteX17" fmla="*/ 2697274 w 2992724"/>
              <a:gd name="connsiteY17" fmla="*/ 444317 h 1113447"/>
              <a:gd name="connsiteX18" fmla="*/ 2357905 w 2992724"/>
              <a:gd name="connsiteY18" fmla="*/ 799657 h 1113447"/>
              <a:gd name="connsiteX19" fmla="*/ 2257520 w 2992724"/>
              <a:gd name="connsiteY19" fmla="*/ 872094 h 1113447"/>
              <a:gd name="connsiteX20" fmla="*/ 2151431 w 2992724"/>
              <a:gd name="connsiteY20" fmla="*/ 935405 h 1113447"/>
              <a:gd name="connsiteX21" fmla="*/ 1924994 w 2992724"/>
              <a:gd name="connsiteY21" fmla="*/ 1033508 h 1113447"/>
              <a:gd name="connsiteX22" fmla="*/ 1686010 w 2992724"/>
              <a:gd name="connsiteY22" fmla="*/ 1093397 h 1113447"/>
              <a:gd name="connsiteX23" fmla="*/ 1440752 w 2992724"/>
              <a:gd name="connsiteY23" fmla="*/ 1113360 h 1113447"/>
              <a:gd name="connsiteX24" fmla="*/ 1318122 w 2992724"/>
              <a:gd name="connsiteY24" fmla="*/ 1108797 h 1113447"/>
              <a:gd name="connsiteX25" fmla="*/ 1287322 w 2992724"/>
              <a:gd name="connsiteY25" fmla="*/ 1105945 h 1113447"/>
              <a:gd name="connsiteX26" fmla="*/ 1256523 w 2992724"/>
              <a:gd name="connsiteY26" fmla="*/ 1102523 h 1113447"/>
              <a:gd name="connsiteX27" fmla="*/ 1226293 w 2992724"/>
              <a:gd name="connsiteY27" fmla="*/ 1099101 h 1113447"/>
              <a:gd name="connsiteX28" fmla="*/ 1196063 w 2992724"/>
              <a:gd name="connsiteY28" fmla="*/ 1094538 h 1113447"/>
              <a:gd name="connsiteX29" fmla="*/ 957079 w 2992724"/>
              <a:gd name="connsiteY29" fmla="*/ 1038641 h 1113447"/>
              <a:gd name="connsiteX30" fmla="*/ 942249 w 2992724"/>
              <a:gd name="connsiteY30" fmla="*/ 1034079 h 1113447"/>
              <a:gd name="connsiteX31" fmla="*/ 927990 w 2992724"/>
              <a:gd name="connsiteY31" fmla="*/ 1028945 h 1113447"/>
              <a:gd name="connsiteX32" fmla="*/ 898901 w 2992724"/>
              <a:gd name="connsiteY32" fmla="*/ 1018678 h 1113447"/>
              <a:gd name="connsiteX33" fmla="*/ 870383 w 2992724"/>
              <a:gd name="connsiteY33" fmla="*/ 1007842 h 1113447"/>
              <a:gd name="connsiteX34" fmla="*/ 841864 w 2992724"/>
              <a:gd name="connsiteY34" fmla="*/ 996434 h 1113447"/>
              <a:gd name="connsiteX35" fmla="*/ 813346 w 2992724"/>
              <a:gd name="connsiteY35" fmla="*/ 984456 h 1113447"/>
              <a:gd name="connsiteX36" fmla="*/ 785398 w 2992724"/>
              <a:gd name="connsiteY36" fmla="*/ 971909 h 1113447"/>
              <a:gd name="connsiteX37" fmla="*/ 730072 w 2992724"/>
              <a:gd name="connsiteY37" fmla="*/ 945101 h 1113447"/>
              <a:gd name="connsiteX38" fmla="*/ 623413 w 2992724"/>
              <a:gd name="connsiteY38" fmla="*/ 884072 h 1113447"/>
              <a:gd name="connsiteX39" fmla="*/ 521887 w 2992724"/>
              <a:gd name="connsiteY39" fmla="*/ 813916 h 1113447"/>
              <a:gd name="connsiteX40" fmla="*/ 473976 w 2992724"/>
              <a:gd name="connsiteY40" fmla="*/ 775131 h 1113447"/>
              <a:gd name="connsiteX41" fmla="*/ 450591 w 2992724"/>
              <a:gd name="connsiteY41" fmla="*/ 755168 h 1113447"/>
              <a:gd name="connsiteX42" fmla="*/ 427777 w 2992724"/>
              <a:gd name="connsiteY42" fmla="*/ 734635 h 1113447"/>
              <a:gd name="connsiteX43" fmla="*/ 405532 w 2992724"/>
              <a:gd name="connsiteY43" fmla="*/ 713531 h 1113447"/>
              <a:gd name="connsiteX44" fmla="*/ 383288 w 2992724"/>
              <a:gd name="connsiteY44" fmla="*/ 691857 h 1113447"/>
              <a:gd name="connsiteX45" fmla="*/ 362184 w 2992724"/>
              <a:gd name="connsiteY45" fmla="*/ 669613 h 1113447"/>
              <a:gd name="connsiteX46" fmla="*/ 351347 w 2992724"/>
              <a:gd name="connsiteY46" fmla="*/ 658206 h 1113447"/>
              <a:gd name="connsiteX47" fmla="*/ 341080 w 2992724"/>
              <a:gd name="connsiteY47" fmla="*/ 646798 h 1113447"/>
              <a:gd name="connsiteX48" fmla="*/ 320547 w 2992724"/>
              <a:gd name="connsiteY48" fmla="*/ 623983 h 1113447"/>
              <a:gd name="connsiteX49" fmla="*/ 300584 w 2992724"/>
              <a:gd name="connsiteY49" fmla="*/ 600598 h 1113447"/>
              <a:gd name="connsiteX50" fmla="*/ 290888 w 2992724"/>
              <a:gd name="connsiteY50" fmla="*/ 588621 h 1113447"/>
              <a:gd name="connsiteX51" fmla="*/ 281192 w 2992724"/>
              <a:gd name="connsiteY51" fmla="*/ 576643 h 1113447"/>
              <a:gd name="connsiteX52" fmla="*/ 261799 w 2992724"/>
              <a:gd name="connsiteY52" fmla="*/ 552687 h 1113447"/>
              <a:gd name="connsiteX53" fmla="*/ 191074 w 2992724"/>
              <a:gd name="connsiteY53" fmla="*/ 451732 h 1113447"/>
              <a:gd name="connsiteX54" fmla="*/ 158562 w 2992724"/>
              <a:gd name="connsiteY54" fmla="*/ 399258 h 1113447"/>
              <a:gd name="connsiteX55" fmla="*/ 143733 w 2992724"/>
              <a:gd name="connsiteY55" fmla="*/ 372451 h 1113447"/>
              <a:gd name="connsiteX56" fmla="*/ 128903 w 2992724"/>
              <a:gd name="connsiteY56" fmla="*/ 345644 h 1113447"/>
              <a:gd name="connsiteX57" fmla="*/ 101526 w 2992724"/>
              <a:gd name="connsiteY57" fmla="*/ 290888 h 1113447"/>
              <a:gd name="connsiteX58" fmla="*/ 76429 w 2992724"/>
              <a:gd name="connsiteY58" fmla="*/ 234992 h 1113447"/>
              <a:gd name="connsiteX59" fmla="*/ 64452 w 2992724"/>
              <a:gd name="connsiteY59" fmla="*/ 206474 h 1113447"/>
              <a:gd name="connsiteX60" fmla="*/ 53044 w 2992724"/>
              <a:gd name="connsiteY60" fmla="*/ 177955 h 1113447"/>
              <a:gd name="connsiteX61" fmla="*/ 33081 w 2992724"/>
              <a:gd name="connsiteY61" fmla="*/ 119777 h 1113447"/>
              <a:gd name="connsiteX62" fmla="*/ 0 w 2992724"/>
              <a:gd name="connsiteY62" fmla="*/ 1711 h 1113447"/>
              <a:gd name="connsiteX63" fmla="*/ 2852 w 2992724"/>
              <a:gd name="connsiteY63" fmla="*/ 0 h 1113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992724" h="1113447">
                <a:moveTo>
                  <a:pt x="2852" y="0"/>
                </a:moveTo>
                <a:cubicBezTo>
                  <a:pt x="50192" y="156281"/>
                  <a:pt x="119777" y="304577"/>
                  <a:pt x="209896" y="439184"/>
                </a:cubicBezTo>
                <a:cubicBezTo>
                  <a:pt x="299444" y="574361"/>
                  <a:pt x="410666" y="694139"/>
                  <a:pt x="536717" y="795664"/>
                </a:cubicBezTo>
                <a:cubicBezTo>
                  <a:pt x="662768" y="897190"/>
                  <a:pt x="805361" y="979323"/>
                  <a:pt x="959931" y="1030086"/>
                </a:cubicBezTo>
                <a:lnTo>
                  <a:pt x="989019" y="1039212"/>
                </a:lnTo>
                <a:lnTo>
                  <a:pt x="1018108" y="1047768"/>
                </a:lnTo>
                <a:cubicBezTo>
                  <a:pt x="1037501" y="1053471"/>
                  <a:pt x="1057464" y="1058034"/>
                  <a:pt x="1077427" y="1063168"/>
                </a:cubicBezTo>
                <a:cubicBezTo>
                  <a:pt x="1117352" y="1071723"/>
                  <a:pt x="1157278" y="1079708"/>
                  <a:pt x="1197204" y="1085412"/>
                </a:cubicBezTo>
                <a:cubicBezTo>
                  <a:pt x="1237700" y="1091686"/>
                  <a:pt x="1278196" y="1094538"/>
                  <a:pt x="1318693" y="1096819"/>
                </a:cubicBezTo>
                <a:cubicBezTo>
                  <a:pt x="1359189" y="1098530"/>
                  <a:pt x="1399685" y="1099671"/>
                  <a:pt x="1440752" y="1097960"/>
                </a:cubicBezTo>
                <a:cubicBezTo>
                  <a:pt x="1603307" y="1092826"/>
                  <a:pt x="1764151" y="1062027"/>
                  <a:pt x="1916439" y="1008412"/>
                </a:cubicBezTo>
                <a:cubicBezTo>
                  <a:pt x="1992868" y="981605"/>
                  <a:pt x="2066446" y="947953"/>
                  <a:pt x="2137172" y="909168"/>
                </a:cubicBezTo>
                <a:cubicBezTo>
                  <a:pt x="2207898" y="869812"/>
                  <a:pt x="2275771" y="825894"/>
                  <a:pt x="2339082" y="775702"/>
                </a:cubicBezTo>
                <a:cubicBezTo>
                  <a:pt x="2402393" y="726079"/>
                  <a:pt x="2461141" y="670183"/>
                  <a:pt x="2518178" y="612006"/>
                </a:cubicBezTo>
                <a:cubicBezTo>
                  <a:pt x="2574645" y="553828"/>
                  <a:pt x="2628259" y="492799"/>
                  <a:pt x="2680163" y="430058"/>
                </a:cubicBezTo>
                <a:cubicBezTo>
                  <a:pt x="2784540" y="305147"/>
                  <a:pt x="2883214" y="174533"/>
                  <a:pt x="2990444" y="51904"/>
                </a:cubicBezTo>
                <a:lnTo>
                  <a:pt x="2992725" y="53615"/>
                </a:lnTo>
                <a:cubicBezTo>
                  <a:pt x="2892340" y="182518"/>
                  <a:pt x="2798799" y="315414"/>
                  <a:pt x="2697274" y="444317"/>
                </a:cubicBezTo>
                <a:cubicBezTo>
                  <a:pt x="2595748" y="572650"/>
                  <a:pt x="2486808" y="696420"/>
                  <a:pt x="2357905" y="799657"/>
                </a:cubicBezTo>
                <a:cubicBezTo>
                  <a:pt x="2325393" y="825324"/>
                  <a:pt x="2292312" y="849279"/>
                  <a:pt x="2257520" y="872094"/>
                </a:cubicBezTo>
                <a:cubicBezTo>
                  <a:pt x="2223298" y="894909"/>
                  <a:pt x="2187364" y="915442"/>
                  <a:pt x="2151431" y="935405"/>
                </a:cubicBezTo>
                <a:cubicBezTo>
                  <a:pt x="2078424" y="974190"/>
                  <a:pt x="2003135" y="1007271"/>
                  <a:pt x="1924994" y="1033508"/>
                </a:cubicBezTo>
                <a:cubicBezTo>
                  <a:pt x="1846854" y="1059745"/>
                  <a:pt x="1767003" y="1080279"/>
                  <a:pt x="1686010" y="1093397"/>
                </a:cubicBezTo>
                <a:cubicBezTo>
                  <a:pt x="1605018" y="1107086"/>
                  <a:pt x="1522884" y="1113360"/>
                  <a:pt x="1440752" y="1113360"/>
                </a:cubicBezTo>
                <a:cubicBezTo>
                  <a:pt x="1399685" y="1113930"/>
                  <a:pt x="1358618" y="1111649"/>
                  <a:pt x="1318122" y="1108797"/>
                </a:cubicBezTo>
                <a:lnTo>
                  <a:pt x="1287322" y="1105945"/>
                </a:lnTo>
                <a:cubicBezTo>
                  <a:pt x="1277056" y="1104804"/>
                  <a:pt x="1266789" y="1104234"/>
                  <a:pt x="1256523" y="1102523"/>
                </a:cubicBezTo>
                <a:lnTo>
                  <a:pt x="1226293" y="1099101"/>
                </a:lnTo>
                <a:cubicBezTo>
                  <a:pt x="1216026" y="1097960"/>
                  <a:pt x="1206330" y="1096249"/>
                  <a:pt x="1196063" y="1094538"/>
                </a:cubicBezTo>
                <a:cubicBezTo>
                  <a:pt x="1115071" y="1082560"/>
                  <a:pt x="1035219" y="1063738"/>
                  <a:pt x="957079" y="1038641"/>
                </a:cubicBezTo>
                <a:lnTo>
                  <a:pt x="942249" y="1034079"/>
                </a:lnTo>
                <a:lnTo>
                  <a:pt x="927990" y="1028945"/>
                </a:lnTo>
                <a:lnTo>
                  <a:pt x="898901" y="1018678"/>
                </a:lnTo>
                <a:lnTo>
                  <a:pt x="870383" y="1007842"/>
                </a:lnTo>
                <a:cubicBezTo>
                  <a:pt x="860686" y="1004419"/>
                  <a:pt x="850990" y="1000427"/>
                  <a:pt x="841864" y="996434"/>
                </a:cubicBezTo>
                <a:lnTo>
                  <a:pt x="813346" y="984456"/>
                </a:lnTo>
                <a:cubicBezTo>
                  <a:pt x="803650" y="980464"/>
                  <a:pt x="794524" y="975901"/>
                  <a:pt x="785398" y="971909"/>
                </a:cubicBezTo>
                <a:cubicBezTo>
                  <a:pt x="766576" y="963923"/>
                  <a:pt x="748324" y="954227"/>
                  <a:pt x="730072" y="945101"/>
                </a:cubicBezTo>
                <a:cubicBezTo>
                  <a:pt x="693568" y="926279"/>
                  <a:pt x="657635" y="905746"/>
                  <a:pt x="623413" y="884072"/>
                </a:cubicBezTo>
                <a:cubicBezTo>
                  <a:pt x="588620" y="862398"/>
                  <a:pt x="554969" y="838442"/>
                  <a:pt x="521887" y="813916"/>
                </a:cubicBezTo>
                <a:cubicBezTo>
                  <a:pt x="505917" y="800798"/>
                  <a:pt x="489376" y="788820"/>
                  <a:pt x="473976" y="775131"/>
                </a:cubicBezTo>
                <a:cubicBezTo>
                  <a:pt x="465991" y="768287"/>
                  <a:pt x="458006" y="762013"/>
                  <a:pt x="450591" y="755168"/>
                </a:cubicBezTo>
                <a:lnTo>
                  <a:pt x="427777" y="734635"/>
                </a:lnTo>
                <a:cubicBezTo>
                  <a:pt x="420362" y="727790"/>
                  <a:pt x="412947" y="720376"/>
                  <a:pt x="405532" y="713531"/>
                </a:cubicBezTo>
                <a:lnTo>
                  <a:pt x="383288" y="691857"/>
                </a:lnTo>
                <a:lnTo>
                  <a:pt x="362184" y="669613"/>
                </a:lnTo>
                <a:lnTo>
                  <a:pt x="351347" y="658206"/>
                </a:lnTo>
                <a:lnTo>
                  <a:pt x="341080" y="646798"/>
                </a:lnTo>
                <a:lnTo>
                  <a:pt x="320547" y="623983"/>
                </a:lnTo>
                <a:lnTo>
                  <a:pt x="300584" y="600598"/>
                </a:lnTo>
                <a:lnTo>
                  <a:pt x="290888" y="588621"/>
                </a:lnTo>
                <a:lnTo>
                  <a:pt x="281192" y="576643"/>
                </a:lnTo>
                <a:lnTo>
                  <a:pt x="261799" y="552687"/>
                </a:lnTo>
                <a:cubicBezTo>
                  <a:pt x="237273" y="519606"/>
                  <a:pt x="213318" y="486524"/>
                  <a:pt x="191074" y="451732"/>
                </a:cubicBezTo>
                <a:cubicBezTo>
                  <a:pt x="179666" y="434621"/>
                  <a:pt x="169399" y="416940"/>
                  <a:pt x="158562" y="399258"/>
                </a:cubicBezTo>
                <a:cubicBezTo>
                  <a:pt x="153429" y="390703"/>
                  <a:pt x="148296" y="381577"/>
                  <a:pt x="143733" y="372451"/>
                </a:cubicBezTo>
                <a:cubicBezTo>
                  <a:pt x="138600" y="363325"/>
                  <a:pt x="133466" y="354769"/>
                  <a:pt x="128903" y="345644"/>
                </a:cubicBezTo>
                <a:cubicBezTo>
                  <a:pt x="119207" y="327392"/>
                  <a:pt x="110081" y="309140"/>
                  <a:pt x="101526" y="290888"/>
                </a:cubicBezTo>
                <a:cubicBezTo>
                  <a:pt x="92400" y="272636"/>
                  <a:pt x="84415" y="253814"/>
                  <a:pt x="76429" y="234992"/>
                </a:cubicBezTo>
                <a:cubicBezTo>
                  <a:pt x="72437" y="225866"/>
                  <a:pt x="68444" y="216170"/>
                  <a:pt x="64452" y="206474"/>
                </a:cubicBezTo>
                <a:cubicBezTo>
                  <a:pt x="60459" y="196777"/>
                  <a:pt x="56466" y="187651"/>
                  <a:pt x="53044" y="177955"/>
                </a:cubicBezTo>
                <a:cubicBezTo>
                  <a:pt x="46200" y="158562"/>
                  <a:pt x="38785" y="139740"/>
                  <a:pt x="33081" y="119777"/>
                </a:cubicBezTo>
                <a:cubicBezTo>
                  <a:pt x="19963" y="80992"/>
                  <a:pt x="9696" y="41637"/>
                  <a:pt x="0" y="1711"/>
                </a:cubicBezTo>
                <a:lnTo>
                  <a:pt x="2852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-">
            <a:extLst>
              <a:ext uri="{FF2B5EF4-FFF2-40B4-BE49-F238E27FC236}">
                <a16:creationId xmlns:a16="http://schemas.microsoft.com/office/drawing/2014/main" id="{B41D3F69-75F6-48CD-AE66-C2ED1AB76362}"/>
              </a:ext>
            </a:extLst>
          </p:cNvPr>
          <p:cNvSpPr/>
          <p:nvPr/>
        </p:nvSpPr>
        <p:spPr>
          <a:xfrm>
            <a:off x="0" y="3985210"/>
            <a:ext cx="6507027" cy="3844988"/>
          </a:xfrm>
          <a:custGeom>
            <a:avLst/>
            <a:gdLst>
              <a:gd name="connsiteX0" fmla="*/ 3540653 w 4618222"/>
              <a:gd name="connsiteY0" fmla="*/ 1552227 h 2728897"/>
              <a:gd name="connsiteX1" fmla="*/ 3543505 w 4618222"/>
              <a:gd name="connsiteY1" fmla="*/ 1551657 h 2728897"/>
              <a:gd name="connsiteX2" fmla="*/ 3552061 w 4618222"/>
              <a:gd name="connsiteY2" fmla="*/ 1561923 h 2728897"/>
              <a:gd name="connsiteX3" fmla="*/ 3554913 w 4618222"/>
              <a:gd name="connsiteY3" fmla="*/ 1573330 h 2728897"/>
              <a:gd name="connsiteX4" fmla="*/ 3565750 w 4618222"/>
              <a:gd name="connsiteY4" fmla="*/ 1601849 h 2728897"/>
              <a:gd name="connsiteX5" fmla="*/ 3568031 w 4618222"/>
              <a:gd name="connsiteY5" fmla="*/ 1608123 h 2728897"/>
              <a:gd name="connsiteX6" fmla="*/ 3569172 w 4618222"/>
              <a:gd name="connsiteY6" fmla="*/ 1614968 h 2728897"/>
              <a:gd name="connsiteX7" fmla="*/ 3569743 w 4618222"/>
              <a:gd name="connsiteY7" fmla="*/ 1640064 h 2728897"/>
              <a:gd name="connsiteX8" fmla="*/ 3569172 w 4618222"/>
              <a:gd name="connsiteY8" fmla="*/ 1646908 h 2728897"/>
              <a:gd name="connsiteX9" fmla="*/ 3568031 w 4618222"/>
              <a:gd name="connsiteY9" fmla="*/ 1665160 h 2728897"/>
              <a:gd name="connsiteX10" fmla="*/ 3574305 w 4618222"/>
              <a:gd name="connsiteY10" fmla="*/ 1680560 h 2728897"/>
              <a:gd name="connsiteX11" fmla="*/ 3575446 w 4618222"/>
              <a:gd name="connsiteY11" fmla="*/ 1681701 h 2728897"/>
              <a:gd name="connsiteX12" fmla="*/ 3595409 w 4618222"/>
              <a:gd name="connsiteY12" fmla="*/ 1707367 h 2728897"/>
              <a:gd name="connsiteX13" fmla="*/ 3598831 w 4618222"/>
              <a:gd name="connsiteY13" fmla="*/ 1722197 h 2728897"/>
              <a:gd name="connsiteX14" fmla="*/ 3599972 w 4618222"/>
              <a:gd name="connsiteY14" fmla="*/ 1725619 h 2728897"/>
              <a:gd name="connsiteX15" fmla="*/ 3602253 w 4618222"/>
              <a:gd name="connsiteY15" fmla="*/ 1735315 h 2728897"/>
              <a:gd name="connsiteX16" fmla="*/ 3605676 w 4618222"/>
              <a:gd name="connsiteY16" fmla="*/ 1744441 h 2728897"/>
              <a:gd name="connsiteX17" fmla="*/ 3614231 w 4618222"/>
              <a:gd name="connsiteY17" fmla="*/ 1756990 h 2728897"/>
              <a:gd name="connsiteX18" fmla="*/ 3617653 w 4618222"/>
              <a:gd name="connsiteY18" fmla="*/ 1760982 h 2728897"/>
              <a:gd name="connsiteX19" fmla="*/ 3622787 w 4618222"/>
              <a:gd name="connsiteY19" fmla="*/ 1765545 h 2728897"/>
              <a:gd name="connsiteX20" fmla="*/ 3634764 w 4618222"/>
              <a:gd name="connsiteY20" fmla="*/ 1774671 h 2728897"/>
              <a:gd name="connsiteX21" fmla="*/ 3651305 w 4618222"/>
              <a:gd name="connsiteY21" fmla="*/ 1783226 h 2728897"/>
              <a:gd name="connsiteX22" fmla="*/ 3650735 w 4618222"/>
              <a:gd name="connsiteY22" fmla="*/ 1783797 h 2728897"/>
              <a:gd name="connsiteX23" fmla="*/ 3651875 w 4618222"/>
              <a:gd name="connsiteY23" fmla="*/ 1783797 h 2728897"/>
              <a:gd name="connsiteX24" fmla="*/ 3651305 w 4618222"/>
              <a:gd name="connsiteY24" fmla="*/ 1783226 h 2728897"/>
              <a:gd name="connsiteX25" fmla="*/ 3654727 w 4618222"/>
              <a:gd name="connsiteY25" fmla="*/ 1780375 h 2728897"/>
              <a:gd name="connsiteX26" fmla="*/ 3656438 w 4618222"/>
              <a:gd name="connsiteY26" fmla="*/ 1774671 h 2728897"/>
              <a:gd name="connsiteX27" fmla="*/ 3649594 w 4618222"/>
              <a:gd name="connsiteY27" fmla="*/ 1760982 h 2728897"/>
              <a:gd name="connsiteX28" fmla="*/ 3644461 w 4618222"/>
              <a:gd name="connsiteY28" fmla="*/ 1745582 h 2728897"/>
              <a:gd name="connsiteX29" fmla="*/ 3644461 w 4618222"/>
              <a:gd name="connsiteY29" fmla="*/ 1735315 h 2728897"/>
              <a:gd name="connsiteX30" fmla="*/ 3641039 w 4618222"/>
              <a:gd name="connsiteY30" fmla="*/ 1724478 h 2728897"/>
              <a:gd name="connsiteX31" fmla="*/ 3626780 w 4618222"/>
              <a:gd name="connsiteY31" fmla="*/ 1709649 h 2728897"/>
              <a:gd name="connsiteX32" fmla="*/ 3608527 w 4618222"/>
              <a:gd name="connsiteY32" fmla="*/ 1697671 h 2728897"/>
              <a:gd name="connsiteX33" fmla="*/ 3600542 w 4618222"/>
              <a:gd name="connsiteY33" fmla="*/ 1685693 h 2728897"/>
              <a:gd name="connsiteX34" fmla="*/ 3596550 w 4618222"/>
              <a:gd name="connsiteY34" fmla="*/ 1676567 h 2728897"/>
              <a:gd name="connsiteX35" fmla="*/ 3589135 w 4618222"/>
              <a:gd name="connsiteY35" fmla="*/ 1663449 h 2728897"/>
              <a:gd name="connsiteX36" fmla="*/ 3580579 w 4618222"/>
              <a:gd name="connsiteY36" fmla="*/ 1654323 h 2728897"/>
              <a:gd name="connsiteX37" fmla="*/ 3581150 w 4618222"/>
              <a:gd name="connsiteY37" fmla="*/ 1644056 h 2728897"/>
              <a:gd name="connsiteX38" fmla="*/ 3590276 w 4618222"/>
              <a:gd name="connsiteY38" fmla="*/ 1605842 h 2728897"/>
              <a:gd name="connsiteX39" fmla="*/ 3590846 w 4618222"/>
              <a:gd name="connsiteY39" fmla="*/ 1604131 h 2728897"/>
              <a:gd name="connsiteX40" fmla="*/ 3593698 w 4618222"/>
              <a:gd name="connsiteY40" fmla="*/ 1602419 h 2728897"/>
              <a:gd name="connsiteX41" fmla="*/ 3596550 w 4618222"/>
              <a:gd name="connsiteY41" fmla="*/ 1602990 h 2728897"/>
              <a:gd name="connsiteX42" fmla="*/ 3598261 w 4618222"/>
              <a:gd name="connsiteY42" fmla="*/ 1605842 h 2728897"/>
              <a:gd name="connsiteX43" fmla="*/ 3608527 w 4618222"/>
              <a:gd name="connsiteY43" fmla="*/ 1614968 h 2728897"/>
              <a:gd name="connsiteX44" fmla="*/ 3613661 w 4618222"/>
              <a:gd name="connsiteY44" fmla="*/ 1615538 h 2728897"/>
              <a:gd name="connsiteX45" fmla="*/ 3630202 w 4618222"/>
              <a:gd name="connsiteY45" fmla="*/ 1629797 h 2728897"/>
              <a:gd name="connsiteX46" fmla="*/ 3648453 w 4618222"/>
              <a:gd name="connsiteY46" fmla="*/ 1649190 h 2728897"/>
              <a:gd name="connsiteX47" fmla="*/ 3653016 w 4618222"/>
              <a:gd name="connsiteY47" fmla="*/ 1647478 h 2728897"/>
              <a:gd name="connsiteX48" fmla="*/ 3659861 w 4618222"/>
              <a:gd name="connsiteY48" fmla="*/ 1656034 h 2728897"/>
              <a:gd name="connsiteX49" fmla="*/ 3660431 w 4618222"/>
              <a:gd name="connsiteY49" fmla="*/ 1669723 h 2728897"/>
              <a:gd name="connsiteX50" fmla="*/ 3664994 w 4618222"/>
              <a:gd name="connsiteY50" fmla="*/ 1671434 h 2728897"/>
              <a:gd name="connsiteX51" fmla="*/ 3666705 w 4618222"/>
              <a:gd name="connsiteY51" fmla="*/ 1670864 h 2728897"/>
              <a:gd name="connsiteX52" fmla="*/ 3686097 w 4618222"/>
              <a:gd name="connsiteY52" fmla="*/ 1652042 h 2728897"/>
              <a:gd name="connsiteX53" fmla="*/ 3691231 w 4618222"/>
              <a:gd name="connsiteY53" fmla="*/ 1648049 h 2728897"/>
              <a:gd name="connsiteX54" fmla="*/ 3712905 w 4618222"/>
              <a:gd name="connsiteY54" fmla="*/ 1634360 h 2728897"/>
              <a:gd name="connsiteX55" fmla="*/ 3720320 w 4618222"/>
              <a:gd name="connsiteY55" fmla="*/ 1621242 h 2728897"/>
              <a:gd name="connsiteX56" fmla="*/ 3720320 w 4618222"/>
              <a:gd name="connsiteY56" fmla="*/ 1597857 h 2728897"/>
              <a:gd name="connsiteX57" fmla="*/ 3720320 w 4618222"/>
              <a:gd name="connsiteY57" fmla="*/ 1596145 h 2728897"/>
              <a:gd name="connsiteX58" fmla="*/ 3710624 w 4618222"/>
              <a:gd name="connsiteY58" fmla="*/ 1567057 h 2728897"/>
              <a:gd name="connsiteX59" fmla="*/ 3703779 w 4618222"/>
              <a:gd name="connsiteY59" fmla="*/ 1557360 h 2728897"/>
              <a:gd name="connsiteX60" fmla="*/ 3684957 w 4618222"/>
              <a:gd name="connsiteY60" fmla="*/ 1543101 h 2728897"/>
              <a:gd name="connsiteX61" fmla="*/ 3675831 w 4618222"/>
              <a:gd name="connsiteY61" fmla="*/ 1531694 h 2728897"/>
              <a:gd name="connsiteX62" fmla="*/ 3670698 w 4618222"/>
              <a:gd name="connsiteY62" fmla="*/ 1524849 h 2728897"/>
              <a:gd name="connsiteX63" fmla="*/ 3665564 w 4618222"/>
              <a:gd name="connsiteY63" fmla="*/ 1520286 h 2728897"/>
              <a:gd name="connsiteX64" fmla="*/ 3663854 w 4618222"/>
              <a:gd name="connsiteY64" fmla="*/ 1517434 h 2728897"/>
              <a:gd name="connsiteX65" fmla="*/ 3667846 w 4618222"/>
              <a:gd name="connsiteY65" fmla="*/ 1500323 h 2728897"/>
              <a:gd name="connsiteX66" fmla="*/ 3672409 w 4618222"/>
              <a:gd name="connsiteY66" fmla="*/ 1491768 h 2728897"/>
              <a:gd name="connsiteX67" fmla="*/ 3675831 w 4618222"/>
              <a:gd name="connsiteY67" fmla="*/ 1486064 h 2728897"/>
              <a:gd name="connsiteX68" fmla="*/ 3695224 w 4618222"/>
              <a:gd name="connsiteY68" fmla="*/ 1475227 h 2728897"/>
              <a:gd name="connsiteX69" fmla="*/ 3700357 w 4618222"/>
              <a:gd name="connsiteY69" fmla="*/ 1474657 h 2728897"/>
              <a:gd name="connsiteX70" fmla="*/ 3704920 w 4618222"/>
              <a:gd name="connsiteY70" fmla="*/ 1476368 h 2728897"/>
              <a:gd name="connsiteX71" fmla="*/ 3712905 w 4618222"/>
              <a:gd name="connsiteY71" fmla="*/ 1483783 h 2728897"/>
              <a:gd name="connsiteX72" fmla="*/ 3718609 w 4618222"/>
              <a:gd name="connsiteY72" fmla="*/ 1491768 h 2728897"/>
              <a:gd name="connsiteX73" fmla="*/ 3726594 w 4618222"/>
              <a:gd name="connsiteY73" fmla="*/ 1488916 h 2728897"/>
              <a:gd name="connsiteX74" fmla="*/ 3726594 w 4618222"/>
              <a:gd name="connsiteY74" fmla="*/ 1483783 h 2728897"/>
              <a:gd name="connsiteX75" fmla="*/ 3727164 w 4618222"/>
              <a:gd name="connsiteY75" fmla="*/ 1484353 h 2728897"/>
              <a:gd name="connsiteX76" fmla="*/ 3727164 w 4618222"/>
              <a:gd name="connsiteY76" fmla="*/ 1483212 h 2728897"/>
              <a:gd name="connsiteX77" fmla="*/ 3726594 w 4618222"/>
              <a:gd name="connsiteY77" fmla="*/ 1483783 h 2728897"/>
              <a:gd name="connsiteX78" fmla="*/ 3725453 w 4618222"/>
              <a:gd name="connsiteY78" fmla="*/ 1481501 h 2728897"/>
              <a:gd name="connsiteX79" fmla="*/ 3727164 w 4618222"/>
              <a:gd name="connsiteY79" fmla="*/ 1479220 h 2728897"/>
              <a:gd name="connsiteX80" fmla="*/ 3749409 w 4618222"/>
              <a:gd name="connsiteY80" fmla="*/ 1471235 h 2728897"/>
              <a:gd name="connsiteX81" fmla="*/ 3764809 w 4618222"/>
              <a:gd name="connsiteY81" fmla="*/ 1458686 h 2728897"/>
              <a:gd name="connsiteX82" fmla="*/ 3768801 w 4618222"/>
              <a:gd name="connsiteY82" fmla="*/ 1457546 h 2728897"/>
              <a:gd name="connsiteX83" fmla="*/ 3775075 w 4618222"/>
              <a:gd name="connsiteY83" fmla="*/ 1459257 h 2728897"/>
              <a:gd name="connsiteX84" fmla="*/ 3789905 w 4618222"/>
              <a:gd name="connsiteY84" fmla="*/ 1455264 h 2728897"/>
              <a:gd name="connsiteX85" fmla="*/ 3801312 w 4618222"/>
              <a:gd name="connsiteY85" fmla="*/ 1451842 h 2728897"/>
              <a:gd name="connsiteX86" fmla="*/ 3809868 w 4618222"/>
              <a:gd name="connsiteY86" fmla="*/ 1443857 h 2728897"/>
              <a:gd name="connsiteX87" fmla="*/ 3813290 w 4618222"/>
              <a:gd name="connsiteY87" fmla="*/ 1441005 h 2728897"/>
              <a:gd name="connsiteX88" fmla="*/ 3826979 w 4618222"/>
              <a:gd name="connsiteY88" fmla="*/ 1426746 h 2728897"/>
              <a:gd name="connsiteX89" fmla="*/ 3827549 w 4618222"/>
              <a:gd name="connsiteY89" fmla="*/ 1425605 h 2728897"/>
              <a:gd name="connsiteX90" fmla="*/ 3836675 w 4618222"/>
              <a:gd name="connsiteY90" fmla="*/ 1413627 h 2728897"/>
              <a:gd name="connsiteX91" fmla="*/ 3840668 w 4618222"/>
              <a:gd name="connsiteY91" fmla="*/ 1411346 h 2728897"/>
              <a:gd name="connsiteX92" fmla="*/ 3843520 w 4618222"/>
              <a:gd name="connsiteY92" fmla="*/ 1406212 h 2728897"/>
              <a:gd name="connsiteX93" fmla="*/ 3842379 w 4618222"/>
              <a:gd name="connsiteY93" fmla="*/ 1393094 h 2728897"/>
              <a:gd name="connsiteX94" fmla="*/ 3844660 w 4618222"/>
              <a:gd name="connsiteY94" fmla="*/ 1386250 h 2728897"/>
              <a:gd name="connsiteX95" fmla="*/ 3853216 w 4618222"/>
              <a:gd name="connsiteY95" fmla="*/ 1372561 h 2728897"/>
              <a:gd name="connsiteX96" fmla="*/ 3857779 w 4618222"/>
              <a:gd name="connsiteY96" fmla="*/ 1363435 h 2728897"/>
              <a:gd name="connsiteX97" fmla="*/ 3862912 w 4618222"/>
              <a:gd name="connsiteY97" fmla="*/ 1351457 h 2728897"/>
              <a:gd name="connsiteX98" fmla="*/ 3864623 w 4618222"/>
              <a:gd name="connsiteY98" fmla="*/ 1343472 h 2728897"/>
              <a:gd name="connsiteX99" fmla="*/ 3862912 w 4618222"/>
              <a:gd name="connsiteY99" fmla="*/ 1330924 h 2728897"/>
              <a:gd name="connsiteX100" fmla="*/ 3856638 w 4618222"/>
              <a:gd name="connsiteY100" fmla="*/ 1325220 h 2728897"/>
              <a:gd name="connsiteX101" fmla="*/ 3850364 w 4618222"/>
              <a:gd name="connsiteY101" fmla="*/ 1324080 h 2728897"/>
              <a:gd name="connsiteX102" fmla="*/ 3850364 w 4618222"/>
              <a:gd name="connsiteY102" fmla="*/ 1324650 h 2728897"/>
              <a:gd name="connsiteX103" fmla="*/ 3849223 w 4618222"/>
              <a:gd name="connsiteY103" fmla="*/ 1324650 h 2728897"/>
              <a:gd name="connsiteX104" fmla="*/ 3849794 w 4618222"/>
              <a:gd name="connsiteY104" fmla="*/ 1324080 h 2728897"/>
              <a:gd name="connsiteX105" fmla="*/ 3850364 w 4618222"/>
              <a:gd name="connsiteY105" fmla="*/ 1324080 h 2728897"/>
              <a:gd name="connsiteX106" fmla="*/ 3851504 w 4618222"/>
              <a:gd name="connsiteY106" fmla="*/ 1320087 h 2728897"/>
              <a:gd name="connsiteX107" fmla="*/ 3857779 w 4618222"/>
              <a:gd name="connsiteY107" fmla="*/ 1314383 h 2728897"/>
              <a:gd name="connsiteX108" fmla="*/ 3858349 w 4618222"/>
              <a:gd name="connsiteY108" fmla="*/ 1308680 h 2728897"/>
              <a:gd name="connsiteX109" fmla="*/ 3850364 w 4618222"/>
              <a:gd name="connsiteY109" fmla="*/ 1300694 h 2728897"/>
              <a:gd name="connsiteX110" fmla="*/ 3849794 w 4618222"/>
              <a:gd name="connsiteY110" fmla="*/ 1300694 h 2728897"/>
              <a:gd name="connsiteX111" fmla="*/ 3849223 w 4618222"/>
              <a:gd name="connsiteY111" fmla="*/ 1300124 h 2728897"/>
              <a:gd name="connsiteX112" fmla="*/ 3850364 w 4618222"/>
              <a:gd name="connsiteY112" fmla="*/ 1300694 h 2728897"/>
              <a:gd name="connsiteX113" fmla="*/ 3850364 w 4618222"/>
              <a:gd name="connsiteY113" fmla="*/ 1300694 h 2728897"/>
              <a:gd name="connsiteX114" fmla="*/ 3853216 w 4618222"/>
              <a:gd name="connsiteY114" fmla="*/ 1300124 h 2728897"/>
              <a:gd name="connsiteX115" fmla="*/ 3854927 w 4618222"/>
              <a:gd name="connsiteY115" fmla="*/ 1291569 h 2728897"/>
              <a:gd name="connsiteX116" fmla="*/ 3848652 w 4618222"/>
              <a:gd name="connsiteY116" fmla="*/ 1285865 h 2728897"/>
              <a:gd name="connsiteX117" fmla="*/ 3839527 w 4618222"/>
              <a:gd name="connsiteY117" fmla="*/ 1276168 h 2728897"/>
              <a:gd name="connsiteX118" fmla="*/ 3830971 w 4618222"/>
              <a:gd name="connsiteY118" fmla="*/ 1259628 h 2728897"/>
              <a:gd name="connsiteX119" fmla="*/ 3822986 w 4618222"/>
              <a:gd name="connsiteY119" fmla="*/ 1251072 h 2728897"/>
              <a:gd name="connsiteX120" fmla="*/ 3816712 w 4618222"/>
              <a:gd name="connsiteY120" fmla="*/ 1247650 h 2728897"/>
              <a:gd name="connsiteX121" fmla="*/ 3811008 w 4618222"/>
              <a:gd name="connsiteY121" fmla="*/ 1236243 h 2728897"/>
              <a:gd name="connsiteX122" fmla="*/ 3813860 w 4618222"/>
              <a:gd name="connsiteY122" fmla="*/ 1226546 h 2728897"/>
              <a:gd name="connsiteX123" fmla="*/ 3818423 w 4618222"/>
              <a:gd name="connsiteY123" fmla="*/ 1219702 h 2728897"/>
              <a:gd name="connsiteX124" fmla="*/ 3828690 w 4618222"/>
              <a:gd name="connsiteY124" fmla="*/ 1208865 h 2728897"/>
              <a:gd name="connsiteX125" fmla="*/ 3842949 w 4618222"/>
              <a:gd name="connsiteY125" fmla="*/ 1204302 h 2728897"/>
              <a:gd name="connsiteX126" fmla="*/ 3846372 w 4618222"/>
              <a:gd name="connsiteY126" fmla="*/ 1200880 h 2728897"/>
              <a:gd name="connsiteX127" fmla="*/ 3846942 w 4618222"/>
              <a:gd name="connsiteY127" fmla="*/ 1195747 h 2728897"/>
              <a:gd name="connsiteX128" fmla="*/ 3841808 w 4618222"/>
              <a:gd name="connsiteY128" fmla="*/ 1189472 h 2728897"/>
              <a:gd name="connsiteX129" fmla="*/ 3833253 w 4618222"/>
              <a:gd name="connsiteY129" fmla="*/ 1189472 h 2728897"/>
              <a:gd name="connsiteX130" fmla="*/ 3826409 w 4618222"/>
              <a:gd name="connsiteY130" fmla="*/ 1188332 h 2728897"/>
              <a:gd name="connsiteX131" fmla="*/ 3820705 w 4618222"/>
              <a:gd name="connsiteY131" fmla="*/ 1184909 h 2728897"/>
              <a:gd name="connsiteX132" fmla="*/ 3814430 w 4618222"/>
              <a:gd name="connsiteY132" fmla="*/ 1185480 h 2728897"/>
              <a:gd name="connsiteX133" fmla="*/ 3804734 w 4618222"/>
              <a:gd name="connsiteY133" fmla="*/ 1195176 h 2728897"/>
              <a:gd name="connsiteX134" fmla="*/ 3800171 w 4618222"/>
              <a:gd name="connsiteY134" fmla="*/ 1197458 h 2728897"/>
              <a:gd name="connsiteX135" fmla="*/ 3793327 w 4618222"/>
              <a:gd name="connsiteY135" fmla="*/ 1193465 h 2728897"/>
              <a:gd name="connsiteX136" fmla="*/ 3784201 w 4618222"/>
              <a:gd name="connsiteY136" fmla="*/ 1184339 h 2728897"/>
              <a:gd name="connsiteX137" fmla="*/ 3772224 w 4618222"/>
              <a:gd name="connsiteY137" fmla="*/ 1175213 h 2728897"/>
              <a:gd name="connsiteX138" fmla="*/ 3776216 w 4618222"/>
              <a:gd name="connsiteY138" fmla="*/ 1164376 h 2728897"/>
              <a:gd name="connsiteX139" fmla="*/ 3781349 w 4618222"/>
              <a:gd name="connsiteY139" fmla="*/ 1163806 h 2728897"/>
              <a:gd name="connsiteX140" fmla="*/ 3788764 w 4618222"/>
              <a:gd name="connsiteY140" fmla="*/ 1158102 h 2728897"/>
              <a:gd name="connsiteX141" fmla="*/ 3799031 w 4618222"/>
              <a:gd name="connsiteY141" fmla="*/ 1141562 h 2728897"/>
              <a:gd name="connsiteX142" fmla="*/ 3803023 w 4618222"/>
              <a:gd name="connsiteY142" fmla="*/ 1135858 h 2728897"/>
              <a:gd name="connsiteX143" fmla="*/ 3808156 w 4618222"/>
              <a:gd name="connsiteY143" fmla="*/ 1126732 h 2728897"/>
              <a:gd name="connsiteX144" fmla="*/ 3812149 w 4618222"/>
              <a:gd name="connsiteY144" fmla="*/ 1123880 h 2728897"/>
              <a:gd name="connsiteX145" fmla="*/ 3822416 w 4618222"/>
              <a:gd name="connsiteY145" fmla="*/ 1128443 h 2728897"/>
              <a:gd name="connsiteX146" fmla="*/ 3822416 w 4618222"/>
              <a:gd name="connsiteY146" fmla="*/ 1136428 h 2728897"/>
              <a:gd name="connsiteX147" fmla="*/ 3820705 w 4618222"/>
              <a:gd name="connsiteY147" fmla="*/ 1139280 h 2728897"/>
              <a:gd name="connsiteX148" fmla="*/ 3819564 w 4618222"/>
              <a:gd name="connsiteY148" fmla="*/ 1150687 h 2728897"/>
              <a:gd name="connsiteX149" fmla="*/ 3821275 w 4618222"/>
              <a:gd name="connsiteY149" fmla="*/ 1155250 h 2728897"/>
              <a:gd name="connsiteX150" fmla="*/ 3818994 w 4618222"/>
              <a:gd name="connsiteY150" fmla="*/ 1160954 h 2728897"/>
              <a:gd name="connsiteX151" fmla="*/ 3818423 w 4618222"/>
              <a:gd name="connsiteY151" fmla="*/ 1162665 h 2728897"/>
              <a:gd name="connsiteX152" fmla="*/ 3819564 w 4618222"/>
              <a:gd name="connsiteY152" fmla="*/ 1165517 h 2728897"/>
              <a:gd name="connsiteX153" fmla="*/ 3822416 w 4618222"/>
              <a:gd name="connsiteY153" fmla="*/ 1166087 h 2728897"/>
              <a:gd name="connsiteX154" fmla="*/ 3830971 w 4618222"/>
              <a:gd name="connsiteY154" fmla="*/ 1158102 h 2728897"/>
              <a:gd name="connsiteX155" fmla="*/ 3855497 w 4618222"/>
              <a:gd name="connsiteY155" fmla="*/ 1144413 h 2728897"/>
              <a:gd name="connsiteX156" fmla="*/ 3860631 w 4618222"/>
              <a:gd name="connsiteY156" fmla="*/ 1145554 h 2728897"/>
              <a:gd name="connsiteX157" fmla="*/ 3865764 w 4618222"/>
              <a:gd name="connsiteY157" fmla="*/ 1147265 h 2728897"/>
              <a:gd name="connsiteX158" fmla="*/ 3872608 w 4618222"/>
              <a:gd name="connsiteY158" fmla="*/ 1156391 h 2728897"/>
              <a:gd name="connsiteX159" fmla="*/ 3872608 w 4618222"/>
              <a:gd name="connsiteY159" fmla="*/ 1173502 h 2728897"/>
              <a:gd name="connsiteX160" fmla="*/ 3876030 w 4618222"/>
              <a:gd name="connsiteY160" fmla="*/ 1180917 h 2728897"/>
              <a:gd name="connsiteX161" fmla="*/ 3882304 w 4618222"/>
              <a:gd name="connsiteY161" fmla="*/ 1183198 h 2728897"/>
              <a:gd name="connsiteX162" fmla="*/ 3887438 w 4618222"/>
              <a:gd name="connsiteY162" fmla="*/ 1182058 h 2728897"/>
              <a:gd name="connsiteX163" fmla="*/ 3895423 w 4618222"/>
              <a:gd name="connsiteY163" fmla="*/ 1183769 h 2728897"/>
              <a:gd name="connsiteX164" fmla="*/ 3901127 w 4618222"/>
              <a:gd name="connsiteY164" fmla="*/ 1190043 h 2728897"/>
              <a:gd name="connsiteX165" fmla="*/ 3899986 w 4618222"/>
              <a:gd name="connsiteY165" fmla="*/ 1197458 h 2728897"/>
              <a:gd name="connsiteX166" fmla="*/ 3899415 w 4618222"/>
              <a:gd name="connsiteY166" fmla="*/ 1203161 h 2728897"/>
              <a:gd name="connsiteX167" fmla="*/ 3906260 w 4618222"/>
              <a:gd name="connsiteY167" fmla="*/ 1224835 h 2728897"/>
              <a:gd name="connsiteX168" fmla="*/ 3905689 w 4618222"/>
              <a:gd name="connsiteY168" fmla="*/ 1231680 h 2728897"/>
              <a:gd name="connsiteX169" fmla="*/ 3910823 w 4618222"/>
              <a:gd name="connsiteY169" fmla="*/ 1244228 h 2728897"/>
              <a:gd name="connsiteX170" fmla="*/ 3912534 w 4618222"/>
              <a:gd name="connsiteY170" fmla="*/ 1244798 h 2728897"/>
              <a:gd name="connsiteX171" fmla="*/ 3919949 w 4618222"/>
              <a:gd name="connsiteY171" fmla="*/ 1240806 h 2728897"/>
              <a:gd name="connsiteX172" fmla="*/ 3930786 w 4618222"/>
              <a:gd name="connsiteY172" fmla="*/ 1236813 h 2728897"/>
              <a:gd name="connsiteX173" fmla="*/ 3935919 w 4618222"/>
              <a:gd name="connsiteY173" fmla="*/ 1236813 h 2728897"/>
              <a:gd name="connsiteX174" fmla="*/ 3944475 w 4618222"/>
              <a:gd name="connsiteY174" fmla="*/ 1232250 h 2728897"/>
              <a:gd name="connsiteX175" fmla="*/ 3947897 w 4618222"/>
              <a:gd name="connsiteY175" fmla="*/ 1212858 h 2728897"/>
              <a:gd name="connsiteX176" fmla="*/ 3945045 w 4618222"/>
              <a:gd name="connsiteY176" fmla="*/ 1203161 h 2728897"/>
              <a:gd name="connsiteX177" fmla="*/ 3931927 w 4618222"/>
              <a:gd name="connsiteY177" fmla="*/ 1179776 h 2728897"/>
              <a:gd name="connsiteX178" fmla="*/ 3922800 w 4618222"/>
              <a:gd name="connsiteY178" fmla="*/ 1167228 h 2728897"/>
              <a:gd name="connsiteX179" fmla="*/ 3913675 w 4618222"/>
              <a:gd name="connsiteY179" fmla="*/ 1157532 h 2728897"/>
              <a:gd name="connsiteX180" fmla="*/ 3905119 w 4618222"/>
              <a:gd name="connsiteY180" fmla="*/ 1151828 h 2728897"/>
              <a:gd name="connsiteX181" fmla="*/ 3903408 w 4618222"/>
              <a:gd name="connsiteY181" fmla="*/ 1140991 h 2728897"/>
              <a:gd name="connsiteX182" fmla="*/ 3907971 w 4618222"/>
              <a:gd name="connsiteY182" fmla="*/ 1135858 h 2728897"/>
              <a:gd name="connsiteX183" fmla="*/ 3915956 w 4618222"/>
              <a:gd name="connsiteY183" fmla="*/ 1127302 h 2728897"/>
              <a:gd name="connsiteX184" fmla="*/ 3921660 w 4618222"/>
              <a:gd name="connsiteY184" fmla="*/ 1102206 h 2728897"/>
              <a:gd name="connsiteX185" fmla="*/ 3927364 w 4618222"/>
              <a:gd name="connsiteY185" fmla="*/ 1083384 h 2728897"/>
              <a:gd name="connsiteX186" fmla="*/ 3932497 w 4618222"/>
              <a:gd name="connsiteY186" fmla="*/ 1078821 h 2728897"/>
              <a:gd name="connsiteX187" fmla="*/ 3937060 w 4618222"/>
              <a:gd name="connsiteY187" fmla="*/ 1073688 h 2728897"/>
              <a:gd name="connsiteX188" fmla="*/ 3942763 w 4618222"/>
              <a:gd name="connsiteY188" fmla="*/ 1065702 h 2728897"/>
              <a:gd name="connsiteX189" fmla="*/ 3953030 w 4618222"/>
              <a:gd name="connsiteY189" fmla="*/ 1070265 h 2728897"/>
              <a:gd name="connsiteX190" fmla="*/ 3964438 w 4618222"/>
              <a:gd name="connsiteY190" fmla="*/ 1070265 h 2728897"/>
              <a:gd name="connsiteX191" fmla="*/ 3974134 w 4618222"/>
              <a:gd name="connsiteY191" fmla="*/ 1062850 h 2728897"/>
              <a:gd name="connsiteX192" fmla="*/ 3984401 w 4618222"/>
              <a:gd name="connsiteY192" fmla="*/ 1045169 h 2728897"/>
              <a:gd name="connsiteX193" fmla="*/ 3995808 w 4618222"/>
              <a:gd name="connsiteY193" fmla="*/ 1014940 h 2728897"/>
              <a:gd name="connsiteX194" fmla="*/ 3998090 w 4618222"/>
              <a:gd name="connsiteY194" fmla="*/ 1008665 h 2728897"/>
              <a:gd name="connsiteX195" fmla="*/ 4006645 w 4618222"/>
              <a:gd name="connsiteY195" fmla="*/ 977866 h 2728897"/>
              <a:gd name="connsiteX196" fmla="*/ 4011208 w 4618222"/>
              <a:gd name="connsiteY196" fmla="*/ 951058 h 2728897"/>
              <a:gd name="connsiteX197" fmla="*/ 4012919 w 4618222"/>
              <a:gd name="connsiteY197" fmla="*/ 945925 h 2728897"/>
              <a:gd name="connsiteX198" fmla="*/ 4015201 w 4618222"/>
              <a:gd name="connsiteY198" fmla="*/ 927673 h 2728897"/>
              <a:gd name="connsiteX199" fmla="*/ 4004934 w 4618222"/>
              <a:gd name="connsiteY199" fmla="*/ 895162 h 2728897"/>
              <a:gd name="connsiteX200" fmla="*/ 4000941 w 4618222"/>
              <a:gd name="connsiteY200" fmla="*/ 882044 h 2728897"/>
              <a:gd name="connsiteX201" fmla="*/ 4000371 w 4618222"/>
              <a:gd name="connsiteY201" fmla="*/ 852955 h 2728897"/>
              <a:gd name="connsiteX202" fmla="*/ 4001512 w 4618222"/>
              <a:gd name="connsiteY202" fmla="*/ 850103 h 2728897"/>
              <a:gd name="connsiteX203" fmla="*/ 4002652 w 4618222"/>
              <a:gd name="connsiteY203" fmla="*/ 850673 h 2728897"/>
              <a:gd name="connsiteX204" fmla="*/ 4014630 w 4618222"/>
              <a:gd name="connsiteY204" fmla="*/ 864933 h 2728897"/>
              <a:gd name="connsiteX205" fmla="*/ 4020904 w 4618222"/>
              <a:gd name="connsiteY205" fmla="*/ 882614 h 2728897"/>
              <a:gd name="connsiteX206" fmla="*/ 4024897 w 4618222"/>
              <a:gd name="connsiteY206" fmla="*/ 890029 h 2728897"/>
              <a:gd name="connsiteX207" fmla="*/ 4030600 w 4618222"/>
              <a:gd name="connsiteY207" fmla="*/ 909421 h 2728897"/>
              <a:gd name="connsiteX208" fmla="*/ 4031170 w 4618222"/>
              <a:gd name="connsiteY208" fmla="*/ 912843 h 2728897"/>
              <a:gd name="connsiteX209" fmla="*/ 4039726 w 4618222"/>
              <a:gd name="connsiteY209" fmla="*/ 935088 h 2728897"/>
              <a:gd name="connsiteX210" fmla="*/ 4043719 w 4618222"/>
              <a:gd name="connsiteY210" fmla="*/ 945925 h 2728897"/>
              <a:gd name="connsiteX211" fmla="*/ 4048282 w 4618222"/>
              <a:gd name="connsiteY211" fmla="*/ 962466 h 2728897"/>
              <a:gd name="connsiteX212" fmla="*/ 4050563 w 4618222"/>
              <a:gd name="connsiteY212" fmla="*/ 973873 h 2728897"/>
              <a:gd name="connsiteX213" fmla="*/ 4051133 w 4618222"/>
              <a:gd name="connsiteY213" fmla="*/ 979006 h 2728897"/>
              <a:gd name="connsiteX214" fmla="*/ 4057978 w 4618222"/>
              <a:gd name="connsiteY214" fmla="*/ 988132 h 2728897"/>
              <a:gd name="connsiteX215" fmla="*/ 4060830 w 4618222"/>
              <a:gd name="connsiteY215" fmla="*/ 986991 h 2728897"/>
              <a:gd name="connsiteX216" fmla="*/ 4060830 w 4618222"/>
              <a:gd name="connsiteY216" fmla="*/ 980147 h 2728897"/>
              <a:gd name="connsiteX217" fmla="*/ 4065964 w 4618222"/>
              <a:gd name="connsiteY217" fmla="*/ 976155 h 2728897"/>
              <a:gd name="connsiteX218" fmla="*/ 4075089 w 4618222"/>
              <a:gd name="connsiteY218" fmla="*/ 980717 h 2728897"/>
              <a:gd name="connsiteX219" fmla="*/ 4076800 w 4618222"/>
              <a:gd name="connsiteY219" fmla="*/ 980717 h 2728897"/>
              <a:gd name="connsiteX220" fmla="*/ 4077941 w 4618222"/>
              <a:gd name="connsiteY220" fmla="*/ 977866 h 2728897"/>
              <a:gd name="connsiteX221" fmla="*/ 4072237 w 4618222"/>
              <a:gd name="connsiteY221" fmla="*/ 967599 h 2728897"/>
              <a:gd name="connsiteX222" fmla="*/ 4056837 w 4618222"/>
              <a:gd name="connsiteY222" fmla="*/ 951628 h 2728897"/>
              <a:gd name="connsiteX223" fmla="*/ 4051704 w 4618222"/>
              <a:gd name="connsiteY223" fmla="*/ 939081 h 2728897"/>
              <a:gd name="connsiteX224" fmla="*/ 4048852 w 4618222"/>
              <a:gd name="connsiteY224" fmla="*/ 921970 h 2728897"/>
              <a:gd name="connsiteX225" fmla="*/ 4048852 w 4618222"/>
              <a:gd name="connsiteY225" fmla="*/ 916836 h 2728897"/>
              <a:gd name="connsiteX226" fmla="*/ 4052845 w 4618222"/>
              <a:gd name="connsiteY226" fmla="*/ 911703 h 2728897"/>
              <a:gd name="connsiteX227" fmla="*/ 4060830 w 4618222"/>
              <a:gd name="connsiteY227" fmla="*/ 911132 h 2728897"/>
              <a:gd name="connsiteX228" fmla="*/ 4059119 w 4618222"/>
              <a:gd name="connsiteY228" fmla="*/ 903147 h 2728897"/>
              <a:gd name="connsiteX229" fmla="*/ 4026608 w 4618222"/>
              <a:gd name="connsiteY229" fmla="*/ 851244 h 2728897"/>
              <a:gd name="connsiteX230" fmla="*/ 4019763 w 4618222"/>
              <a:gd name="connsiteY230" fmla="*/ 834133 h 2728897"/>
              <a:gd name="connsiteX231" fmla="*/ 4018052 w 4618222"/>
              <a:gd name="connsiteY231" fmla="*/ 826147 h 2728897"/>
              <a:gd name="connsiteX232" fmla="*/ 4003793 w 4618222"/>
              <a:gd name="connsiteY232" fmla="*/ 803333 h 2728897"/>
              <a:gd name="connsiteX233" fmla="*/ 3998660 w 4618222"/>
              <a:gd name="connsiteY233" fmla="*/ 794207 h 2728897"/>
              <a:gd name="connsiteX234" fmla="*/ 3990104 w 4618222"/>
              <a:gd name="connsiteY234" fmla="*/ 789073 h 2728897"/>
              <a:gd name="connsiteX235" fmla="*/ 3987252 w 4618222"/>
              <a:gd name="connsiteY235" fmla="*/ 790785 h 2728897"/>
              <a:gd name="connsiteX236" fmla="*/ 3987252 w 4618222"/>
              <a:gd name="connsiteY236" fmla="*/ 792496 h 2728897"/>
              <a:gd name="connsiteX237" fmla="*/ 3988964 w 4618222"/>
              <a:gd name="connsiteY237" fmla="*/ 795348 h 2728897"/>
              <a:gd name="connsiteX238" fmla="*/ 3989534 w 4618222"/>
              <a:gd name="connsiteY238" fmla="*/ 810748 h 2728897"/>
              <a:gd name="connsiteX239" fmla="*/ 3988964 w 4618222"/>
              <a:gd name="connsiteY239" fmla="*/ 814170 h 2728897"/>
              <a:gd name="connsiteX240" fmla="*/ 3991816 w 4618222"/>
              <a:gd name="connsiteY240" fmla="*/ 820444 h 2728897"/>
              <a:gd name="connsiteX241" fmla="*/ 3997519 w 4618222"/>
              <a:gd name="connsiteY241" fmla="*/ 838125 h 2728897"/>
              <a:gd name="connsiteX242" fmla="*/ 3996378 w 4618222"/>
              <a:gd name="connsiteY242" fmla="*/ 840977 h 2728897"/>
              <a:gd name="connsiteX243" fmla="*/ 3992956 w 4618222"/>
              <a:gd name="connsiteY243" fmla="*/ 838696 h 2728897"/>
              <a:gd name="connsiteX244" fmla="*/ 3988964 w 4618222"/>
              <a:gd name="connsiteY244" fmla="*/ 829570 h 2728897"/>
              <a:gd name="connsiteX245" fmla="*/ 3986112 w 4618222"/>
              <a:gd name="connsiteY245" fmla="*/ 823296 h 2728897"/>
              <a:gd name="connsiteX246" fmla="*/ 3979837 w 4618222"/>
              <a:gd name="connsiteY246" fmla="*/ 811888 h 2728897"/>
              <a:gd name="connsiteX247" fmla="*/ 3959874 w 4618222"/>
              <a:gd name="connsiteY247" fmla="*/ 799340 h 2728897"/>
              <a:gd name="connsiteX248" fmla="*/ 3954742 w 4618222"/>
              <a:gd name="connsiteY248" fmla="*/ 798199 h 2728897"/>
              <a:gd name="connsiteX249" fmla="*/ 3946186 w 4618222"/>
              <a:gd name="connsiteY249" fmla="*/ 798770 h 2728897"/>
              <a:gd name="connsiteX250" fmla="*/ 3940482 w 4618222"/>
              <a:gd name="connsiteY250" fmla="*/ 803333 h 2728897"/>
              <a:gd name="connsiteX251" fmla="*/ 3935349 w 4618222"/>
              <a:gd name="connsiteY251" fmla="*/ 813600 h 2728897"/>
              <a:gd name="connsiteX252" fmla="*/ 3933638 w 4618222"/>
              <a:gd name="connsiteY252" fmla="*/ 813600 h 2728897"/>
              <a:gd name="connsiteX253" fmla="*/ 3926793 w 4618222"/>
              <a:gd name="connsiteY253" fmla="*/ 799911 h 2728897"/>
              <a:gd name="connsiteX254" fmla="*/ 3925652 w 4618222"/>
              <a:gd name="connsiteY254" fmla="*/ 798770 h 2728897"/>
              <a:gd name="connsiteX255" fmla="*/ 3922800 w 4618222"/>
              <a:gd name="connsiteY255" fmla="*/ 800481 h 2728897"/>
              <a:gd name="connsiteX256" fmla="*/ 3921660 w 4618222"/>
              <a:gd name="connsiteY256" fmla="*/ 806755 h 2728897"/>
              <a:gd name="connsiteX257" fmla="*/ 3920519 w 4618222"/>
              <a:gd name="connsiteY257" fmla="*/ 809607 h 2728897"/>
              <a:gd name="connsiteX258" fmla="*/ 3917668 w 4618222"/>
              <a:gd name="connsiteY258" fmla="*/ 808466 h 2728897"/>
              <a:gd name="connsiteX259" fmla="*/ 3913104 w 4618222"/>
              <a:gd name="connsiteY259" fmla="*/ 795918 h 2728897"/>
              <a:gd name="connsiteX260" fmla="*/ 3905119 w 4618222"/>
              <a:gd name="connsiteY260" fmla="*/ 792496 h 2728897"/>
              <a:gd name="connsiteX261" fmla="*/ 3899986 w 4618222"/>
              <a:gd name="connsiteY261" fmla="*/ 794207 h 2728897"/>
              <a:gd name="connsiteX262" fmla="*/ 3894853 w 4618222"/>
              <a:gd name="connsiteY262" fmla="*/ 794207 h 2728897"/>
              <a:gd name="connsiteX263" fmla="*/ 3890290 w 4618222"/>
              <a:gd name="connsiteY263" fmla="*/ 788503 h 2728897"/>
              <a:gd name="connsiteX264" fmla="*/ 3892001 w 4618222"/>
              <a:gd name="connsiteY264" fmla="*/ 783940 h 2728897"/>
              <a:gd name="connsiteX265" fmla="*/ 3899986 w 4618222"/>
              <a:gd name="connsiteY265" fmla="*/ 769110 h 2728897"/>
              <a:gd name="connsiteX266" fmla="*/ 3906831 w 4618222"/>
              <a:gd name="connsiteY266" fmla="*/ 751429 h 2728897"/>
              <a:gd name="connsiteX267" fmla="*/ 3916526 w 4618222"/>
              <a:gd name="connsiteY267" fmla="*/ 718918 h 2728897"/>
              <a:gd name="connsiteX268" fmla="*/ 3921090 w 4618222"/>
              <a:gd name="connsiteY268" fmla="*/ 696103 h 2728897"/>
              <a:gd name="connsiteX269" fmla="*/ 3923371 w 4618222"/>
              <a:gd name="connsiteY269" fmla="*/ 686407 h 2728897"/>
              <a:gd name="connsiteX270" fmla="*/ 3925652 w 4618222"/>
              <a:gd name="connsiteY270" fmla="*/ 672148 h 2728897"/>
              <a:gd name="connsiteX271" fmla="*/ 3926793 w 4618222"/>
              <a:gd name="connsiteY271" fmla="*/ 665874 h 2728897"/>
              <a:gd name="connsiteX272" fmla="*/ 3938771 w 4618222"/>
              <a:gd name="connsiteY272" fmla="*/ 657318 h 2728897"/>
              <a:gd name="connsiteX273" fmla="*/ 3958164 w 4618222"/>
              <a:gd name="connsiteY273" fmla="*/ 650474 h 2728897"/>
              <a:gd name="connsiteX274" fmla="*/ 3966149 w 4618222"/>
              <a:gd name="connsiteY274" fmla="*/ 651044 h 2728897"/>
              <a:gd name="connsiteX275" fmla="*/ 3973563 w 4618222"/>
              <a:gd name="connsiteY275" fmla="*/ 649333 h 2728897"/>
              <a:gd name="connsiteX276" fmla="*/ 3983260 w 4618222"/>
              <a:gd name="connsiteY276" fmla="*/ 644200 h 2728897"/>
              <a:gd name="connsiteX277" fmla="*/ 4001512 w 4618222"/>
              <a:gd name="connsiteY277" fmla="*/ 641348 h 2728897"/>
              <a:gd name="connsiteX278" fmla="*/ 4003793 w 4618222"/>
              <a:gd name="connsiteY278" fmla="*/ 639066 h 2728897"/>
              <a:gd name="connsiteX279" fmla="*/ 4005504 w 4618222"/>
              <a:gd name="connsiteY279" fmla="*/ 630511 h 2728897"/>
              <a:gd name="connsiteX280" fmla="*/ 4011778 w 4618222"/>
              <a:gd name="connsiteY280" fmla="*/ 625948 h 2728897"/>
              <a:gd name="connsiteX281" fmla="*/ 4035734 w 4618222"/>
              <a:gd name="connsiteY281" fmla="*/ 628230 h 2728897"/>
              <a:gd name="connsiteX282" fmla="*/ 4040297 w 4618222"/>
              <a:gd name="connsiteY282" fmla="*/ 630511 h 2728897"/>
              <a:gd name="connsiteX283" fmla="*/ 4041437 w 4618222"/>
              <a:gd name="connsiteY283" fmla="*/ 633363 h 2728897"/>
              <a:gd name="connsiteX284" fmla="*/ 4039726 w 4618222"/>
              <a:gd name="connsiteY284" fmla="*/ 636215 h 2728897"/>
              <a:gd name="connsiteX285" fmla="*/ 4040867 w 4618222"/>
              <a:gd name="connsiteY285" fmla="*/ 642489 h 2728897"/>
              <a:gd name="connsiteX286" fmla="*/ 4047141 w 4618222"/>
              <a:gd name="connsiteY286" fmla="*/ 644200 h 2728897"/>
              <a:gd name="connsiteX287" fmla="*/ 4063682 w 4618222"/>
              <a:gd name="connsiteY287" fmla="*/ 632793 h 2728897"/>
              <a:gd name="connsiteX288" fmla="*/ 4069386 w 4618222"/>
              <a:gd name="connsiteY288" fmla="*/ 631082 h 2728897"/>
              <a:gd name="connsiteX289" fmla="*/ 4075660 w 4618222"/>
              <a:gd name="connsiteY289" fmla="*/ 629370 h 2728897"/>
              <a:gd name="connsiteX290" fmla="*/ 4081363 w 4618222"/>
              <a:gd name="connsiteY290" fmla="*/ 621385 h 2728897"/>
              <a:gd name="connsiteX291" fmla="*/ 4073378 w 4618222"/>
              <a:gd name="connsiteY291" fmla="*/ 616822 h 2728897"/>
              <a:gd name="connsiteX292" fmla="*/ 4071667 w 4618222"/>
              <a:gd name="connsiteY292" fmla="*/ 616822 h 2728897"/>
              <a:gd name="connsiteX293" fmla="*/ 4067674 w 4618222"/>
              <a:gd name="connsiteY293" fmla="*/ 613970 h 2728897"/>
              <a:gd name="connsiteX294" fmla="*/ 4067104 w 4618222"/>
              <a:gd name="connsiteY294" fmla="*/ 595719 h 2728897"/>
              <a:gd name="connsiteX295" fmla="*/ 4068244 w 4618222"/>
              <a:gd name="connsiteY295" fmla="*/ 592296 h 2728897"/>
              <a:gd name="connsiteX296" fmla="*/ 4070526 w 4618222"/>
              <a:gd name="connsiteY296" fmla="*/ 577467 h 2728897"/>
              <a:gd name="connsiteX297" fmla="*/ 4070526 w 4618222"/>
              <a:gd name="connsiteY297" fmla="*/ 556934 h 2728897"/>
              <a:gd name="connsiteX298" fmla="*/ 4077371 w 4618222"/>
              <a:gd name="connsiteY298" fmla="*/ 546096 h 2728897"/>
              <a:gd name="connsiteX299" fmla="*/ 4088778 w 4618222"/>
              <a:gd name="connsiteY299" fmla="*/ 541534 h 2728897"/>
              <a:gd name="connsiteX300" fmla="*/ 4100186 w 4618222"/>
              <a:gd name="connsiteY300" fmla="*/ 540393 h 2728897"/>
              <a:gd name="connsiteX301" fmla="*/ 4106460 w 4618222"/>
              <a:gd name="connsiteY301" fmla="*/ 538111 h 2728897"/>
              <a:gd name="connsiteX302" fmla="*/ 4110452 w 4618222"/>
              <a:gd name="connsiteY302" fmla="*/ 539252 h 2728897"/>
              <a:gd name="connsiteX303" fmla="*/ 4111593 w 4618222"/>
              <a:gd name="connsiteY303" fmla="*/ 551230 h 2728897"/>
              <a:gd name="connsiteX304" fmla="*/ 4116726 w 4618222"/>
              <a:gd name="connsiteY304" fmla="*/ 559215 h 2728897"/>
              <a:gd name="connsiteX305" fmla="*/ 4126993 w 4618222"/>
              <a:gd name="connsiteY305" fmla="*/ 564919 h 2728897"/>
              <a:gd name="connsiteX306" fmla="*/ 4129845 w 4618222"/>
              <a:gd name="connsiteY306" fmla="*/ 563778 h 2728897"/>
              <a:gd name="connsiteX307" fmla="*/ 4132126 w 4618222"/>
              <a:gd name="connsiteY307" fmla="*/ 559215 h 2728897"/>
              <a:gd name="connsiteX308" fmla="*/ 4135548 w 4618222"/>
              <a:gd name="connsiteY308" fmla="*/ 539252 h 2728897"/>
              <a:gd name="connsiteX309" fmla="*/ 4142392 w 4618222"/>
              <a:gd name="connsiteY309" fmla="*/ 530696 h 2728897"/>
              <a:gd name="connsiteX310" fmla="*/ 4145244 w 4618222"/>
              <a:gd name="connsiteY310" fmla="*/ 524993 h 2728897"/>
              <a:gd name="connsiteX311" fmla="*/ 4144104 w 4618222"/>
              <a:gd name="connsiteY311" fmla="*/ 524422 h 2728897"/>
              <a:gd name="connsiteX312" fmla="*/ 4132696 w 4618222"/>
              <a:gd name="connsiteY312" fmla="*/ 500467 h 2728897"/>
              <a:gd name="connsiteX313" fmla="*/ 4133267 w 4618222"/>
              <a:gd name="connsiteY313" fmla="*/ 498756 h 2728897"/>
              <a:gd name="connsiteX314" fmla="*/ 4145244 w 4618222"/>
              <a:gd name="connsiteY314" fmla="*/ 495333 h 2728897"/>
              <a:gd name="connsiteX315" fmla="*/ 4146956 w 4618222"/>
              <a:gd name="connsiteY315" fmla="*/ 499897 h 2728897"/>
              <a:gd name="connsiteX316" fmla="*/ 4147526 w 4618222"/>
              <a:gd name="connsiteY316" fmla="*/ 514726 h 2728897"/>
              <a:gd name="connsiteX317" fmla="*/ 4154371 w 4618222"/>
              <a:gd name="connsiteY317" fmla="*/ 533548 h 2728897"/>
              <a:gd name="connsiteX318" fmla="*/ 4156081 w 4618222"/>
              <a:gd name="connsiteY318" fmla="*/ 536400 h 2728897"/>
              <a:gd name="connsiteX319" fmla="*/ 4160074 w 4618222"/>
              <a:gd name="connsiteY319" fmla="*/ 552941 h 2728897"/>
              <a:gd name="connsiteX320" fmla="*/ 4153800 w 4618222"/>
              <a:gd name="connsiteY320" fmla="*/ 562637 h 2728897"/>
              <a:gd name="connsiteX321" fmla="*/ 4152659 w 4618222"/>
              <a:gd name="connsiteY321" fmla="*/ 563778 h 2728897"/>
              <a:gd name="connsiteX322" fmla="*/ 4149807 w 4618222"/>
              <a:gd name="connsiteY322" fmla="*/ 572904 h 2728897"/>
              <a:gd name="connsiteX323" fmla="*/ 4146956 w 4618222"/>
              <a:gd name="connsiteY323" fmla="*/ 599711 h 2728897"/>
              <a:gd name="connsiteX324" fmla="*/ 4146385 w 4618222"/>
              <a:gd name="connsiteY324" fmla="*/ 606555 h 2728897"/>
              <a:gd name="connsiteX325" fmla="*/ 4146385 w 4618222"/>
              <a:gd name="connsiteY325" fmla="*/ 632222 h 2728897"/>
              <a:gd name="connsiteX326" fmla="*/ 4140682 w 4618222"/>
              <a:gd name="connsiteY326" fmla="*/ 651044 h 2728897"/>
              <a:gd name="connsiteX327" fmla="*/ 4138400 w 4618222"/>
              <a:gd name="connsiteY327" fmla="*/ 655607 h 2728897"/>
              <a:gd name="connsiteX328" fmla="*/ 4134978 w 4618222"/>
              <a:gd name="connsiteY328" fmla="*/ 659029 h 2728897"/>
              <a:gd name="connsiteX329" fmla="*/ 4132696 w 4618222"/>
              <a:gd name="connsiteY329" fmla="*/ 666444 h 2728897"/>
              <a:gd name="connsiteX330" fmla="*/ 4135548 w 4618222"/>
              <a:gd name="connsiteY330" fmla="*/ 680703 h 2728897"/>
              <a:gd name="connsiteX331" fmla="*/ 4132696 w 4618222"/>
              <a:gd name="connsiteY331" fmla="*/ 688689 h 2728897"/>
              <a:gd name="connsiteX332" fmla="*/ 4131556 w 4618222"/>
              <a:gd name="connsiteY332" fmla="*/ 700666 h 2728897"/>
              <a:gd name="connsiteX333" fmla="*/ 4137260 w 4618222"/>
              <a:gd name="connsiteY333" fmla="*/ 720059 h 2728897"/>
              <a:gd name="connsiteX334" fmla="*/ 4168059 w 4618222"/>
              <a:gd name="connsiteY334" fmla="*/ 778807 h 2728897"/>
              <a:gd name="connsiteX335" fmla="*/ 4178326 w 4618222"/>
              <a:gd name="connsiteY335" fmla="*/ 794777 h 2728897"/>
              <a:gd name="connsiteX336" fmla="*/ 4185170 w 4618222"/>
              <a:gd name="connsiteY336" fmla="*/ 804473 h 2728897"/>
              <a:gd name="connsiteX337" fmla="*/ 4193726 w 4618222"/>
              <a:gd name="connsiteY337" fmla="*/ 817022 h 2728897"/>
              <a:gd name="connsiteX338" fmla="*/ 4199429 w 4618222"/>
              <a:gd name="connsiteY338" fmla="*/ 831281 h 2728897"/>
              <a:gd name="connsiteX339" fmla="*/ 4210267 w 4618222"/>
              <a:gd name="connsiteY339" fmla="*/ 840977 h 2728897"/>
              <a:gd name="connsiteX340" fmla="*/ 4211978 w 4618222"/>
              <a:gd name="connsiteY340" fmla="*/ 840407 h 2728897"/>
              <a:gd name="connsiteX341" fmla="*/ 4217682 w 4618222"/>
              <a:gd name="connsiteY341" fmla="*/ 830140 h 2728897"/>
              <a:gd name="connsiteX342" fmla="*/ 4218822 w 4618222"/>
              <a:gd name="connsiteY342" fmla="*/ 802192 h 2728897"/>
              <a:gd name="connsiteX343" fmla="*/ 4225667 w 4618222"/>
              <a:gd name="connsiteY343" fmla="*/ 783370 h 2728897"/>
              <a:gd name="connsiteX344" fmla="*/ 4227378 w 4618222"/>
              <a:gd name="connsiteY344" fmla="*/ 782229 h 2728897"/>
              <a:gd name="connsiteX345" fmla="*/ 4228519 w 4618222"/>
              <a:gd name="connsiteY345" fmla="*/ 778237 h 2728897"/>
              <a:gd name="connsiteX346" fmla="*/ 4223956 w 4618222"/>
              <a:gd name="connsiteY346" fmla="*/ 770822 h 2728897"/>
              <a:gd name="connsiteX347" fmla="*/ 4221674 w 4618222"/>
              <a:gd name="connsiteY347" fmla="*/ 764548 h 2728897"/>
              <a:gd name="connsiteX348" fmla="*/ 4222244 w 4618222"/>
              <a:gd name="connsiteY348" fmla="*/ 749148 h 2728897"/>
              <a:gd name="connsiteX349" fmla="*/ 4228519 w 4618222"/>
              <a:gd name="connsiteY349" fmla="*/ 741733 h 2728897"/>
              <a:gd name="connsiteX350" fmla="*/ 4235933 w 4618222"/>
              <a:gd name="connsiteY350" fmla="*/ 738311 h 2728897"/>
              <a:gd name="connsiteX351" fmla="*/ 4237074 w 4618222"/>
              <a:gd name="connsiteY351" fmla="*/ 730896 h 2728897"/>
              <a:gd name="connsiteX352" fmla="*/ 4229089 w 4618222"/>
              <a:gd name="connsiteY352" fmla="*/ 721770 h 2728897"/>
              <a:gd name="connsiteX353" fmla="*/ 4221104 w 4618222"/>
              <a:gd name="connsiteY353" fmla="*/ 694963 h 2728897"/>
              <a:gd name="connsiteX354" fmla="*/ 4224526 w 4618222"/>
              <a:gd name="connsiteY354" fmla="*/ 692111 h 2728897"/>
              <a:gd name="connsiteX355" fmla="*/ 4227948 w 4618222"/>
              <a:gd name="connsiteY355" fmla="*/ 692681 h 2728897"/>
              <a:gd name="connsiteX356" fmla="*/ 4233081 w 4618222"/>
              <a:gd name="connsiteY356" fmla="*/ 685837 h 2728897"/>
              <a:gd name="connsiteX357" fmla="*/ 4226237 w 4618222"/>
              <a:gd name="connsiteY357" fmla="*/ 674429 h 2728897"/>
              <a:gd name="connsiteX358" fmla="*/ 4218252 w 4618222"/>
              <a:gd name="connsiteY358" fmla="*/ 669867 h 2728897"/>
              <a:gd name="connsiteX359" fmla="*/ 4215400 w 4618222"/>
              <a:gd name="connsiteY359" fmla="*/ 668726 h 2728897"/>
              <a:gd name="connsiteX360" fmla="*/ 4213118 w 4618222"/>
              <a:gd name="connsiteY360" fmla="*/ 653896 h 2728897"/>
              <a:gd name="connsiteX361" fmla="*/ 4213118 w 4618222"/>
              <a:gd name="connsiteY361" fmla="*/ 648763 h 2728897"/>
              <a:gd name="connsiteX362" fmla="*/ 4210837 w 4618222"/>
              <a:gd name="connsiteY362" fmla="*/ 644200 h 2728897"/>
              <a:gd name="connsiteX363" fmla="*/ 4201711 w 4618222"/>
              <a:gd name="connsiteY363" fmla="*/ 639637 h 2728897"/>
              <a:gd name="connsiteX364" fmla="*/ 4198859 w 4618222"/>
              <a:gd name="connsiteY364" fmla="*/ 641348 h 2728897"/>
              <a:gd name="connsiteX365" fmla="*/ 4196578 w 4618222"/>
              <a:gd name="connsiteY365" fmla="*/ 645341 h 2728897"/>
              <a:gd name="connsiteX366" fmla="*/ 4196578 w 4618222"/>
              <a:gd name="connsiteY366" fmla="*/ 645341 h 2728897"/>
              <a:gd name="connsiteX367" fmla="*/ 4196578 w 4618222"/>
              <a:gd name="connsiteY367" fmla="*/ 645911 h 2728897"/>
              <a:gd name="connsiteX368" fmla="*/ 4197148 w 4618222"/>
              <a:gd name="connsiteY368" fmla="*/ 645911 h 2728897"/>
              <a:gd name="connsiteX369" fmla="*/ 4196578 w 4618222"/>
              <a:gd name="connsiteY369" fmla="*/ 645911 h 2728897"/>
              <a:gd name="connsiteX370" fmla="*/ 4196007 w 4618222"/>
              <a:gd name="connsiteY370" fmla="*/ 645911 h 2728897"/>
              <a:gd name="connsiteX371" fmla="*/ 4196578 w 4618222"/>
              <a:gd name="connsiteY371" fmla="*/ 645341 h 2728897"/>
              <a:gd name="connsiteX372" fmla="*/ 4189733 w 4618222"/>
              <a:gd name="connsiteY372" fmla="*/ 637926 h 2728897"/>
              <a:gd name="connsiteX373" fmla="*/ 4186881 w 4618222"/>
              <a:gd name="connsiteY373" fmla="*/ 619674 h 2728897"/>
              <a:gd name="connsiteX374" fmla="*/ 4181178 w 4618222"/>
              <a:gd name="connsiteY374" fmla="*/ 591726 h 2728897"/>
              <a:gd name="connsiteX375" fmla="*/ 4180037 w 4618222"/>
              <a:gd name="connsiteY375" fmla="*/ 588304 h 2728897"/>
              <a:gd name="connsiteX376" fmla="*/ 4187452 w 4618222"/>
              <a:gd name="connsiteY376" fmla="*/ 575756 h 2728897"/>
              <a:gd name="connsiteX377" fmla="*/ 4190874 w 4618222"/>
              <a:gd name="connsiteY377" fmla="*/ 575756 h 2728897"/>
              <a:gd name="connsiteX378" fmla="*/ 4195437 w 4618222"/>
              <a:gd name="connsiteY378" fmla="*/ 571763 h 2728897"/>
              <a:gd name="connsiteX379" fmla="*/ 4198289 w 4618222"/>
              <a:gd name="connsiteY379" fmla="*/ 563778 h 2728897"/>
              <a:gd name="connsiteX380" fmla="*/ 4202281 w 4618222"/>
              <a:gd name="connsiteY380" fmla="*/ 563778 h 2728897"/>
              <a:gd name="connsiteX381" fmla="*/ 4206274 w 4618222"/>
              <a:gd name="connsiteY381" fmla="*/ 571193 h 2728897"/>
              <a:gd name="connsiteX382" fmla="*/ 4209126 w 4618222"/>
              <a:gd name="connsiteY382" fmla="*/ 571763 h 2728897"/>
              <a:gd name="connsiteX383" fmla="*/ 4211408 w 4618222"/>
              <a:gd name="connsiteY383" fmla="*/ 569481 h 2728897"/>
              <a:gd name="connsiteX384" fmla="*/ 4213118 w 4618222"/>
              <a:gd name="connsiteY384" fmla="*/ 560926 h 2728897"/>
              <a:gd name="connsiteX385" fmla="*/ 4218822 w 4618222"/>
              <a:gd name="connsiteY385" fmla="*/ 550659 h 2728897"/>
              <a:gd name="connsiteX386" fmla="*/ 4232511 w 4618222"/>
              <a:gd name="connsiteY386" fmla="*/ 543815 h 2728897"/>
              <a:gd name="connsiteX387" fmla="*/ 4241637 w 4618222"/>
              <a:gd name="connsiteY387" fmla="*/ 547237 h 2728897"/>
              <a:gd name="connsiteX388" fmla="*/ 4250192 w 4618222"/>
              <a:gd name="connsiteY388" fmla="*/ 553511 h 2728897"/>
              <a:gd name="connsiteX389" fmla="*/ 4253044 w 4618222"/>
              <a:gd name="connsiteY389" fmla="*/ 555222 h 2728897"/>
              <a:gd name="connsiteX390" fmla="*/ 4258178 w 4618222"/>
              <a:gd name="connsiteY390" fmla="*/ 555793 h 2728897"/>
              <a:gd name="connsiteX391" fmla="*/ 4261600 w 4618222"/>
              <a:gd name="connsiteY391" fmla="*/ 552370 h 2728897"/>
              <a:gd name="connsiteX392" fmla="*/ 4259318 w 4618222"/>
              <a:gd name="connsiteY392" fmla="*/ 540963 h 2728897"/>
              <a:gd name="connsiteX393" fmla="*/ 4262170 w 4618222"/>
              <a:gd name="connsiteY393" fmla="*/ 529556 h 2728897"/>
              <a:gd name="connsiteX394" fmla="*/ 4265022 w 4618222"/>
              <a:gd name="connsiteY394" fmla="*/ 513015 h 2728897"/>
              <a:gd name="connsiteX395" fmla="*/ 4273007 w 4618222"/>
              <a:gd name="connsiteY395" fmla="*/ 489060 h 2728897"/>
              <a:gd name="connsiteX396" fmla="*/ 4279852 w 4618222"/>
              <a:gd name="connsiteY396" fmla="*/ 475371 h 2728897"/>
              <a:gd name="connsiteX397" fmla="*/ 4293540 w 4618222"/>
              <a:gd name="connsiteY397" fmla="*/ 455978 h 2728897"/>
              <a:gd name="connsiteX398" fmla="*/ 4301526 w 4618222"/>
              <a:gd name="connsiteY398" fmla="*/ 453126 h 2728897"/>
              <a:gd name="connsiteX399" fmla="*/ 4313503 w 4618222"/>
              <a:gd name="connsiteY399" fmla="*/ 453697 h 2728897"/>
              <a:gd name="connsiteX400" fmla="*/ 4318637 w 4618222"/>
              <a:gd name="connsiteY400" fmla="*/ 453126 h 2728897"/>
              <a:gd name="connsiteX401" fmla="*/ 4320918 w 4618222"/>
              <a:gd name="connsiteY401" fmla="*/ 450845 h 2728897"/>
              <a:gd name="connsiteX402" fmla="*/ 4314644 w 4618222"/>
              <a:gd name="connsiteY402" fmla="*/ 430312 h 2728897"/>
              <a:gd name="connsiteX403" fmla="*/ 4311222 w 4618222"/>
              <a:gd name="connsiteY403" fmla="*/ 424608 h 2728897"/>
              <a:gd name="connsiteX404" fmla="*/ 4307799 w 4618222"/>
              <a:gd name="connsiteY404" fmla="*/ 420615 h 2728897"/>
              <a:gd name="connsiteX405" fmla="*/ 4290118 w 4618222"/>
              <a:gd name="connsiteY405" fmla="*/ 411490 h 2728897"/>
              <a:gd name="connsiteX406" fmla="*/ 4290118 w 4618222"/>
              <a:gd name="connsiteY406" fmla="*/ 412060 h 2728897"/>
              <a:gd name="connsiteX407" fmla="*/ 4288978 w 4618222"/>
              <a:gd name="connsiteY407" fmla="*/ 412630 h 2728897"/>
              <a:gd name="connsiteX408" fmla="*/ 4290118 w 4618222"/>
              <a:gd name="connsiteY408" fmla="*/ 412060 h 2728897"/>
              <a:gd name="connsiteX409" fmla="*/ 4290688 w 4618222"/>
              <a:gd name="connsiteY409" fmla="*/ 412060 h 2728897"/>
              <a:gd name="connsiteX410" fmla="*/ 4288978 w 4618222"/>
              <a:gd name="connsiteY410" fmla="*/ 405786 h 2728897"/>
              <a:gd name="connsiteX411" fmla="*/ 4280422 w 4618222"/>
              <a:gd name="connsiteY411" fmla="*/ 398941 h 2728897"/>
              <a:gd name="connsiteX412" fmla="*/ 4277570 w 4618222"/>
              <a:gd name="connsiteY412" fmla="*/ 397230 h 2728897"/>
              <a:gd name="connsiteX413" fmla="*/ 4276429 w 4618222"/>
              <a:gd name="connsiteY413" fmla="*/ 393808 h 2728897"/>
              <a:gd name="connsiteX414" fmla="*/ 4267303 w 4618222"/>
              <a:gd name="connsiteY414" fmla="*/ 388675 h 2728897"/>
              <a:gd name="connsiteX415" fmla="*/ 4255896 w 4618222"/>
              <a:gd name="connsiteY415" fmla="*/ 383541 h 2728897"/>
              <a:gd name="connsiteX416" fmla="*/ 4257037 w 4618222"/>
              <a:gd name="connsiteY416" fmla="*/ 378978 h 2728897"/>
              <a:gd name="connsiteX417" fmla="*/ 4263311 w 4618222"/>
              <a:gd name="connsiteY417" fmla="*/ 377267 h 2728897"/>
              <a:gd name="connsiteX418" fmla="*/ 4273007 w 4618222"/>
              <a:gd name="connsiteY418" fmla="*/ 364719 h 2728897"/>
              <a:gd name="connsiteX419" fmla="*/ 4273577 w 4618222"/>
              <a:gd name="connsiteY419" fmla="*/ 344186 h 2728897"/>
              <a:gd name="connsiteX420" fmla="*/ 4271867 w 4618222"/>
              <a:gd name="connsiteY420" fmla="*/ 337912 h 2728897"/>
              <a:gd name="connsiteX421" fmla="*/ 4267874 w 4618222"/>
              <a:gd name="connsiteY421" fmla="*/ 330497 h 2728897"/>
              <a:gd name="connsiteX422" fmla="*/ 4259318 w 4618222"/>
              <a:gd name="connsiteY422" fmla="*/ 323082 h 2728897"/>
              <a:gd name="connsiteX423" fmla="*/ 4249622 w 4618222"/>
              <a:gd name="connsiteY423" fmla="*/ 316238 h 2728897"/>
              <a:gd name="connsiteX424" fmla="*/ 4249052 w 4618222"/>
              <a:gd name="connsiteY424" fmla="*/ 311675 h 2728897"/>
              <a:gd name="connsiteX425" fmla="*/ 4251333 w 4618222"/>
              <a:gd name="connsiteY425" fmla="*/ 307112 h 2728897"/>
              <a:gd name="connsiteX426" fmla="*/ 4256466 w 4618222"/>
              <a:gd name="connsiteY426" fmla="*/ 306542 h 2728897"/>
              <a:gd name="connsiteX427" fmla="*/ 4264452 w 4618222"/>
              <a:gd name="connsiteY427" fmla="*/ 315097 h 2728897"/>
              <a:gd name="connsiteX428" fmla="*/ 4280422 w 4618222"/>
              <a:gd name="connsiteY428" fmla="*/ 309393 h 2728897"/>
              <a:gd name="connsiteX429" fmla="*/ 4281563 w 4618222"/>
              <a:gd name="connsiteY429" fmla="*/ 306542 h 2728897"/>
              <a:gd name="connsiteX430" fmla="*/ 4290118 w 4618222"/>
              <a:gd name="connsiteY430" fmla="*/ 301408 h 2728897"/>
              <a:gd name="connsiteX431" fmla="*/ 4295822 w 4618222"/>
              <a:gd name="connsiteY431" fmla="*/ 304260 h 2728897"/>
              <a:gd name="connsiteX432" fmla="*/ 4301526 w 4618222"/>
              <a:gd name="connsiteY432" fmla="*/ 310534 h 2728897"/>
              <a:gd name="connsiteX433" fmla="*/ 4312363 w 4618222"/>
              <a:gd name="connsiteY433" fmla="*/ 312245 h 2728897"/>
              <a:gd name="connsiteX434" fmla="*/ 4323770 w 4618222"/>
              <a:gd name="connsiteY434" fmla="*/ 309393 h 2728897"/>
              <a:gd name="connsiteX435" fmla="*/ 4332326 w 4618222"/>
              <a:gd name="connsiteY435" fmla="*/ 309964 h 2728897"/>
              <a:gd name="connsiteX436" fmla="*/ 4339170 w 4618222"/>
              <a:gd name="connsiteY436" fmla="*/ 308823 h 2728897"/>
              <a:gd name="connsiteX437" fmla="*/ 4342022 w 4618222"/>
              <a:gd name="connsiteY437" fmla="*/ 307112 h 2728897"/>
              <a:gd name="connsiteX438" fmla="*/ 4343733 w 4618222"/>
              <a:gd name="connsiteY438" fmla="*/ 304260 h 2728897"/>
              <a:gd name="connsiteX439" fmla="*/ 4335177 w 4618222"/>
              <a:gd name="connsiteY439" fmla="*/ 291712 h 2728897"/>
              <a:gd name="connsiteX440" fmla="*/ 4331185 w 4618222"/>
              <a:gd name="connsiteY440" fmla="*/ 286579 h 2728897"/>
              <a:gd name="connsiteX441" fmla="*/ 4331185 w 4618222"/>
              <a:gd name="connsiteY441" fmla="*/ 283157 h 2728897"/>
              <a:gd name="connsiteX442" fmla="*/ 4324911 w 4618222"/>
              <a:gd name="connsiteY442" fmla="*/ 270038 h 2728897"/>
              <a:gd name="connsiteX443" fmla="*/ 4319207 w 4618222"/>
              <a:gd name="connsiteY443" fmla="*/ 263764 h 2728897"/>
              <a:gd name="connsiteX444" fmla="*/ 4319207 w 4618222"/>
              <a:gd name="connsiteY444" fmla="*/ 258060 h 2728897"/>
              <a:gd name="connsiteX445" fmla="*/ 4326622 w 4618222"/>
              <a:gd name="connsiteY445" fmla="*/ 244942 h 2728897"/>
              <a:gd name="connsiteX446" fmla="*/ 4325481 w 4618222"/>
              <a:gd name="connsiteY446" fmla="*/ 240379 h 2728897"/>
              <a:gd name="connsiteX447" fmla="*/ 4318637 w 4618222"/>
              <a:gd name="connsiteY447" fmla="*/ 221556 h 2728897"/>
              <a:gd name="connsiteX448" fmla="*/ 4315215 w 4618222"/>
              <a:gd name="connsiteY448" fmla="*/ 218705 h 2728897"/>
              <a:gd name="connsiteX449" fmla="*/ 4311792 w 4618222"/>
              <a:gd name="connsiteY449" fmla="*/ 219275 h 2728897"/>
              <a:gd name="connsiteX450" fmla="*/ 4293540 w 4618222"/>
              <a:gd name="connsiteY450" fmla="*/ 214712 h 2728897"/>
              <a:gd name="connsiteX451" fmla="*/ 4287266 w 4618222"/>
              <a:gd name="connsiteY451" fmla="*/ 211860 h 2728897"/>
              <a:gd name="connsiteX452" fmla="*/ 4278141 w 4618222"/>
              <a:gd name="connsiteY452" fmla="*/ 213571 h 2728897"/>
              <a:gd name="connsiteX453" fmla="*/ 4266163 w 4618222"/>
              <a:gd name="connsiteY453" fmla="*/ 222127 h 2728897"/>
              <a:gd name="connsiteX454" fmla="*/ 4263881 w 4618222"/>
              <a:gd name="connsiteY454" fmla="*/ 224408 h 2728897"/>
              <a:gd name="connsiteX455" fmla="*/ 4263311 w 4618222"/>
              <a:gd name="connsiteY455" fmla="*/ 230683 h 2728897"/>
              <a:gd name="connsiteX456" fmla="*/ 4271296 w 4618222"/>
              <a:gd name="connsiteY456" fmla="*/ 239808 h 2728897"/>
              <a:gd name="connsiteX457" fmla="*/ 4271867 w 4618222"/>
              <a:gd name="connsiteY457" fmla="*/ 246083 h 2728897"/>
              <a:gd name="connsiteX458" fmla="*/ 4269585 w 4618222"/>
              <a:gd name="connsiteY458" fmla="*/ 248364 h 2728897"/>
              <a:gd name="connsiteX459" fmla="*/ 4267874 w 4618222"/>
              <a:gd name="connsiteY459" fmla="*/ 248364 h 2728897"/>
              <a:gd name="connsiteX460" fmla="*/ 4251333 w 4618222"/>
              <a:gd name="connsiteY460" fmla="*/ 226690 h 2728897"/>
              <a:gd name="connsiteX461" fmla="*/ 4230229 w 4618222"/>
              <a:gd name="connsiteY461" fmla="*/ 218134 h 2728897"/>
              <a:gd name="connsiteX462" fmla="*/ 4219963 w 4618222"/>
              <a:gd name="connsiteY462" fmla="*/ 218134 h 2728897"/>
              <a:gd name="connsiteX463" fmla="*/ 4204563 w 4618222"/>
              <a:gd name="connsiteY463" fmla="*/ 216423 h 2728897"/>
              <a:gd name="connsiteX464" fmla="*/ 4186311 w 4618222"/>
              <a:gd name="connsiteY464" fmla="*/ 213571 h 2728897"/>
              <a:gd name="connsiteX465" fmla="*/ 4169770 w 4618222"/>
              <a:gd name="connsiteY465" fmla="*/ 213571 h 2728897"/>
              <a:gd name="connsiteX466" fmla="*/ 4158933 w 4618222"/>
              <a:gd name="connsiteY466" fmla="*/ 211290 h 2728897"/>
              <a:gd name="connsiteX467" fmla="*/ 4148096 w 4618222"/>
              <a:gd name="connsiteY467" fmla="*/ 206727 h 2728897"/>
              <a:gd name="connsiteX468" fmla="*/ 4111022 w 4618222"/>
              <a:gd name="connsiteY468" fmla="*/ 202734 h 2728897"/>
              <a:gd name="connsiteX469" fmla="*/ 4105889 w 4618222"/>
              <a:gd name="connsiteY469" fmla="*/ 202164 h 2728897"/>
              <a:gd name="connsiteX470" fmla="*/ 4082504 w 4618222"/>
              <a:gd name="connsiteY470" fmla="*/ 205586 h 2728897"/>
              <a:gd name="connsiteX471" fmla="*/ 4066534 w 4618222"/>
              <a:gd name="connsiteY471" fmla="*/ 211290 h 2728897"/>
              <a:gd name="connsiteX472" fmla="*/ 4047711 w 4618222"/>
              <a:gd name="connsiteY472" fmla="*/ 213571 h 2728897"/>
              <a:gd name="connsiteX473" fmla="*/ 4039156 w 4618222"/>
              <a:gd name="connsiteY473" fmla="*/ 214712 h 2728897"/>
              <a:gd name="connsiteX474" fmla="*/ 4037445 w 4618222"/>
              <a:gd name="connsiteY474" fmla="*/ 217564 h 2728897"/>
              <a:gd name="connsiteX475" fmla="*/ 4042578 w 4618222"/>
              <a:gd name="connsiteY475" fmla="*/ 233534 h 2728897"/>
              <a:gd name="connsiteX476" fmla="*/ 4046001 w 4618222"/>
              <a:gd name="connsiteY476" fmla="*/ 236956 h 2728897"/>
              <a:gd name="connsiteX477" fmla="*/ 4057978 w 4618222"/>
              <a:gd name="connsiteY477" fmla="*/ 243231 h 2728897"/>
              <a:gd name="connsiteX478" fmla="*/ 4067674 w 4618222"/>
              <a:gd name="connsiteY478" fmla="*/ 255208 h 2728897"/>
              <a:gd name="connsiteX479" fmla="*/ 4067104 w 4618222"/>
              <a:gd name="connsiteY479" fmla="*/ 261482 h 2728897"/>
              <a:gd name="connsiteX480" fmla="*/ 4061971 w 4618222"/>
              <a:gd name="connsiteY480" fmla="*/ 266046 h 2728897"/>
              <a:gd name="connsiteX481" fmla="*/ 4054556 w 4618222"/>
              <a:gd name="connsiteY481" fmla="*/ 265475 h 2728897"/>
              <a:gd name="connsiteX482" fmla="*/ 4038015 w 4618222"/>
              <a:gd name="connsiteY482" fmla="*/ 255208 h 2728897"/>
              <a:gd name="connsiteX483" fmla="*/ 4034593 w 4618222"/>
              <a:gd name="connsiteY483" fmla="*/ 254638 h 2728897"/>
              <a:gd name="connsiteX484" fmla="*/ 4030600 w 4618222"/>
              <a:gd name="connsiteY484" fmla="*/ 251786 h 2728897"/>
              <a:gd name="connsiteX485" fmla="*/ 4027178 w 4618222"/>
              <a:gd name="connsiteY485" fmla="*/ 246083 h 2728897"/>
              <a:gd name="connsiteX486" fmla="*/ 4027748 w 4618222"/>
              <a:gd name="connsiteY486" fmla="*/ 243231 h 2728897"/>
              <a:gd name="connsiteX487" fmla="*/ 4028319 w 4618222"/>
              <a:gd name="connsiteY487" fmla="*/ 232394 h 2728897"/>
              <a:gd name="connsiteX488" fmla="*/ 4017482 w 4618222"/>
              <a:gd name="connsiteY488" fmla="*/ 228401 h 2728897"/>
              <a:gd name="connsiteX489" fmla="*/ 4011778 w 4618222"/>
              <a:gd name="connsiteY489" fmla="*/ 234105 h 2728897"/>
              <a:gd name="connsiteX490" fmla="*/ 4011778 w 4618222"/>
              <a:gd name="connsiteY490" fmla="*/ 247794 h 2728897"/>
              <a:gd name="connsiteX491" fmla="*/ 4006645 w 4618222"/>
              <a:gd name="connsiteY491" fmla="*/ 254068 h 2728897"/>
              <a:gd name="connsiteX492" fmla="*/ 3990104 w 4618222"/>
              <a:gd name="connsiteY492" fmla="*/ 256919 h 2728897"/>
              <a:gd name="connsiteX493" fmla="*/ 3978697 w 4618222"/>
              <a:gd name="connsiteY493" fmla="*/ 258060 h 2728897"/>
              <a:gd name="connsiteX494" fmla="*/ 3975275 w 4618222"/>
              <a:gd name="connsiteY494" fmla="*/ 258060 h 2728897"/>
              <a:gd name="connsiteX495" fmla="*/ 3955882 w 4618222"/>
              <a:gd name="connsiteY495" fmla="*/ 268897 h 2728897"/>
              <a:gd name="connsiteX496" fmla="*/ 3926793 w 4618222"/>
              <a:gd name="connsiteY496" fmla="*/ 275741 h 2728897"/>
              <a:gd name="connsiteX497" fmla="*/ 3921660 w 4618222"/>
              <a:gd name="connsiteY497" fmla="*/ 271749 h 2728897"/>
              <a:gd name="connsiteX498" fmla="*/ 3921090 w 4618222"/>
              <a:gd name="connsiteY498" fmla="*/ 270038 h 2728897"/>
              <a:gd name="connsiteX499" fmla="*/ 3903408 w 4618222"/>
              <a:gd name="connsiteY499" fmla="*/ 246083 h 2728897"/>
              <a:gd name="connsiteX500" fmla="*/ 3900557 w 4618222"/>
              <a:gd name="connsiteY500" fmla="*/ 243801 h 2728897"/>
              <a:gd name="connsiteX501" fmla="*/ 3868615 w 4618222"/>
              <a:gd name="connsiteY501" fmla="*/ 239808 h 2728897"/>
              <a:gd name="connsiteX502" fmla="*/ 3862341 w 4618222"/>
              <a:gd name="connsiteY502" fmla="*/ 242090 h 2728897"/>
              <a:gd name="connsiteX503" fmla="*/ 3836675 w 4618222"/>
              <a:gd name="connsiteY503" fmla="*/ 255779 h 2728897"/>
              <a:gd name="connsiteX504" fmla="*/ 3823557 w 4618222"/>
              <a:gd name="connsiteY504" fmla="*/ 264334 h 2728897"/>
              <a:gd name="connsiteX505" fmla="*/ 3815001 w 4618222"/>
              <a:gd name="connsiteY505" fmla="*/ 262053 h 2728897"/>
              <a:gd name="connsiteX506" fmla="*/ 3807016 w 4618222"/>
              <a:gd name="connsiteY506" fmla="*/ 254068 h 2728897"/>
              <a:gd name="connsiteX507" fmla="*/ 3799031 w 4618222"/>
              <a:gd name="connsiteY507" fmla="*/ 250645 h 2728897"/>
              <a:gd name="connsiteX508" fmla="*/ 3791616 w 4618222"/>
              <a:gd name="connsiteY508" fmla="*/ 252357 h 2728897"/>
              <a:gd name="connsiteX509" fmla="*/ 3786483 w 4618222"/>
              <a:gd name="connsiteY509" fmla="*/ 252357 h 2728897"/>
              <a:gd name="connsiteX510" fmla="*/ 3780208 w 4618222"/>
              <a:gd name="connsiteY510" fmla="*/ 250075 h 2728897"/>
              <a:gd name="connsiteX511" fmla="*/ 3775646 w 4618222"/>
              <a:gd name="connsiteY511" fmla="*/ 249505 h 2728897"/>
              <a:gd name="connsiteX512" fmla="*/ 3766520 w 4618222"/>
              <a:gd name="connsiteY512" fmla="*/ 245512 h 2728897"/>
              <a:gd name="connsiteX513" fmla="*/ 3765949 w 4618222"/>
              <a:gd name="connsiteY513" fmla="*/ 242660 h 2728897"/>
              <a:gd name="connsiteX514" fmla="*/ 3765949 w 4618222"/>
              <a:gd name="connsiteY514" fmla="*/ 232394 h 2728897"/>
              <a:gd name="connsiteX515" fmla="*/ 3764809 w 4618222"/>
              <a:gd name="connsiteY515" fmla="*/ 231253 h 2728897"/>
              <a:gd name="connsiteX516" fmla="*/ 3743705 w 4618222"/>
              <a:gd name="connsiteY516" fmla="*/ 226120 h 2728897"/>
              <a:gd name="connsiteX517" fmla="*/ 3734008 w 4618222"/>
              <a:gd name="connsiteY517" fmla="*/ 228972 h 2728897"/>
              <a:gd name="connsiteX518" fmla="*/ 3728305 w 4618222"/>
              <a:gd name="connsiteY518" fmla="*/ 232394 h 2728897"/>
              <a:gd name="connsiteX519" fmla="*/ 3714616 w 4618222"/>
              <a:gd name="connsiteY519" fmla="*/ 235816 h 2728897"/>
              <a:gd name="connsiteX520" fmla="*/ 3695794 w 4618222"/>
              <a:gd name="connsiteY520" fmla="*/ 234675 h 2728897"/>
              <a:gd name="connsiteX521" fmla="*/ 3673550 w 4618222"/>
              <a:gd name="connsiteY521" fmla="*/ 236386 h 2728897"/>
              <a:gd name="connsiteX522" fmla="*/ 3651305 w 4618222"/>
              <a:gd name="connsiteY522" fmla="*/ 235816 h 2728897"/>
              <a:gd name="connsiteX523" fmla="*/ 3646742 w 4618222"/>
              <a:gd name="connsiteY523" fmla="*/ 237527 h 2728897"/>
              <a:gd name="connsiteX524" fmla="*/ 3645031 w 4618222"/>
              <a:gd name="connsiteY524" fmla="*/ 240379 h 2728897"/>
              <a:gd name="connsiteX525" fmla="*/ 3646172 w 4618222"/>
              <a:gd name="connsiteY525" fmla="*/ 241519 h 2728897"/>
              <a:gd name="connsiteX526" fmla="*/ 3654157 w 4618222"/>
              <a:gd name="connsiteY526" fmla="*/ 244371 h 2728897"/>
              <a:gd name="connsiteX527" fmla="*/ 3656438 w 4618222"/>
              <a:gd name="connsiteY527" fmla="*/ 246653 h 2728897"/>
              <a:gd name="connsiteX528" fmla="*/ 3654157 w 4618222"/>
              <a:gd name="connsiteY528" fmla="*/ 250645 h 2728897"/>
              <a:gd name="connsiteX529" fmla="*/ 3649594 w 4618222"/>
              <a:gd name="connsiteY529" fmla="*/ 252357 h 2728897"/>
              <a:gd name="connsiteX530" fmla="*/ 3645031 w 4618222"/>
              <a:gd name="connsiteY530" fmla="*/ 260912 h 2728897"/>
              <a:gd name="connsiteX531" fmla="*/ 3650165 w 4618222"/>
              <a:gd name="connsiteY531" fmla="*/ 266616 h 2728897"/>
              <a:gd name="connsiteX532" fmla="*/ 3657009 w 4618222"/>
              <a:gd name="connsiteY532" fmla="*/ 266616 h 2728897"/>
              <a:gd name="connsiteX533" fmla="*/ 3657009 w 4618222"/>
              <a:gd name="connsiteY533" fmla="*/ 266046 h 2728897"/>
              <a:gd name="connsiteX534" fmla="*/ 3657009 w 4618222"/>
              <a:gd name="connsiteY534" fmla="*/ 265475 h 2728897"/>
              <a:gd name="connsiteX535" fmla="*/ 3657009 w 4618222"/>
              <a:gd name="connsiteY535" fmla="*/ 266616 h 2728897"/>
              <a:gd name="connsiteX536" fmla="*/ 3657009 w 4618222"/>
              <a:gd name="connsiteY536" fmla="*/ 266616 h 2728897"/>
              <a:gd name="connsiteX537" fmla="*/ 3658150 w 4618222"/>
              <a:gd name="connsiteY537" fmla="*/ 274601 h 2728897"/>
              <a:gd name="connsiteX538" fmla="*/ 3667276 w 4618222"/>
              <a:gd name="connsiteY538" fmla="*/ 284297 h 2728897"/>
              <a:gd name="connsiteX539" fmla="*/ 3667846 w 4618222"/>
              <a:gd name="connsiteY539" fmla="*/ 288860 h 2728897"/>
              <a:gd name="connsiteX540" fmla="*/ 3663854 w 4618222"/>
              <a:gd name="connsiteY540" fmla="*/ 290571 h 2728897"/>
              <a:gd name="connsiteX541" fmla="*/ 3653016 w 4618222"/>
              <a:gd name="connsiteY541" fmla="*/ 290001 h 2728897"/>
              <a:gd name="connsiteX542" fmla="*/ 3646172 w 4618222"/>
              <a:gd name="connsiteY542" fmla="*/ 294564 h 2728897"/>
              <a:gd name="connsiteX543" fmla="*/ 3636476 w 4618222"/>
              <a:gd name="connsiteY543" fmla="*/ 296845 h 2728897"/>
              <a:gd name="connsiteX544" fmla="*/ 3627920 w 4618222"/>
              <a:gd name="connsiteY544" fmla="*/ 296275 h 2728897"/>
              <a:gd name="connsiteX545" fmla="*/ 3618794 w 4618222"/>
              <a:gd name="connsiteY545" fmla="*/ 303119 h 2728897"/>
              <a:gd name="connsiteX546" fmla="*/ 3610239 w 4618222"/>
              <a:gd name="connsiteY546" fmla="*/ 309964 h 2728897"/>
              <a:gd name="connsiteX547" fmla="*/ 3587994 w 4618222"/>
              <a:gd name="connsiteY547" fmla="*/ 303119 h 2728897"/>
              <a:gd name="connsiteX548" fmla="*/ 3586283 w 4618222"/>
              <a:gd name="connsiteY548" fmla="*/ 302549 h 2728897"/>
              <a:gd name="connsiteX549" fmla="*/ 3584572 w 4618222"/>
              <a:gd name="connsiteY549" fmla="*/ 303119 h 2728897"/>
              <a:gd name="connsiteX550" fmla="*/ 3584002 w 4618222"/>
              <a:gd name="connsiteY550" fmla="*/ 304260 h 2728897"/>
              <a:gd name="connsiteX551" fmla="*/ 3587424 w 4618222"/>
              <a:gd name="connsiteY551" fmla="*/ 319090 h 2728897"/>
              <a:gd name="connsiteX552" fmla="*/ 3593698 w 4618222"/>
              <a:gd name="connsiteY552" fmla="*/ 338482 h 2728897"/>
              <a:gd name="connsiteX553" fmla="*/ 3590846 w 4618222"/>
              <a:gd name="connsiteY553" fmla="*/ 341334 h 2728897"/>
              <a:gd name="connsiteX554" fmla="*/ 3581150 w 4618222"/>
              <a:gd name="connsiteY554" fmla="*/ 339623 h 2728897"/>
              <a:gd name="connsiteX555" fmla="*/ 3556054 w 4618222"/>
              <a:gd name="connsiteY555" fmla="*/ 322512 h 2728897"/>
              <a:gd name="connsiteX556" fmla="*/ 3556054 w 4618222"/>
              <a:gd name="connsiteY556" fmla="*/ 320801 h 2728897"/>
              <a:gd name="connsiteX557" fmla="*/ 3550920 w 4618222"/>
              <a:gd name="connsiteY557" fmla="*/ 318519 h 2728897"/>
              <a:gd name="connsiteX558" fmla="*/ 3543505 w 4618222"/>
              <a:gd name="connsiteY558" fmla="*/ 317949 h 2728897"/>
              <a:gd name="connsiteX559" fmla="*/ 3541224 w 4618222"/>
              <a:gd name="connsiteY559" fmla="*/ 313956 h 2728897"/>
              <a:gd name="connsiteX560" fmla="*/ 3540653 w 4618222"/>
              <a:gd name="connsiteY560" fmla="*/ 313956 h 2728897"/>
              <a:gd name="connsiteX561" fmla="*/ 3540083 w 4618222"/>
              <a:gd name="connsiteY561" fmla="*/ 313386 h 2728897"/>
              <a:gd name="connsiteX562" fmla="*/ 3536661 w 4618222"/>
              <a:gd name="connsiteY562" fmla="*/ 312245 h 2728897"/>
              <a:gd name="connsiteX563" fmla="*/ 3537802 w 4618222"/>
              <a:gd name="connsiteY563" fmla="*/ 311675 h 2728897"/>
              <a:gd name="connsiteX564" fmla="*/ 3540083 w 4618222"/>
              <a:gd name="connsiteY564" fmla="*/ 313386 h 2728897"/>
              <a:gd name="connsiteX565" fmla="*/ 3540653 w 4618222"/>
              <a:gd name="connsiteY565" fmla="*/ 313386 h 2728897"/>
              <a:gd name="connsiteX566" fmla="*/ 3540653 w 4618222"/>
              <a:gd name="connsiteY566" fmla="*/ 313386 h 2728897"/>
              <a:gd name="connsiteX567" fmla="*/ 3546357 w 4618222"/>
              <a:gd name="connsiteY567" fmla="*/ 310534 h 2728897"/>
              <a:gd name="connsiteX568" fmla="*/ 3547498 w 4618222"/>
              <a:gd name="connsiteY568" fmla="*/ 307682 h 2728897"/>
              <a:gd name="connsiteX569" fmla="*/ 3541795 w 4618222"/>
              <a:gd name="connsiteY569" fmla="*/ 297416 h 2728897"/>
              <a:gd name="connsiteX570" fmla="*/ 3533809 w 4618222"/>
              <a:gd name="connsiteY570" fmla="*/ 295134 h 2728897"/>
              <a:gd name="connsiteX571" fmla="*/ 3531528 w 4618222"/>
              <a:gd name="connsiteY571" fmla="*/ 291712 h 2728897"/>
              <a:gd name="connsiteX572" fmla="*/ 3530957 w 4618222"/>
              <a:gd name="connsiteY572" fmla="*/ 285438 h 2728897"/>
              <a:gd name="connsiteX573" fmla="*/ 3517839 w 4618222"/>
              <a:gd name="connsiteY573" fmla="*/ 272319 h 2728897"/>
              <a:gd name="connsiteX574" fmla="*/ 3493883 w 4618222"/>
              <a:gd name="connsiteY574" fmla="*/ 264905 h 2728897"/>
              <a:gd name="connsiteX575" fmla="*/ 3490461 w 4618222"/>
              <a:gd name="connsiteY575" fmla="*/ 265475 h 2728897"/>
              <a:gd name="connsiteX576" fmla="*/ 3483046 w 4618222"/>
              <a:gd name="connsiteY576" fmla="*/ 266616 h 2728897"/>
              <a:gd name="connsiteX577" fmla="*/ 3461373 w 4618222"/>
              <a:gd name="connsiteY577" fmla="*/ 265475 h 2728897"/>
              <a:gd name="connsiteX578" fmla="*/ 3455669 w 4618222"/>
              <a:gd name="connsiteY578" fmla="*/ 268897 h 2728897"/>
              <a:gd name="connsiteX579" fmla="*/ 3453387 w 4618222"/>
              <a:gd name="connsiteY579" fmla="*/ 277453 h 2728897"/>
              <a:gd name="connsiteX580" fmla="*/ 3460231 w 4618222"/>
              <a:gd name="connsiteY580" fmla="*/ 288860 h 2728897"/>
              <a:gd name="connsiteX581" fmla="*/ 3459091 w 4618222"/>
              <a:gd name="connsiteY581" fmla="*/ 293423 h 2728897"/>
              <a:gd name="connsiteX582" fmla="*/ 3438558 w 4618222"/>
              <a:gd name="connsiteY582" fmla="*/ 301408 h 2728897"/>
              <a:gd name="connsiteX583" fmla="*/ 3426009 w 4618222"/>
              <a:gd name="connsiteY583" fmla="*/ 298556 h 2728897"/>
              <a:gd name="connsiteX584" fmla="*/ 3420306 w 4618222"/>
              <a:gd name="connsiteY584" fmla="*/ 298556 h 2728897"/>
              <a:gd name="connsiteX585" fmla="*/ 3403765 w 4618222"/>
              <a:gd name="connsiteY585" fmla="*/ 293423 h 2728897"/>
              <a:gd name="connsiteX586" fmla="*/ 3403195 w 4618222"/>
              <a:gd name="connsiteY586" fmla="*/ 290001 h 2728897"/>
              <a:gd name="connsiteX587" fmla="*/ 3396921 w 4618222"/>
              <a:gd name="connsiteY587" fmla="*/ 286008 h 2728897"/>
              <a:gd name="connsiteX588" fmla="*/ 3370114 w 4618222"/>
              <a:gd name="connsiteY588" fmla="*/ 291712 h 2728897"/>
              <a:gd name="connsiteX589" fmla="*/ 3360417 w 4618222"/>
              <a:gd name="connsiteY589" fmla="*/ 294564 h 2728897"/>
              <a:gd name="connsiteX590" fmla="*/ 3350151 w 4618222"/>
              <a:gd name="connsiteY590" fmla="*/ 300838 h 2728897"/>
              <a:gd name="connsiteX591" fmla="*/ 3339314 w 4618222"/>
              <a:gd name="connsiteY591" fmla="*/ 295704 h 2728897"/>
              <a:gd name="connsiteX592" fmla="*/ 3338172 w 4618222"/>
              <a:gd name="connsiteY592" fmla="*/ 295704 h 2728897"/>
              <a:gd name="connsiteX593" fmla="*/ 3337602 w 4618222"/>
              <a:gd name="connsiteY593" fmla="*/ 298556 h 2728897"/>
              <a:gd name="connsiteX594" fmla="*/ 3324484 w 4618222"/>
              <a:gd name="connsiteY594" fmla="*/ 302549 h 2728897"/>
              <a:gd name="connsiteX595" fmla="*/ 3320491 w 4618222"/>
              <a:gd name="connsiteY595" fmla="*/ 296845 h 2728897"/>
              <a:gd name="connsiteX596" fmla="*/ 3316499 w 4618222"/>
              <a:gd name="connsiteY596" fmla="*/ 295134 h 2728897"/>
              <a:gd name="connsiteX597" fmla="*/ 3308514 w 4618222"/>
              <a:gd name="connsiteY597" fmla="*/ 296275 h 2728897"/>
              <a:gd name="connsiteX598" fmla="*/ 3302240 w 4618222"/>
              <a:gd name="connsiteY598" fmla="*/ 300838 h 2728897"/>
              <a:gd name="connsiteX599" fmla="*/ 3301098 w 4618222"/>
              <a:gd name="connsiteY599" fmla="*/ 305971 h 2728897"/>
              <a:gd name="connsiteX600" fmla="*/ 3304521 w 4618222"/>
              <a:gd name="connsiteY600" fmla="*/ 311675 h 2728897"/>
              <a:gd name="connsiteX601" fmla="*/ 3310225 w 4618222"/>
              <a:gd name="connsiteY601" fmla="*/ 313386 h 2728897"/>
              <a:gd name="connsiteX602" fmla="*/ 3310225 w 4618222"/>
              <a:gd name="connsiteY602" fmla="*/ 312815 h 2728897"/>
              <a:gd name="connsiteX603" fmla="*/ 3310795 w 4618222"/>
              <a:gd name="connsiteY603" fmla="*/ 312245 h 2728897"/>
              <a:gd name="connsiteX604" fmla="*/ 3311365 w 4618222"/>
              <a:gd name="connsiteY604" fmla="*/ 309964 h 2728897"/>
              <a:gd name="connsiteX605" fmla="*/ 3313647 w 4618222"/>
              <a:gd name="connsiteY605" fmla="*/ 308253 h 2728897"/>
              <a:gd name="connsiteX606" fmla="*/ 3313647 w 4618222"/>
              <a:gd name="connsiteY606" fmla="*/ 309393 h 2728897"/>
              <a:gd name="connsiteX607" fmla="*/ 3313077 w 4618222"/>
              <a:gd name="connsiteY607" fmla="*/ 310534 h 2728897"/>
              <a:gd name="connsiteX608" fmla="*/ 3310795 w 4618222"/>
              <a:gd name="connsiteY608" fmla="*/ 312245 h 2728897"/>
              <a:gd name="connsiteX609" fmla="*/ 3310795 w 4618222"/>
              <a:gd name="connsiteY609" fmla="*/ 312815 h 2728897"/>
              <a:gd name="connsiteX610" fmla="*/ 3310225 w 4618222"/>
              <a:gd name="connsiteY610" fmla="*/ 312815 h 2728897"/>
              <a:gd name="connsiteX611" fmla="*/ 3308514 w 4618222"/>
              <a:gd name="connsiteY611" fmla="*/ 317379 h 2728897"/>
              <a:gd name="connsiteX612" fmla="*/ 3301098 w 4618222"/>
              <a:gd name="connsiteY612" fmla="*/ 326504 h 2728897"/>
              <a:gd name="connsiteX613" fmla="*/ 3283987 w 4618222"/>
              <a:gd name="connsiteY613" fmla="*/ 336201 h 2728897"/>
              <a:gd name="connsiteX614" fmla="*/ 3281136 w 4618222"/>
              <a:gd name="connsiteY614" fmla="*/ 333349 h 2728897"/>
              <a:gd name="connsiteX615" fmla="*/ 3283417 w 4618222"/>
              <a:gd name="connsiteY615" fmla="*/ 323653 h 2728897"/>
              <a:gd name="connsiteX616" fmla="*/ 3289691 w 4618222"/>
              <a:gd name="connsiteY616" fmla="*/ 316238 h 2728897"/>
              <a:gd name="connsiteX617" fmla="*/ 3291402 w 4618222"/>
              <a:gd name="connsiteY617" fmla="*/ 311675 h 2728897"/>
              <a:gd name="connsiteX618" fmla="*/ 3294254 w 4618222"/>
              <a:gd name="connsiteY618" fmla="*/ 296845 h 2728897"/>
              <a:gd name="connsiteX619" fmla="*/ 3295395 w 4618222"/>
              <a:gd name="connsiteY619" fmla="*/ 290001 h 2728897"/>
              <a:gd name="connsiteX620" fmla="*/ 3295966 w 4618222"/>
              <a:gd name="connsiteY620" fmla="*/ 283157 h 2728897"/>
              <a:gd name="connsiteX621" fmla="*/ 3302240 w 4618222"/>
              <a:gd name="connsiteY621" fmla="*/ 267186 h 2728897"/>
              <a:gd name="connsiteX622" fmla="*/ 3306232 w 4618222"/>
              <a:gd name="connsiteY622" fmla="*/ 250645 h 2728897"/>
              <a:gd name="connsiteX623" fmla="*/ 3305091 w 4618222"/>
              <a:gd name="connsiteY623" fmla="*/ 235816 h 2728897"/>
              <a:gd name="connsiteX624" fmla="*/ 3298247 w 4618222"/>
              <a:gd name="connsiteY624" fmla="*/ 220416 h 2728897"/>
              <a:gd name="connsiteX625" fmla="*/ 3296536 w 4618222"/>
              <a:gd name="connsiteY625" fmla="*/ 217564 h 2728897"/>
              <a:gd name="connsiteX626" fmla="*/ 3283417 w 4618222"/>
              <a:gd name="connsiteY626" fmla="*/ 204445 h 2728897"/>
              <a:gd name="connsiteX627" fmla="*/ 3278855 w 4618222"/>
              <a:gd name="connsiteY627" fmla="*/ 204445 h 2728897"/>
              <a:gd name="connsiteX628" fmla="*/ 3274862 w 4618222"/>
              <a:gd name="connsiteY628" fmla="*/ 206157 h 2728897"/>
              <a:gd name="connsiteX629" fmla="*/ 3262884 w 4618222"/>
              <a:gd name="connsiteY629" fmla="*/ 197031 h 2728897"/>
              <a:gd name="connsiteX630" fmla="*/ 3250906 w 4618222"/>
              <a:gd name="connsiteY630" fmla="*/ 190757 h 2728897"/>
              <a:gd name="connsiteX631" fmla="*/ 3240069 w 4618222"/>
              <a:gd name="connsiteY631" fmla="*/ 190186 h 2728897"/>
              <a:gd name="connsiteX632" fmla="*/ 3218395 w 4618222"/>
              <a:gd name="connsiteY632" fmla="*/ 199883 h 2728897"/>
              <a:gd name="connsiteX633" fmla="*/ 3216684 w 4618222"/>
              <a:gd name="connsiteY633" fmla="*/ 203875 h 2728897"/>
              <a:gd name="connsiteX634" fmla="*/ 3218966 w 4618222"/>
              <a:gd name="connsiteY634" fmla="*/ 208438 h 2728897"/>
              <a:gd name="connsiteX635" fmla="*/ 3216114 w 4618222"/>
              <a:gd name="connsiteY635" fmla="*/ 215853 h 2728897"/>
              <a:gd name="connsiteX636" fmla="*/ 3208699 w 4618222"/>
              <a:gd name="connsiteY636" fmla="*/ 212431 h 2728897"/>
              <a:gd name="connsiteX637" fmla="*/ 3208129 w 4618222"/>
              <a:gd name="connsiteY637" fmla="*/ 203875 h 2728897"/>
              <a:gd name="connsiteX638" fmla="*/ 3206988 w 4618222"/>
              <a:gd name="connsiteY638" fmla="*/ 195320 h 2728897"/>
              <a:gd name="connsiteX639" fmla="*/ 3200143 w 4618222"/>
              <a:gd name="connsiteY639" fmla="*/ 191327 h 2728897"/>
              <a:gd name="connsiteX640" fmla="*/ 3193870 w 4618222"/>
              <a:gd name="connsiteY640" fmla="*/ 193038 h 2728897"/>
              <a:gd name="connsiteX641" fmla="*/ 3184173 w 4618222"/>
              <a:gd name="connsiteY641" fmla="*/ 191898 h 2728897"/>
              <a:gd name="connsiteX642" fmla="*/ 3180751 w 4618222"/>
              <a:gd name="connsiteY642" fmla="*/ 186764 h 2728897"/>
              <a:gd name="connsiteX643" fmla="*/ 3174477 w 4618222"/>
              <a:gd name="connsiteY643" fmla="*/ 175927 h 2728897"/>
              <a:gd name="connsiteX644" fmla="*/ 3156225 w 4618222"/>
              <a:gd name="connsiteY644" fmla="*/ 172505 h 2728897"/>
              <a:gd name="connsiteX645" fmla="*/ 3151662 w 4618222"/>
              <a:gd name="connsiteY645" fmla="*/ 174786 h 2728897"/>
              <a:gd name="connsiteX646" fmla="*/ 3149381 w 4618222"/>
              <a:gd name="connsiteY646" fmla="*/ 177638 h 2728897"/>
              <a:gd name="connsiteX647" fmla="*/ 3143677 w 4618222"/>
              <a:gd name="connsiteY647" fmla="*/ 207297 h 2728897"/>
              <a:gd name="connsiteX648" fmla="*/ 3151092 w 4618222"/>
              <a:gd name="connsiteY648" fmla="*/ 224979 h 2728897"/>
              <a:gd name="connsiteX649" fmla="*/ 3154514 w 4618222"/>
              <a:gd name="connsiteY649" fmla="*/ 234105 h 2728897"/>
              <a:gd name="connsiteX650" fmla="*/ 3152803 w 4618222"/>
              <a:gd name="connsiteY650" fmla="*/ 238668 h 2728897"/>
              <a:gd name="connsiteX651" fmla="*/ 3141396 w 4618222"/>
              <a:gd name="connsiteY651" fmla="*/ 240949 h 2728897"/>
              <a:gd name="connsiteX652" fmla="*/ 3139114 w 4618222"/>
              <a:gd name="connsiteY652" fmla="*/ 244942 h 2728897"/>
              <a:gd name="connsiteX653" fmla="*/ 3139685 w 4618222"/>
              <a:gd name="connsiteY653" fmla="*/ 250075 h 2728897"/>
              <a:gd name="connsiteX654" fmla="*/ 3133981 w 4618222"/>
              <a:gd name="connsiteY654" fmla="*/ 260342 h 2728897"/>
              <a:gd name="connsiteX655" fmla="*/ 3131129 w 4618222"/>
              <a:gd name="connsiteY655" fmla="*/ 262053 h 2728897"/>
              <a:gd name="connsiteX656" fmla="*/ 3120292 w 4618222"/>
              <a:gd name="connsiteY656" fmla="*/ 266046 h 2728897"/>
              <a:gd name="connsiteX657" fmla="*/ 3119151 w 4618222"/>
              <a:gd name="connsiteY657" fmla="*/ 263764 h 2728897"/>
              <a:gd name="connsiteX658" fmla="*/ 3120862 w 4618222"/>
              <a:gd name="connsiteY658" fmla="*/ 257490 h 2728897"/>
              <a:gd name="connsiteX659" fmla="*/ 3116870 w 4618222"/>
              <a:gd name="connsiteY659" fmla="*/ 253497 h 2728897"/>
              <a:gd name="connsiteX660" fmla="*/ 3108884 w 4618222"/>
              <a:gd name="connsiteY660" fmla="*/ 258630 h 2728897"/>
              <a:gd name="connsiteX661" fmla="*/ 3104892 w 4618222"/>
              <a:gd name="connsiteY661" fmla="*/ 263194 h 2728897"/>
              <a:gd name="connsiteX662" fmla="*/ 3098047 w 4618222"/>
              <a:gd name="connsiteY662" fmla="*/ 264334 h 2728897"/>
              <a:gd name="connsiteX663" fmla="*/ 3089492 w 4618222"/>
              <a:gd name="connsiteY663" fmla="*/ 269468 h 2728897"/>
              <a:gd name="connsiteX664" fmla="*/ 3089492 w 4618222"/>
              <a:gd name="connsiteY664" fmla="*/ 278023 h 2728897"/>
              <a:gd name="connsiteX665" fmla="*/ 3089492 w 4618222"/>
              <a:gd name="connsiteY665" fmla="*/ 282586 h 2728897"/>
              <a:gd name="connsiteX666" fmla="*/ 3076373 w 4618222"/>
              <a:gd name="connsiteY666" fmla="*/ 290571 h 2728897"/>
              <a:gd name="connsiteX667" fmla="*/ 3065537 w 4618222"/>
              <a:gd name="connsiteY667" fmla="*/ 297986 h 2728897"/>
              <a:gd name="connsiteX668" fmla="*/ 3057551 w 4618222"/>
              <a:gd name="connsiteY668" fmla="*/ 308823 h 2728897"/>
              <a:gd name="connsiteX669" fmla="*/ 3050707 w 4618222"/>
              <a:gd name="connsiteY669" fmla="*/ 316238 h 2728897"/>
              <a:gd name="connsiteX670" fmla="*/ 3043862 w 4618222"/>
              <a:gd name="connsiteY670" fmla="*/ 325364 h 2728897"/>
              <a:gd name="connsiteX671" fmla="*/ 3039870 w 4618222"/>
              <a:gd name="connsiteY671" fmla="*/ 331067 h 2728897"/>
              <a:gd name="connsiteX672" fmla="*/ 3039870 w 4618222"/>
              <a:gd name="connsiteY672" fmla="*/ 342475 h 2728897"/>
              <a:gd name="connsiteX673" fmla="*/ 3043862 w 4618222"/>
              <a:gd name="connsiteY673" fmla="*/ 347608 h 2728897"/>
              <a:gd name="connsiteX674" fmla="*/ 3056981 w 4618222"/>
              <a:gd name="connsiteY674" fmla="*/ 355593 h 2728897"/>
              <a:gd name="connsiteX675" fmla="*/ 3071240 w 4618222"/>
              <a:gd name="connsiteY675" fmla="*/ 364149 h 2728897"/>
              <a:gd name="connsiteX676" fmla="*/ 3071811 w 4618222"/>
              <a:gd name="connsiteY676" fmla="*/ 367000 h 2728897"/>
              <a:gd name="connsiteX677" fmla="*/ 3070099 w 4618222"/>
              <a:gd name="connsiteY677" fmla="*/ 369852 h 2728897"/>
              <a:gd name="connsiteX678" fmla="*/ 3066677 w 4618222"/>
              <a:gd name="connsiteY678" fmla="*/ 367571 h 2728897"/>
              <a:gd name="connsiteX679" fmla="*/ 3062685 w 4618222"/>
              <a:gd name="connsiteY679" fmla="*/ 364719 h 2728897"/>
              <a:gd name="connsiteX680" fmla="*/ 3056410 w 4618222"/>
              <a:gd name="connsiteY680" fmla="*/ 365860 h 2728897"/>
              <a:gd name="connsiteX681" fmla="*/ 3038159 w 4618222"/>
              <a:gd name="connsiteY681" fmla="*/ 374986 h 2728897"/>
              <a:gd name="connsiteX682" fmla="*/ 3018766 w 4618222"/>
              <a:gd name="connsiteY682" fmla="*/ 381830 h 2728897"/>
              <a:gd name="connsiteX683" fmla="*/ 3012492 w 4618222"/>
              <a:gd name="connsiteY683" fmla="*/ 384112 h 2728897"/>
              <a:gd name="connsiteX684" fmla="*/ 3007929 w 4618222"/>
              <a:gd name="connsiteY684" fmla="*/ 397801 h 2728897"/>
              <a:gd name="connsiteX685" fmla="*/ 3012492 w 4618222"/>
              <a:gd name="connsiteY685" fmla="*/ 404645 h 2728897"/>
              <a:gd name="connsiteX686" fmla="*/ 3018196 w 4618222"/>
              <a:gd name="connsiteY686" fmla="*/ 414912 h 2728897"/>
              <a:gd name="connsiteX687" fmla="*/ 3021048 w 4618222"/>
              <a:gd name="connsiteY687" fmla="*/ 421186 h 2728897"/>
              <a:gd name="connsiteX688" fmla="*/ 3026181 w 4618222"/>
              <a:gd name="connsiteY688" fmla="*/ 425749 h 2728897"/>
              <a:gd name="connsiteX689" fmla="*/ 3039870 w 4618222"/>
              <a:gd name="connsiteY689" fmla="*/ 427460 h 2728897"/>
              <a:gd name="connsiteX690" fmla="*/ 3050707 w 4618222"/>
              <a:gd name="connsiteY690" fmla="*/ 437726 h 2728897"/>
              <a:gd name="connsiteX691" fmla="*/ 3054129 w 4618222"/>
              <a:gd name="connsiteY691" fmla="*/ 438867 h 2728897"/>
              <a:gd name="connsiteX692" fmla="*/ 3062114 w 4618222"/>
              <a:gd name="connsiteY692" fmla="*/ 442289 h 2728897"/>
              <a:gd name="connsiteX693" fmla="*/ 3066677 w 4618222"/>
              <a:gd name="connsiteY693" fmla="*/ 447423 h 2728897"/>
              <a:gd name="connsiteX694" fmla="*/ 3074662 w 4618222"/>
              <a:gd name="connsiteY694" fmla="*/ 467956 h 2728897"/>
              <a:gd name="connsiteX695" fmla="*/ 3072951 w 4618222"/>
              <a:gd name="connsiteY695" fmla="*/ 471948 h 2728897"/>
              <a:gd name="connsiteX696" fmla="*/ 3067248 w 4618222"/>
              <a:gd name="connsiteY696" fmla="*/ 475371 h 2728897"/>
              <a:gd name="connsiteX697" fmla="*/ 3067248 w 4618222"/>
              <a:gd name="connsiteY697" fmla="*/ 475941 h 2728897"/>
              <a:gd name="connsiteX698" fmla="*/ 3066677 w 4618222"/>
              <a:gd name="connsiteY698" fmla="*/ 477082 h 2728897"/>
              <a:gd name="connsiteX699" fmla="*/ 3066107 w 4618222"/>
              <a:gd name="connsiteY699" fmla="*/ 478222 h 2728897"/>
              <a:gd name="connsiteX700" fmla="*/ 3066677 w 4618222"/>
              <a:gd name="connsiteY700" fmla="*/ 475371 h 2728897"/>
              <a:gd name="connsiteX701" fmla="*/ 3066677 w 4618222"/>
              <a:gd name="connsiteY701" fmla="*/ 475371 h 2728897"/>
              <a:gd name="connsiteX702" fmla="*/ 3064966 w 4618222"/>
              <a:gd name="connsiteY702" fmla="*/ 473089 h 2728897"/>
              <a:gd name="connsiteX703" fmla="*/ 3062685 w 4618222"/>
              <a:gd name="connsiteY703" fmla="*/ 454267 h 2728897"/>
              <a:gd name="connsiteX704" fmla="*/ 3063255 w 4618222"/>
              <a:gd name="connsiteY704" fmla="*/ 450845 h 2728897"/>
              <a:gd name="connsiteX705" fmla="*/ 3056981 w 4618222"/>
              <a:gd name="connsiteY705" fmla="*/ 444000 h 2728897"/>
              <a:gd name="connsiteX706" fmla="*/ 3048426 w 4618222"/>
              <a:gd name="connsiteY706" fmla="*/ 445141 h 2728897"/>
              <a:gd name="connsiteX707" fmla="*/ 3034166 w 4618222"/>
              <a:gd name="connsiteY707" fmla="*/ 441719 h 2728897"/>
              <a:gd name="connsiteX708" fmla="*/ 3025611 w 4618222"/>
              <a:gd name="connsiteY708" fmla="*/ 436015 h 2728897"/>
              <a:gd name="connsiteX709" fmla="*/ 3009640 w 4618222"/>
              <a:gd name="connsiteY709" fmla="*/ 429741 h 2728897"/>
              <a:gd name="connsiteX710" fmla="*/ 2993670 w 4618222"/>
              <a:gd name="connsiteY710" fmla="*/ 425178 h 2728897"/>
              <a:gd name="connsiteX711" fmla="*/ 2989107 w 4618222"/>
              <a:gd name="connsiteY711" fmla="*/ 426319 h 2728897"/>
              <a:gd name="connsiteX712" fmla="*/ 2985114 w 4618222"/>
              <a:gd name="connsiteY712" fmla="*/ 435445 h 2728897"/>
              <a:gd name="connsiteX713" fmla="*/ 2986825 w 4618222"/>
              <a:gd name="connsiteY713" fmla="*/ 438297 h 2728897"/>
              <a:gd name="connsiteX714" fmla="*/ 2991959 w 4618222"/>
              <a:gd name="connsiteY714" fmla="*/ 439437 h 2728897"/>
              <a:gd name="connsiteX715" fmla="*/ 2991389 w 4618222"/>
              <a:gd name="connsiteY715" fmla="*/ 438867 h 2728897"/>
              <a:gd name="connsiteX716" fmla="*/ 2991959 w 4618222"/>
              <a:gd name="connsiteY716" fmla="*/ 437726 h 2728897"/>
              <a:gd name="connsiteX717" fmla="*/ 2991959 w 4618222"/>
              <a:gd name="connsiteY717" fmla="*/ 438867 h 2728897"/>
              <a:gd name="connsiteX718" fmla="*/ 2995381 w 4618222"/>
              <a:gd name="connsiteY718" fmla="*/ 441719 h 2728897"/>
              <a:gd name="connsiteX719" fmla="*/ 3000514 w 4618222"/>
              <a:gd name="connsiteY719" fmla="*/ 443430 h 2728897"/>
              <a:gd name="connsiteX720" fmla="*/ 3002225 w 4618222"/>
              <a:gd name="connsiteY720" fmla="*/ 449134 h 2728897"/>
              <a:gd name="connsiteX721" fmla="*/ 2998233 w 4618222"/>
              <a:gd name="connsiteY721" fmla="*/ 451415 h 2728897"/>
              <a:gd name="connsiteX722" fmla="*/ 2991959 w 4618222"/>
              <a:gd name="connsiteY722" fmla="*/ 449134 h 2728897"/>
              <a:gd name="connsiteX723" fmla="*/ 2987396 w 4618222"/>
              <a:gd name="connsiteY723" fmla="*/ 446852 h 2728897"/>
              <a:gd name="connsiteX724" fmla="*/ 2981692 w 4618222"/>
              <a:gd name="connsiteY724" fmla="*/ 449704 h 2728897"/>
              <a:gd name="connsiteX725" fmla="*/ 2980552 w 4618222"/>
              <a:gd name="connsiteY725" fmla="*/ 454267 h 2728897"/>
              <a:gd name="connsiteX726" fmla="*/ 2994811 w 4618222"/>
              <a:gd name="connsiteY726" fmla="*/ 467956 h 2728897"/>
              <a:gd name="connsiteX727" fmla="*/ 3006218 w 4618222"/>
              <a:gd name="connsiteY727" fmla="*/ 470237 h 2728897"/>
              <a:gd name="connsiteX728" fmla="*/ 3011352 w 4618222"/>
              <a:gd name="connsiteY728" fmla="*/ 471378 h 2728897"/>
              <a:gd name="connsiteX729" fmla="*/ 3012492 w 4618222"/>
              <a:gd name="connsiteY729" fmla="*/ 472519 h 2728897"/>
              <a:gd name="connsiteX730" fmla="*/ 3010781 w 4618222"/>
              <a:gd name="connsiteY730" fmla="*/ 474230 h 2728897"/>
              <a:gd name="connsiteX731" fmla="*/ 3002796 w 4618222"/>
              <a:gd name="connsiteY731" fmla="*/ 472519 h 2728897"/>
              <a:gd name="connsiteX732" fmla="*/ 2987396 w 4618222"/>
              <a:gd name="connsiteY732" fmla="*/ 472519 h 2728897"/>
              <a:gd name="connsiteX733" fmla="*/ 2980552 w 4618222"/>
              <a:gd name="connsiteY733" fmla="*/ 468526 h 2728897"/>
              <a:gd name="connsiteX734" fmla="*/ 2978840 w 4618222"/>
              <a:gd name="connsiteY734" fmla="*/ 465675 h 2728897"/>
              <a:gd name="connsiteX735" fmla="*/ 2971426 w 4618222"/>
              <a:gd name="connsiteY735" fmla="*/ 446852 h 2728897"/>
              <a:gd name="connsiteX736" fmla="*/ 2965151 w 4618222"/>
              <a:gd name="connsiteY736" fmla="*/ 431452 h 2728897"/>
              <a:gd name="connsiteX737" fmla="*/ 2961159 w 4618222"/>
              <a:gd name="connsiteY737" fmla="*/ 428030 h 2728897"/>
              <a:gd name="connsiteX738" fmla="*/ 2960018 w 4618222"/>
              <a:gd name="connsiteY738" fmla="*/ 428030 h 2728897"/>
              <a:gd name="connsiteX739" fmla="*/ 2958878 w 4618222"/>
              <a:gd name="connsiteY739" fmla="*/ 429171 h 2728897"/>
              <a:gd name="connsiteX740" fmla="*/ 2962870 w 4618222"/>
              <a:gd name="connsiteY740" fmla="*/ 442289 h 2728897"/>
              <a:gd name="connsiteX741" fmla="*/ 2961729 w 4618222"/>
              <a:gd name="connsiteY741" fmla="*/ 451986 h 2728897"/>
              <a:gd name="connsiteX742" fmla="*/ 2960018 w 4618222"/>
              <a:gd name="connsiteY742" fmla="*/ 454837 h 2728897"/>
              <a:gd name="connsiteX743" fmla="*/ 2957167 w 4618222"/>
              <a:gd name="connsiteY743" fmla="*/ 465675 h 2728897"/>
              <a:gd name="connsiteX744" fmla="*/ 2958307 w 4618222"/>
              <a:gd name="connsiteY744" fmla="*/ 477082 h 2728897"/>
              <a:gd name="connsiteX745" fmla="*/ 2966863 w 4618222"/>
              <a:gd name="connsiteY745" fmla="*/ 485637 h 2728897"/>
              <a:gd name="connsiteX746" fmla="*/ 2973137 w 4618222"/>
              <a:gd name="connsiteY746" fmla="*/ 491341 h 2728897"/>
              <a:gd name="connsiteX747" fmla="*/ 2978270 w 4618222"/>
              <a:gd name="connsiteY747" fmla="*/ 501608 h 2728897"/>
              <a:gd name="connsiteX748" fmla="*/ 2978840 w 4618222"/>
              <a:gd name="connsiteY748" fmla="*/ 515296 h 2728897"/>
              <a:gd name="connsiteX749" fmla="*/ 2989107 w 4618222"/>
              <a:gd name="connsiteY749" fmla="*/ 538682 h 2728897"/>
              <a:gd name="connsiteX750" fmla="*/ 2994811 w 4618222"/>
              <a:gd name="connsiteY750" fmla="*/ 541534 h 2728897"/>
              <a:gd name="connsiteX751" fmla="*/ 3006788 w 4618222"/>
              <a:gd name="connsiteY751" fmla="*/ 536400 h 2728897"/>
              <a:gd name="connsiteX752" fmla="*/ 3019337 w 4618222"/>
              <a:gd name="connsiteY752" fmla="*/ 535830 h 2728897"/>
              <a:gd name="connsiteX753" fmla="*/ 3020477 w 4618222"/>
              <a:gd name="connsiteY753" fmla="*/ 536971 h 2728897"/>
              <a:gd name="connsiteX754" fmla="*/ 3019337 w 4618222"/>
              <a:gd name="connsiteY754" fmla="*/ 538111 h 2728897"/>
              <a:gd name="connsiteX755" fmla="*/ 3005648 w 4618222"/>
              <a:gd name="connsiteY755" fmla="*/ 548378 h 2728897"/>
              <a:gd name="connsiteX756" fmla="*/ 3004507 w 4618222"/>
              <a:gd name="connsiteY756" fmla="*/ 562067 h 2728897"/>
              <a:gd name="connsiteX757" fmla="*/ 3010211 w 4618222"/>
              <a:gd name="connsiteY757" fmla="*/ 568341 h 2728897"/>
              <a:gd name="connsiteX758" fmla="*/ 3012492 w 4618222"/>
              <a:gd name="connsiteY758" fmla="*/ 579748 h 2728897"/>
              <a:gd name="connsiteX759" fmla="*/ 3009640 w 4618222"/>
              <a:gd name="connsiteY759" fmla="*/ 596289 h 2728897"/>
              <a:gd name="connsiteX760" fmla="*/ 3007359 w 4618222"/>
              <a:gd name="connsiteY760" fmla="*/ 604274 h 2728897"/>
              <a:gd name="connsiteX761" fmla="*/ 2998803 w 4618222"/>
              <a:gd name="connsiteY761" fmla="*/ 620815 h 2728897"/>
              <a:gd name="connsiteX762" fmla="*/ 2995952 w 4618222"/>
              <a:gd name="connsiteY762" fmla="*/ 622526 h 2728897"/>
              <a:gd name="connsiteX763" fmla="*/ 2975418 w 4618222"/>
              <a:gd name="connsiteY763" fmla="*/ 620244 h 2728897"/>
              <a:gd name="connsiteX764" fmla="*/ 2972566 w 4618222"/>
              <a:gd name="connsiteY764" fmla="*/ 619104 h 2728897"/>
              <a:gd name="connsiteX765" fmla="*/ 2972566 w 4618222"/>
              <a:gd name="connsiteY765" fmla="*/ 614541 h 2728897"/>
              <a:gd name="connsiteX766" fmla="*/ 2972566 w 4618222"/>
              <a:gd name="connsiteY766" fmla="*/ 614541 h 2728897"/>
              <a:gd name="connsiteX767" fmla="*/ 2971996 w 4618222"/>
              <a:gd name="connsiteY767" fmla="*/ 613400 h 2728897"/>
              <a:gd name="connsiteX768" fmla="*/ 2972566 w 4618222"/>
              <a:gd name="connsiteY768" fmla="*/ 614541 h 2728897"/>
              <a:gd name="connsiteX769" fmla="*/ 2972566 w 4618222"/>
              <a:gd name="connsiteY769" fmla="*/ 614541 h 2728897"/>
              <a:gd name="connsiteX770" fmla="*/ 2977129 w 4618222"/>
              <a:gd name="connsiteY770" fmla="*/ 616822 h 2728897"/>
              <a:gd name="connsiteX771" fmla="*/ 2989677 w 4618222"/>
              <a:gd name="connsiteY771" fmla="*/ 611689 h 2728897"/>
              <a:gd name="connsiteX772" fmla="*/ 2997663 w 4618222"/>
              <a:gd name="connsiteY772" fmla="*/ 580319 h 2728897"/>
              <a:gd name="connsiteX773" fmla="*/ 2997092 w 4618222"/>
              <a:gd name="connsiteY773" fmla="*/ 575185 h 2728897"/>
              <a:gd name="connsiteX774" fmla="*/ 2994241 w 4618222"/>
              <a:gd name="connsiteY774" fmla="*/ 562067 h 2728897"/>
              <a:gd name="connsiteX775" fmla="*/ 2990818 w 4618222"/>
              <a:gd name="connsiteY775" fmla="*/ 554652 h 2728897"/>
              <a:gd name="connsiteX776" fmla="*/ 2983974 w 4618222"/>
              <a:gd name="connsiteY776" fmla="*/ 549519 h 2728897"/>
              <a:gd name="connsiteX777" fmla="*/ 2977129 w 4618222"/>
              <a:gd name="connsiteY777" fmla="*/ 539823 h 2728897"/>
              <a:gd name="connsiteX778" fmla="*/ 2964011 w 4618222"/>
              <a:gd name="connsiteY778" fmla="*/ 501037 h 2728897"/>
              <a:gd name="connsiteX779" fmla="*/ 2950892 w 4618222"/>
              <a:gd name="connsiteY779" fmla="*/ 481645 h 2728897"/>
              <a:gd name="connsiteX780" fmla="*/ 2945759 w 4618222"/>
              <a:gd name="connsiteY780" fmla="*/ 471378 h 2728897"/>
              <a:gd name="connsiteX781" fmla="*/ 2941196 w 4618222"/>
              <a:gd name="connsiteY781" fmla="*/ 437726 h 2728897"/>
              <a:gd name="connsiteX782" fmla="*/ 2936633 w 4618222"/>
              <a:gd name="connsiteY782" fmla="*/ 432593 h 2728897"/>
              <a:gd name="connsiteX783" fmla="*/ 2909826 w 4618222"/>
              <a:gd name="connsiteY783" fmla="*/ 430312 h 2728897"/>
              <a:gd name="connsiteX784" fmla="*/ 2902982 w 4618222"/>
              <a:gd name="connsiteY784" fmla="*/ 430312 h 2728897"/>
              <a:gd name="connsiteX785" fmla="*/ 2899559 w 4618222"/>
              <a:gd name="connsiteY785" fmla="*/ 433734 h 2728897"/>
              <a:gd name="connsiteX786" fmla="*/ 2898989 w 4618222"/>
              <a:gd name="connsiteY786" fmla="*/ 442289 h 2728897"/>
              <a:gd name="connsiteX787" fmla="*/ 2900130 w 4618222"/>
              <a:gd name="connsiteY787" fmla="*/ 469667 h 2728897"/>
              <a:gd name="connsiteX788" fmla="*/ 2896137 w 4618222"/>
              <a:gd name="connsiteY788" fmla="*/ 482215 h 2728897"/>
              <a:gd name="connsiteX789" fmla="*/ 2891574 w 4618222"/>
              <a:gd name="connsiteY789" fmla="*/ 496474 h 2728897"/>
              <a:gd name="connsiteX790" fmla="*/ 2895566 w 4618222"/>
              <a:gd name="connsiteY790" fmla="*/ 505600 h 2728897"/>
              <a:gd name="connsiteX791" fmla="*/ 2901841 w 4618222"/>
              <a:gd name="connsiteY791" fmla="*/ 513585 h 2728897"/>
              <a:gd name="connsiteX792" fmla="*/ 2903552 w 4618222"/>
              <a:gd name="connsiteY792" fmla="*/ 528415 h 2728897"/>
              <a:gd name="connsiteX793" fmla="*/ 2903552 w 4618222"/>
              <a:gd name="connsiteY793" fmla="*/ 531837 h 2728897"/>
              <a:gd name="connsiteX794" fmla="*/ 2911537 w 4618222"/>
              <a:gd name="connsiteY794" fmla="*/ 544956 h 2728897"/>
              <a:gd name="connsiteX795" fmla="*/ 2914389 w 4618222"/>
              <a:gd name="connsiteY795" fmla="*/ 544385 h 2728897"/>
              <a:gd name="connsiteX796" fmla="*/ 2921804 w 4618222"/>
              <a:gd name="connsiteY796" fmla="*/ 544956 h 2728897"/>
              <a:gd name="connsiteX797" fmla="*/ 2937774 w 4618222"/>
              <a:gd name="connsiteY797" fmla="*/ 557504 h 2728897"/>
              <a:gd name="connsiteX798" fmla="*/ 2939485 w 4618222"/>
              <a:gd name="connsiteY798" fmla="*/ 560356 h 2728897"/>
              <a:gd name="connsiteX799" fmla="*/ 2939485 w 4618222"/>
              <a:gd name="connsiteY799" fmla="*/ 568911 h 2728897"/>
              <a:gd name="connsiteX800" fmla="*/ 2935492 w 4618222"/>
              <a:gd name="connsiteY800" fmla="*/ 570622 h 2728897"/>
              <a:gd name="connsiteX801" fmla="*/ 2925796 w 4618222"/>
              <a:gd name="connsiteY801" fmla="*/ 563778 h 2728897"/>
              <a:gd name="connsiteX802" fmla="*/ 2918381 w 4618222"/>
              <a:gd name="connsiteY802" fmla="*/ 559215 h 2728897"/>
              <a:gd name="connsiteX803" fmla="*/ 2905833 w 4618222"/>
              <a:gd name="connsiteY803" fmla="*/ 554652 h 2728897"/>
              <a:gd name="connsiteX804" fmla="*/ 2894996 w 4618222"/>
              <a:gd name="connsiteY804" fmla="*/ 550089 h 2728897"/>
              <a:gd name="connsiteX805" fmla="*/ 2883019 w 4618222"/>
              <a:gd name="connsiteY805" fmla="*/ 544385 h 2728897"/>
              <a:gd name="connsiteX806" fmla="*/ 2857922 w 4618222"/>
              <a:gd name="connsiteY806" fmla="*/ 540393 h 2728897"/>
              <a:gd name="connsiteX807" fmla="*/ 2854500 w 4618222"/>
              <a:gd name="connsiteY807" fmla="*/ 540963 h 2728897"/>
              <a:gd name="connsiteX808" fmla="*/ 2827122 w 4618222"/>
              <a:gd name="connsiteY808" fmla="*/ 532978 h 2728897"/>
              <a:gd name="connsiteX809" fmla="*/ 2814574 w 4618222"/>
              <a:gd name="connsiteY809" fmla="*/ 524422 h 2728897"/>
              <a:gd name="connsiteX810" fmla="*/ 2810011 w 4618222"/>
              <a:gd name="connsiteY810" fmla="*/ 526134 h 2728897"/>
              <a:gd name="connsiteX811" fmla="*/ 2809441 w 4618222"/>
              <a:gd name="connsiteY811" fmla="*/ 527845 h 2728897"/>
              <a:gd name="connsiteX812" fmla="*/ 2813434 w 4618222"/>
              <a:gd name="connsiteY812" fmla="*/ 539823 h 2728897"/>
              <a:gd name="connsiteX813" fmla="*/ 2827693 w 4618222"/>
              <a:gd name="connsiteY813" fmla="*/ 548378 h 2728897"/>
              <a:gd name="connsiteX814" fmla="*/ 2831115 w 4618222"/>
              <a:gd name="connsiteY814" fmla="*/ 549519 h 2728897"/>
              <a:gd name="connsiteX815" fmla="*/ 2836819 w 4618222"/>
              <a:gd name="connsiteY815" fmla="*/ 552941 h 2728897"/>
              <a:gd name="connsiteX816" fmla="*/ 2846515 w 4618222"/>
              <a:gd name="connsiteY816" fmla="*/ 564919 h 2728897"/>
              <a:gd name="connsiteX817" fmla="*/ 2845945 w 4618222"/>
              <a:gd name="connsiteY817" fmla="*/ 571193 h 2728897"/>
              <a:gd name="connsiteX818" fmla="*/ 2837389 w 4618222"/>
              <a:gd name="connsiteY818" fmla="*/ 580889 h 2728897"/>
              <a:gd name="connsiteX819" fmla="*/ 2836248 w 4618222"/>
              <a:gd name="connsiteY819" fmla="*/ 581459 h 2728897"/>
              <a:gd name="connsiteX820" fmla="*/ 2833967 w 4618222"/>
              <a:gd name="connsiteY820" fmla="*/ 579748 h 2728897"/>
              <a:gd name="connsiteX821" fmla="*/ 2832256 w 4618222"/>
              <a:gd name="connsiteY821" fmla="*/ 573474 h 2728897"/>
              <a:gd name="connsiteX822" fmla="*/ 2825411 w 4618222"/>
              <a:gd name="connsiteY822" fmla="*/ 570052 h 2728897"/>
              <a:gd name="connsiteX823" fmla="*/ 2812863 w 4618222"/>
              <a:gd name="connsiteY823" fmla="*/ 574615 h 2728897"/>
              <a:gd name="connsiteX824" fmla="*/ 2811723 w 4618222"/>
              <a:gd name="connsiteY824" fmla="*/ 575756 h 2728897"/>
              <a:gd name="connsiteX825" fmla="*/ 2802026 w 4618222"/>
              <a:gd name="connsiteY825" fmla="*/ 580889 h 2728897"/>
              <a:gd name="connsiteX826" fmla="*/ 2791189 w 4618222"/>
              <a:gd name="connsiteY826" fmla="*/ 584881 h 2728897"/>
              <a:gd name="connsiteX827" fmla="*/ 2779782 w 4618222"/>
              <a:gd name="connsiteY827" fmla="*/ 591726 h 2728897"/>
              <a:gd name="connsiteX828" fmla="*/ 2775219 w 4618222"/>
              <a:gd name="connsiteY828" fmla="*/ 592296 h 2728897"/>
              <a:gd name="connsiteX829" fmla="*/ 2775219 w 4618222"/>
              <a:gd name="connsiteY829" fmla="*/ 588874 h 2728897"/>
              <a:gd name="connsiteX830" fmla="*/ 2771226 w 4618222"/>
              <a:gd name="connsiteY830" fmla="*/ 576896 h 2728897"/>
              <a:gd name="connsiteX831" fmla="*/ 2763241 w 4618222"/>
              <a:gd name="connsiteY831" fmla="*/ 581459 h 2728897"/>
              <a:gd name="connsiteX832" fmla="*/ 2760960 w 4618222"/>
              <a:gd name="connsiteY832" fmla="*/ 583170 h 2728897"/>
              <a:gd name="connsiteX833" fmla="*/ 2754115 w 4618222"/>
              <a:gd name="connsiteY833" fmla="*/ 587733 h 2728897"/>
              <a:gd name="connsiteX834" fmla="*/ 2746130 w 4618222"/>
              <a:gd name="connsiteY834" fmla="*/ 590015 h 2728897"/>
              <a:gd name="connsiteX835" fmla="*/ 2736434 w 4618222"/>
              <a:gd name="connsiteY835" fmla="*/ 596289 h 2728897"/>
              <a:gd name="connsiteX836" fmla="*/ 2715330 w 4618222"/>
              <a:gd name="connsiteY836" fmla="*/ 616252 h 2728897"/>
              <a:gd name="connsiteX837" fmla="*/ 2711908 w 4618222"/>
              <a:gd name="connsiteY837" fmla="*/ 621955 h 2728897"/>
              <a:gd name="connsiteX838" fmla="*/ 2710767 w 4618222"/>
              <a:gd name="connsiteY838" fmla="*/ 630511 h 2728897"/>
              <a:gd name="connsiteX839" fmla="*/ 2709056 w 4618222"/>
              <a:gd name="connsiteY839" fmla="*/ 633363 h 2728897"/>
              <a:gd name="connsiteX840" fmla="*/ 2691945 w 4618222"/>
              <a:gd name="connsiteY840" fmla="*/ 634504 h 2728897"/>
              <a:gd name="connsiteX841" fmla="*/ 2684530 w 4618222"/>
              <a:gd name="connsiteY841" fmla="*/ 627089 h 2728897"/>
              <a:gd name="connsiteX842" fmla="*/ 2684530 w 4618222"/>
              <a:gd name="connsiteY842" fmla="*/ 619674 h 2728897"/>
              <a:gd name="connsiteX843" fmla="*/ 2693086 w 4618222"/>
              <a:gd name="connsiteY843" fmla="*/ 613970 h 2728897"/>
              <a:gd name="connsiteX844" fmla="*/ 2693656 w 4618222"/>
              <a:gd name="connsiteY844" fmla="*/ 607696 h 2728897"/>
              <a:gd name="connsiteX845" fmla="*/ 2686812 w 4618222"/>
              <a:gd name="connsiteY845" fmla="*/ 600281 h 2728897"/>
              <a:gd name="connsiteX846" fmla="*/ 2671982 w 4618222"/>
              <a:gd name="connsiteY846" fmla="*/ 594008 h 2728897"/>
              <a:gd name="connsiteX847" fmla="*/ 2658293 w 4618222"/>
              <a:gd name="connsiteY847" fmla="*/ 594008 h 2728897"/>
              <a:gd name="connsiteX848" fmla="*/ 2657152 w 4618222"/>
              <a:gd name="connsiteY848" fmla="*/ 594578 h 2728897"/>
              <a:gd name="connsiteX849" fmla="*/ 2657152 w 4618222"/>
              <a:gd name="connsiteY849" fmla="*/ 597430 h 2728897"/>
              <a:gd name="connsiteX850" fmla="*/ 2666278 w 4618222"/>
              <a:gd name="connsiteY850" fmla="*/ 621385 h 2728897"/>
              <a:gd name="connsiteX851" fmla="*/ 2665708 w 4618222"/>
              <a:gd name="connsiteY851" fmla="*/ 628230 h 2728897"/>
              <a:gd name="connsiteX852" fmla="*/ 2668560 w 4618222"/>
              <a:gd name="connsiteY852" fmla="*/ 633933 h 2728897"/>
              <a:gd name="connsiteX853" fmla="*/ 2674263 w 4618222"/>
              <a:gd name="connsiteY853" fmla="*/ 643629 h 2728897"/>
              <a:gd name="connsiteX854" fmla="*/ 2673693 w 4618222"/>
              <a:gd name="connsiteY854" fmla="*/ 650474 h 2728897"/>
              <a:gd name="connsiteX855" fmla="*/ 2669130 w 4618222"/>
              <a:gd name="connsiteY855" fmla="*/ 654466 h 2728897"/>
              <a:gd name="connsiteX856" fmla="*/ 2658863 w 4618222"/>
              <a:gd name="connsiteY856" fmla="*/ 652185 h 2728897"/>
              <a:gd name="connsiteX857" fmla="*/ 2646886 w 4618222"/>
              <a:gd name="connsiteY857" fmla="*/ 656178 h 2728897"/>
              <a:gd name="connsiteX858" fmla="*/ 2641182 w 4618222"/>
              <a:gd name="connsiteY858" fmla="*/ 662452 h 2728897"/>
              <a:gd name="connsiteX859" fmla="*/ 2633197 w 4618222"/>
              <a:gd name="connsiteY859" fmla="*/ 671007 h 2728897"/>
              <a:gd name="connsiteX860" fmla="*/ 2633767 w 4618222"/>
              <a:gd name="connsiteY860" fmla="*/ 689829 h 2728897"/>
              <a:gd name="connsiteX861" fmla="*/ 2635478 w 4618222"/>
              <a:gd name="connsiteY861" fmla="*/ 692681 h 2728897"/>
              <a:gd name="connsiteX862" fmla="*/ 2634338 w 4618222"/>
              <a:gd name="connsiteY862" fmla="*/ 698955 h 2728897"/>
              <a:gd name="connsiteX863" fmla="*/ 2628634 w 4618222"/>
              <a:gd name="connsiteY863" fmla="*/ 701237 h 2728897"/>
              <a:gd name="connsiteX864" fmla="*/ 2604108 w 4618222"/>
              <a:gd name="connsiteY864" fmla="*/ 689259 h 2728897"/>
              <a:gd name="connsiteX865" fmla="*/ 2599545 w 4618222"/>
              <a:gd name="connsiteY865" fmla="*/ 687548 h 2728897"/>
              <a:gd name="connsiteX866" fmla="*/ 2595553 w 4618222"/>
              <a:gd name="connsiteY866" fmla="*/ 689829 h 2728897"/>
              <a:gd name="connsiteX867" fmla="*/ 2593271 w 4618222"/>
              <a:gd name="connsiteY867" fmla="*/ 696103 h 2728897"/>
              <a:gd name="connsiteX868" fmla="*/ 2594412 w 4618222"/>
              <a:gd name="connsiteY868" fmla="*/ 702378 h 2728897"/>
              <a:gd name="connsiteX869" fmla="*/ 2607530 w 4618222"/>
              <a:gd name="connsiteY869" fmla="*/ 709792 h 2728897"/>
              <a:gd name="connsiteX870" fmla="*/ 2610953 w 4618222"/>
              <a:gd name="connsiteY870" fmla="*/ 710933 h 2728897"/>
              <a:gd name="connsiteX871" fmla="*/ 2613234 w 4618222"/>
              <a:gd name="connsiteY871" fmla="*/ 715496 h 2728897"/>
              <a:gd name="connsiteX872" fmla="*/ 2607530 w 4618222"/>
              <a:gd name="connsiteY872" fmla="*/ 720629 h 2728897"/>
              <a:gd name="connsiteX873" fmla="*/ 2592131 w 4618222"/>
              <a:gd name="connsiteY873" fmla="*/ 713785 h 2728897"/>
              <a:gd name="connsiteX874" fmla="*/ 2583004 w 4618222"/>
              <a:gd name="connsiteY874" fmla="*/ 709222 h 2728897"/>
              <a:gd name="connsiteX875" fmla="*/ 2578442 w 4618222"/>
              <a:gd name="connsiteY875" fmla="*/ 704659 h 2728897"/>
              <a:gd name="connsiteX876" fmla="*/ 2572738 w 4618222"/>
              <a:gd name="connsiteY876" fmla="*/ 690400 h 2728897"/>
              <a:gd name="connsiteX877" fmla="*/ 2571597 w 4618222"/>
              <a:gd name="connsiteY877" fmla="*/ 680703 h 2728897"/>
              <a:gd name="connsiteX878" fmla="*/ 2561901 w 4618222"/>
              <a:gd name="connsiteY878" fmla="*/ 664733 h 2728897"/>
              <a:gd name="connsiteX879" fmla="*/ 2553345 w 4618222"/>
              <a:gd name="connsiteY879" fmla="*/ 659600 h 2728897"/>
              <a:gd name="connsiteX880" fmla="*/ 2545360 w 4618222"/>
              <a:gd name="connsiteY880" fmla="*/ 651615 h 2728897"/>
              <a:gd name="connsiteX881" fmla="*/ 2544790 w 4618222"/>
              <a:gd name="connsiteY881" fmla="*/ 651615 h 2728897"/>
              <a:gd name="connsiteX882" fmla="*/ 2544219 w 4618222"/>
              <a:gd name="connsiteY882" fmla="*/ 651044 h 2728897"/>
              <a:gd name="connsiteX883" fmla="*/ 2541938 w 4618222"/>
              <a:gd name="connsiteY883" fmla="*/ 648763 h 2728897"/>
              <a:gd name="connsiteX884" fmla="*/ 2541368 w 4618222"/>
              <a:gd name="connsiteY884" fmla="*/ 648193 h 2728897"/>
              <a:gd name="connsiteX885" fmla="*/ 2541368 w 4618222"/>
              <a:gd name="connsiteY885" fmla="*/ 647052 h 2728897"/>
              <a:gd name="connsiteX886" fmla="*/ 2541938 w 4618222"/>
              <a:gd name="connsiteY886" fmla="*/ 647622 h 2728897"/>
              <a:gd name="connsiteX887" fmla="*/ 2542508 w 4618222"/>
              <a:gd name="connsiteY887" fmla="*/ 648193 h 2728897"/>
              <a:gd name="connsiteX888" fmla="*/ 2544790 w 4618222"/>
              <a:gd name="connsiteY888" fmla="*/ 650474 h 2728897"/>
              <a:gd name="connsiteX889" fmla="*/ 2545360 w 4618222"/>
              <a:gd name="connsiteY889" fmla="*/ 651044 h 2728897"/>
              <a:gd name="connsiteX890" fmla="*/ 2545360 w 4618222"/>
              <a:gd name="connsiteY890" fmla="*/ 651615 h 2728897"/>
              <a:gd name="connsiteX891" fmla="*/ 2559619 w 4618222"/>
              <a:gd name="connsiteY891" fmla="*/ 655037 h 2728897"/>
              <a:gd name="connsiteX892" fmla="*/ 2597264 w 4618222"/>
              <a:gd name="connsiteY892" fmla="*/ 665304 h 2728897"/>
              <a:gd name="connsiteX893" fmla="*/ 2625782 w 4618222"/>
              <a:gd name="connsiteY893" fmla="*/ 661881 h 2728897"/>
              <a:gd name="connsiteX894" fmla="*/ 2630345 w 4618222"/>
              <a:gd name="connsiteY894" fmla="*/ 659029 h 2728897"/>
              <a:gd name="connsiteX895" fmla="*/ 2641182 w 4618222"/>
              <a:gd name="connsiteY895" fmla="*/ 637926 h 2728897"/>
              <a:gd name="connsiteX896" fmla="*/ 2640041 w 4618222"/>
              <a:gd name="connsiteY896" fmla="*/ 631652 h 2728897"/>
              <a:gd name="connsiteX897" fmla="*/ 2627493 w 4618222"/>
              <a:gd name="connsiteY897" fmla="*/ 617963 h 2728897"/>
              <a:gd name="connsiteX898" fmla="*/ 2620649 w 4618222"/>
              <a:gd name="connsiteY898" fmla="*/ 612830 h 2728897"/>
              <a:gd name="connsiteX899" fmla="*/ 2612093 w 4618222"/>
              <a:gd name="connsiteY899" fmla="*/ 608267 h 2728897"/>
              <a:gd name="connsiteX900" fmla="*/ 2596693 w 4618222"/>
              <a:gd name="connsiteY900" fmla="*/ 600852 h 2728897"/>
              <a:gd name="connsiteX901" fmla="*/ 2582434 w 4618222"/>
              <a:gd name="connsiteY901" fmla="*/ 591156 h 2728897"/>
              <a:gd name="connsiteX902" fmla="*/ 2548782 w 4618222"/>
              <a:gd name="connsiteY902" fmla="*/ 582030 h 2728897"/>
              <a:gd name="connsiteX903" fmla="*/ 2541938 w 4618222"/>
              <a:gd name="connsiteY903" fmla="*/ 583170 h 2728897"/>
              <a:gd name="connsiteX904" fmla="*/ 2533382 w 4618222"/>
              <a:gd name="connsiteY904" fmla="*/ 582030 h 2728897"/>
              <a:gd name="connsiteX905" fmla="*/ 2532242 w 4618222"/>
              <a:gd name="connsiteY905" fmla="*/ 578037 h 2728897"/>
              <a:gd name="connsiteX906" fmla="*/ 2531101 w 4618222"/>
              <a:gd name="connsiteY906" fmla="*/ 573474 h 2728897"/>
              <a:gd name="connsiteX907" fmla="*/ 2525397 w 4618222"/>
              <a:gd name="connsiteY907" fmla="*/ 570052 h 2728897"/>
              <a:gd name="connsiteX908" fmla="*/ 2519123 w 4618222"/>
              <a:gd name="connsiteY908" fmla="*/ 571193 h 2728897"/>
              <a:gd name="connsiteX909" fmla="*/ 2509997 w 4618222"/>
              <a:gd name="connsiteY909" fmla="*/ 574045 h 2728897"/>
              <a:gd name="connsiteX910" fmla="*/ 2499731 w 4618222"/>
              <a:gd name="connsiteY910" fmla="*/ 573474 h 2728897"/>
              <a:gd name="connsiteX911" fmla="*/ 2495168 w 4618222"/>
              <a:gd name="connsiteY911" fmla="*/ 571763 h 2728897"/>
              <a:gd name="connsiteX912" fmla="*/ 2493456 w 4618222"/>
              <a:gd name="connsiteY912" fmla="*/ 568911 h 2728897"/>
              <a:gd name="connsiteX913" fmla="*/ 2495738 w 4618222"/>
              <a:gd name="connsiteY913" fmla="*/ 567200 h 2728897"/>
              <a:gd name="connsiteX914" fmla="*/ 2503723 w 4618222"/>
              <a:gd name="connsiteY914" fmla="*/ 564348 h 2728897"/>
              <a:gd name="connsiteX915" fmla="*/ 2509997 w 4618222"/>
              <a:gd name="connsiteY915" fmla="*/ 558645 h 2728897"/>
              <a:gd name="connsiteX916" fmla="*/ 2508856 w 4618222"/>
              <a:gd name="connsiteY916" fmla="*/ 554082 h 2728897"/>
              <a:gd name="connsiteX917" fmla="*/ 2484901 w 4618222"/>
              <a:gd name="connsiteY917" fmla="*/ 544956 h 2728897"/>
              <a:gd name="connsiteX918" fmla="*/ 2480338 w 4618222"/>
              <a:gd name="connsiteY918" fmla="*/ 546667 h 2728897"/>
              <a:gd name="connsiteX919" fmla="*/ 2478627 w 4618222"/>
              <a:gd name="connsiteY919" fmla="*/ 549519 h 2728897"/>
              <a:gd name="connsiteX920" fmla="*/ 2476345 w 4618222"/>
              <a:gd name="connsiteY920" fmla="*/ 550659 h 2728897"/>
              <a:gd name="connsiteX921" fmla="*/ 2475775 w 4618222"/>
              <a:gd name="connsiteY921" fmla="*/ 548948 h 2728897"/>
              <a:gd name="connsiteX922" fmla="*/ 2475775 w 4618222"/>
              <a:gd name="connsiteY922" fmla="*/ 543815 h 2728897"/>
              <a:gd name="connsiteX923" fmla="*/ 2471212 w 4618222"/>
              <a:gd name="connsiteY923" fmla="*/ 537541 h 2728897"/>
              <a:gd name="connsiteX924" fmla="*/ 2464938 w 4618222"/>
              <a:gd name="connsiteY924" fmla="*/ 539252 h 2728897"/>
              <a:gd name="connsiteX925" fmla="*/ 2461516 w 4618222"/>
              <a:gd name="connsiteY925" fmla="*/ 544956 h 2728897"/>
              <a:gd name="connsiteX926" fmla="*/ 2460375 w 4618222"/>
              <a:gd name="connsiteY926" fmla="*/ 550089 h 2728897"/>
              <a:gd name="connsiteX927" fmla="*/ 2457523 w 4618222"/>
              <a:gd name="connsiteY927" fmla="*/ 551800 h 2728897"/>
              <a:gd name="connsiteX928" fmla="*/ 2456382 w 4618222"/>
              <a:gd name="connsiteY928" fmla="*/ 550659 h 2728897"/>
              <a:gd name="connsiteX929" fmla="*/ 2451249 w 4618222"/>
              <a:gd name="connsiteY929" fmla="*/ 545526 h 2728897"/>
              <a:gd name="connsiteX930" fmla="*/ 2448968 w 4618222"/>
              <a:gd name="connsiteY930" fmla="*/ 542104 h 2728897"/>
              <a:gd name="connsiteX931" fmla="*/ 2442694 w 4618222"/>
              <a:gd name="connsiteY931" fmla="*/ 539252 h 2728897"/>
              <a:gd name="connsiteX932" fmla="*/ 2430716 w 4618222"/>
              <a:gd name="connsiteY932" fmla="*/ 548378 h 2728897"/>
              <a:gd name="connsiteX933" fmla="*/ 2418738 w 4618222"/>
              <a:gd name="connsiteY933" fmla="*/ 554082 h 2728897"/>
              <a:gd name="connsiteX934" fmla="*/ 2417027 w 4618222"/>
              <a:gd name="connsiteY934" fmla="*/ 554652 h 2728897"/>
              <a:gd name="connsiteX935" fmla="*/ 2417027 w 4618222"/>
              <a:gd name="connsiteY935" fmla="*/ 555222 h 2728897"/>
              <a:gd name="connsiteX936" fmla="*/ 2416457 w 4618222"/>
              <a:gd name="connsiteY936" fmla="*/ 555793 h 2728897"/>
              <a:gd name="connsiteX937" fmla="*/ 2417027 w 4618222"/>
              <a:gd name="connsiteY937" fmla="*/ 554652 h 2728897"/>
              <a:gd name="connsiteX938" fmla="*/ 2417027 w 4618222"/>
              <a:gd name="connsiteY938" fmla="*/ 554652 h 2728897"/>
              <a:gd name="connsiteX939" fmla="*/ 2416457 w 4618222"/>
              <a:gd name="connsiteY939" fmla="*/ 551800 h 2728897"/>
              <a:gd name="connsiteX940" fmla="*/ 2415316 w 4618222"/>
              <a:gd name="connsiteY940" fmla="*/ 551230 h 2728897"/>
              <a:gd name="connsiteX941" fmla="*/ 2409042 w 4618222"/>
              <a:gd name="connsiteY941" fmla="*/ 558645 h 2728897"/>
              <a:gd name="connsiteX942" fmla="*/ 2409613 w 4618222"/>
              <a:gd name="connsiteY942" fmla="*/ 561496 h 2728897"/>
              <a:gd name="connsiteX943" fmla="*/ 2410183 w 4618222"/>
              <a:gd name="connsiteY943" fmla="*/ 561496 h 2728897"/>
              <a:gd name="connsiteX944" fmla="*/ 2410753 w 4618222"/>
              <a:gd name="connsiteY944" fmla="*/ 562067 h 2728897"/>
              <a:gd name="connsiteX945" fmla="*/ 2409613 w 4618222"/>
              <a:gd name="connsiteY945" fmla="*/ 561496 h 2728897"/>
              <a:gd name="connsiteX946" fmla="*/ 2409613 w 4618222"/>
              <a:gd name="connsiteY946" fmla="*/ 560926 h 2728897"/>
              <a:gd name="connsiteX947" fmla="*/ 2390790 w 4618222"/>
              <a:gd name="connsiteY947" fmla="*/ 566630 h 2728897"/>
              <a:gd name="connsiteX948" fmla="*/ 2390220 w 4618222"/>
              <a:gd name="connsiteY948" fmla="*/ 569481 h 2728897"/>
              <a:gd name="connsiteX949" fmla="*/ 2391361 w 4618222"/>
              <a:gd name="connsiteY949" fmla="*/ 574045 h 2728897"/>
              <a:gd name="connsiteX950" fmla="*/ 2386798 w 4618222"/>
              <a:gd name="connsiteY950" fmla="*/ 575185 h 2728897"/>
              <a:gd name="connsiteX951" fmla="*/ 2378812 w 4618222"/>
              <a:gd name="connsiteY951" fmla="*/ 577467 h 2728897"/>
              <a:gd name="connsiteX952" fmla="*/ 2379383 w 4618222"/>
              <a:gd name="connsiteY952" fmla="*/ 576896 h 2728897"/>
              <a:gd name="connsiteX953" fmla="*/ 2378812 w 4618222"/>
              <a:gd name="connsiteY953" fmla="*/ 576896 h 2728897"/>
              <a:gd name="connsiteX954" fmla="*/ 2378812 w 4618222"/>
              <a:gd name="connsiteY954" fmla="*/ 572333 h 2728897"/>
              <a:gd name="connsiteX955" fmla="*/ 2374820 w 4618222"/>
              <a:gd name="connsiteY955" fmla="*/ 569481 h 2728897"/>
              <a:gd name="connsiteX956" fmla="*/ 2372539 w 4618222"/>
              <a:gd name="connsiteY956" fmla="*/ 571193 h 2728897"/>
              <a:gd name="connsiteX957" fmla="*/ 2374820 w 4618222"/>
              <a:gd name="connsiteY957" fmla="*/ 576896 h 2728897"/>
              <a:gd name="connsiteX958" fmla="*/ 2374250 w 4618222"/>
              <a:gd name="connsiteY958" fmla="*/ 576896 h 2728897"/>
              <a:gd name="connsiteX959" fmla="*/ 2374820 w 4618222"/>
              <a:gd name="connsiteY959" fmla="*/ 576896 h 2728897"/>
              <a:gd name="connsiteX960" fmla="*/ 2364553 w 4618222"/>
              <a:gd name="connsiteY960" fmla="*/ 583170 h 2728897"/>
              <a:gd name="connsiteX961" fmla="*/ 2364553 w 4618222"/>
              <a:gd name="connsiteY961" fmla="*/ 583170 h 2728897"/>
              <a:gd name="connsiteX962" fmla="*/ 2363983 w 4618222"/>
              <a:gd name="connsiteY962" fmla="*/ 583741 h 2728897"/>
              <a:gd name="connsiteX963" fmla="*/ 2363983 w 4618222"/>
              <a:gd name="connsiteY963" fmla="*/ 583170 h 2728897"/>
              <a:gd name="connsiteX964" fmla="*/ 2358850 w 4618222"/>
              <a:gd name="connsiteY964" fmla="*/ 583170 h 2728897"/>
              <a:gd name="connsiteX965" fmla="*/ 2352576 w 4618222"/>
              <a:gd name="connsiteY965" fmla="*/ 587733 h 2728897"/>
              <a:gd name="connsiteX966" fmla="*/ 2354857 w 4618222"/>
              <a:gd name="connsiteY966" fmla="*/ 596859 h 2728897"/>
              <a:gd name="connsiteX967" fmla="*/ 2357709 w 4618222"/>
              <a:gd name="connsiteY967" fmla="*/ 599141 h 2728897"/>
              <a:gd name="connsiteX968" fmla="*/ 2356568 w 4618222"/>
              <a:gd name="connsiteY968" fmla="*/ 603704 h 2728897"/>
              <a:gd name="connsiteX969" fmla="*/ 2350294 w 4618222"/>
              <a:gd name="connsiteY969" fmla="*/ 605415 h 2728897"/>
              <a:gd name="connsiteX970" fmla="*/ 2341739 w 4618222"/>
              <a:gd name="connsiteY970" fmla="*/ 605415 h 2728897"/>
              <a:gd name="connsiteX971" fmla="*/ 2338887 w 4618222"/>
              <a:gd name="connsiteY971" fmla="*/ 601993 h 2728897"/>
              <a:gd name="connsiteX972" fmla="*/ 2341739 w 4618222"/>
              <a:gd name="connsiteY972" fmla="*/ 594008 h 2728897"/>
              <a:gd name="connsiteX973" fmla="*/ 2340598 w 4618222"/>
              <a:gd name="connsiteY973" fmla="*/ 592867 h 2728897"/>
              <a:gd name="connsiteX974" fmla="*/ 2339457 w 4618222"/>
              <a:gd name="connsiteY974" fmla="*/ 592867 h 2728897"/>
              <a:gd name="connsiteX975" fmla="*/ 2327479 w 4618222"/>
              <a:gd name="connsiteY975" fmla="*/ 605415 h 2728897"/>
              <a:gd name="connsiteX976" fmla="*/ 2328620 w 4618222"/>
              <a:gd name="connsiteY976" fmla="*/ 609978 h 2728897"/>
              <a:gd name="connsiteX977" fmla="*/ 2327479 w 4618222"/>
              <a:gd name="connsiteY977" fmla="*/ 615681 h 2728897"/>
              <a:gd name="connsiteX978" fmla="*/ 2325768 w 4618222"/>
              <a:gd name="connsiteY978" fmla="*/ 617963 h 2728897"/>
              <a:gd name="connsiteX979" fmla="*/ 2332042 w 4618222"/>
              <a:gd name="connsiteY979" fmla="*/ 617963 h 2728897"/>
              <a:gd name="connsiteX980" fmla="*/ 2343450 w 4618222"/>
              <a:gd name="connsiteY980" fmla="*/ 615111 h 2728897"/>
              <a:gd name="connsiteX981" fmla="*/ 2350294 w 4618222"/>
              <a:gd name="connsiteY981" fmla="*/ 615681 h 2728897"/>
              <a:gd name="connsiteX982" fmla="*/ 2351435 w 4618222"/>
              <a:gd name="connsiteY982" fmla="*/ 616252 h 2728897"/>
              <a:gd name="connsiteX983" fmla="*/ 2350294 w 4618222"/>
              <a:gd name="connsiteY983" fmla="*/ 617393 h 2728897"/>
              <a:gd name="connsiteX984" fmla="*/ 2344020 w 4618222"/>
              <a:gd name="connsiteY984" fmla="*/ 620815 h 2728897"/>
              <a:gd name="connsiteX985" fmla="*/ 2340598 w 4618222"/>
              <a:gd name="connsiteY985" fmla="*/ 621385 h 2728897"/>
              <a:gd name="connsiteX986" fmla="*/ 2338316 w 4618222"/>
              <a:gd name="connsiteY986" fmla="*/ 626518 h 2728897"/>
              <a:gd name="connsiteX987" fmla="*/ 2333183 w 4618222"/>
              <a:gd name="connsiteY987" fmla="*/ 630511 h 2728897"/>
              <a:gd name="connsiteX988" fmla="*/ 2333183 w 4618222"/>
              <a:gd name="connsiteY988" fmla="*/ 636785 h 2728897"/>
              <a:gd name="connsiteX989" fmla="*/ 2331472 w 4618222"/>
              <a:gd name="connsiteY989" fmla="*/ 639637 h 2728897"/>
              <a:gd name="connsiteX990" fmla="*/ 2329190 w 4618222"/>
              <a:gd name="connsiteY990" fmla="*/ 644200 h 2728897"/>
              <a:gd name="connsiteX991" fmla="*/ 2325198 w 4618222"/>
              <a:gd name="connsiteY991" fmla="*/ 651044 h 2728897"/>
              <a:gd name="connsiteX992" fmla="*/ 2318924 w 4618222"/>
              <a:gd name="connsiteY992" fmla="*/ 658459 h 2728897"/>
              <a:gd name="connsiteX993" fmla="*/ 2314931 w 4618222"/>
              <a:gd name="connsiteY993" fmla="*/ 667585 h 2728897"/>
              <a:gd name="connsiteX994" fmla="*/ 2311509 w 4618222"/>
              <a:gd name="connsiteY994" fmla="*/ 673859 h 2728897"/>
              <a:gd name="connsiteX995" fmla="*/ 2309798 w 4618222"/>
              <a:gd name="connsiteY995" fmla="*/ 677851 h 2728897"/>
              <a:gd name="connsiteX996" fmla="*/ 2309798 w 4618222"/>
              <a:gd name="connsiteY996" fmla="*/ 688118 h 2728897"/>
              <a:gd name="connsiteX997" fmla="*/ 2307516 w 4618222"/>
              <a:gd name="connsiteY997" fmla="*/ 697814 h 2728897"/>
              <a:gd name="connsiteX998" fmla="*/ 2302954 w 4618222"/>
              <a:gd name="connsiteY998" fmla="*/ 702378 h 2728897"/>
              <a:gd name="connsiteX999" fmla="*/ 2298391 w 4618222"/>
              <a:gd name="connsiteY999" fmla="*/ 704089 h 2728897"/>
              <a:gd name="connsiteX1000" fmla="*/ 2296679 w 4618222"/>
              <a:gd name="connsiteY1000" fmla="*/ 706370 h 2728897"/>
              <a:gd name="connsiteX1001" fmla="*/ 2293827 w 4618222"/>
              <a:gd name="connsiteY1001" fmla="*/ 713785 h 2728897"/>
              <a:gd name="connsiteX1002" fmla="*/ 2281280 w 4618222"/>
              <a:gd name="connsiteY1002" fmla="*/ 729755 h 2728897"/>
              <a:gd name="connsiteX1003" fmla="*/ 2278998 w 4618222"/>
              <a:gd name="connsiteY1003" fmla="*/ 734318 h 2728897"/>
              <a:gd name="connsiteX1004" fmla="*/ 2273294 w 4618222"/>
              <a:gd name="connsiteY1004" fmla="*/ 737170 h 2728897"/>
              <a:gd name="connsiteX1005" fmla="*/ 2266450 w 4618222"/>
              <a:gd name="connsiteY1005" fmla="*/ 736029 h 2728897"/>
              <a:gd name="connsiteX1006" fmla="*/ 2264739 w 4618222"/>
              <a:gd name="connsiteY1006" fmla="*/ 736600 h 2728897"/>
              <a:gd name="connsiteX1007" fmla="*/ 2264739 w 4618222"/>
              <a:gd name="connsiteY1007" fmla="*/ 739452 h 2728897"/>
              <a:gd name="connsiteX1008" fmla="*/ 2265880 w 4618222"/>
              <a:gd name="connsiteY1008" fmla="*/ 740592 h 2728897"/>
              <a:gd name="connsiteX1009" fmla="*/ 2265309 w 4618222"/>
              <a:gd name="connsiteY1009" fmla="*/ 744585 h 2728897"/>
              <a:gd name="connsiteX1010" fmla="*/ 2251620 w 4618222"/>
              <a:gd name="connsiteY1010" fmla="*/ 750288 h 2728897"/>
              <a:gd name="connsiteX1011" fmla="*/ 2240783 w 4618222"/>
              <a:gd name="connsiteY1011" fmla="*/ 758274 h 2728897"/>
              <a:gd name="connsiteX1012" fmla="*/ 2240783 w 4618222"/>
              <a:gd name="connsiteY1012" fmla="*/ 759985 h 2728897"/>
              <a:gd name="connsiteX1013" fmla="*/ 2236220 w 4618222"/>
              <a:gd name="connsiteY1013" fmla="*/ 765688 h 2728897"/>
              <a:gd name="connsiteX1014" fmla="*/ 2229946 w 4618222"/>
              <a:gd name="connsiteY1014" fmla="*/ 767970 h 2728897"/>
              <a:gd name="connsiteX1015" fmla="*/ 2227095 w 4618222"/>
              <a:gd name="connsiteY1015" fmla="*/ 771392 h 2728897"/>
              <a:gd name="connsiteX1016" fmla="*/ 2226524 w 4618222"/>
              <a:gd name="connsiteY1016" fmla="*/ 778237 h 2728897"/>
              <a:gd name="connsiteX1017" fmla="*/ 2224813 w 4618222"/>
              <a:gd name="connsiteY1017" fmla="*/ 796488 h 2728897"/>
              <a:gd name="connsiteX1018" fmla="*/ 2225383 w 4618222"/>
              <a:gd name="connsiteY1018" fmla="*/ 798199 h 2728897"/>
              <a:gd name="connsiteX1019" fmla="*/ 2231657 w 4618222"/>
              <a:gd name="connsiteY1019" fmla="*/ 809607 h 2728897"/>
              <a:gd name="connsiteX1020" fmla="*/ 2235079 w 4618222"/>
              <a:gd name="connsiteY1020" fmla="*/ 817592 h 2728897"/>
              <a:gd name="connsiteX1021" fmla="*/ 2233939 w 4618222"/>
              <a:gd name="connsiteY1021" fmla="*/ 822155 h 2728897"/>
              <a:gd name="connsiteX1022" fmla="*/ 2229376 w 4618222"/>
              <a:gd name="connsiteY1022" fmla="*/ 827288 h 2728897"/>
              <a:gd name="connsiteX1023" fmla="*/ 2230517 w 4618222"/>
              <a:gd name="connsiteY1023" fmla="*/ 831851 h 2728897"/>
              <a:gd name="connsiteX1024" fmla="*/ 2235079 w 4618222"/>
              <a:gd name="connsiteY1024" fmla="*/ 833562 h 2728897"/>
              <a:gd name="connsiteX1025" fmla="*/ 2236791 w 4618222"/>
              <a:gd name="connsiteY1025" fmla="*/ 837555 h 2728897"/>
              <a:gd name="connsiteX1026" fmla="*/ 2232228 w 4618222"/>
              <a:gd name="connsiteY1026" fmla="*/ 842688 h 2728897"/>
              <a:gd name="connsiteX1027" fmla="*/ 2232798 w 4618222"/>
              <a:gd name="connsiteY1027" fmla="*/ 848962 h 2728897"/>
              <a:gd name="connsiteX1028" fmla="*/ 2252761 w 4618222"/>
              <a:gd name="connsiteY1028" fmla="*/ 861510 h 2728897"/>
              <a:gd name="connsiteX1029" fmla="*/ 2256183 w 4618222"/>
              <a:gd name="connsiteY1029" fmla="*/ 862081 h 2728897"/>
              <a:gd name="connsiteX1030" fmla="*/ 2275005 w 4618222"/>
              <a:gd name="connsiteY1030" fmla="*/ 851814 h 2728897"/>
              <a:gd name="connsiteX1031" fmla="*/ 2281850 w 4618222"/>
              <a:gd name="connsiteY1031" fmla="*/ 843829 h 2728897"/>
              <a:gd name="connsiteX1032" fmla="*/ 2294968 w 4618222"/>
              <a:gd name="connsiteY1032" fmla="*/ 833562 h 2728897"/>
              <a:gd name="connsiteX1033" fmla="*/ 2296109 w 4618222"/>
              <a:gd name="connsiteY1033" fmla="*/ 833562 h 2728897"/>
              <a:gd name="connsiteX1034" fmla="*/ 2300672 w 4618222"/>
              <a:gd name="connsiteY1034" fmla="*/ 838125 h 2728897"/>
              <a:gd name="connsiteX1035" fmla="*/ 2302383 w 4618222"/>
              <a:gd name="connsiteY1035" fmla="*/ 847822 h 2728897"/>
              <a:gd name="connsiteX1036" fmla="*/ 2306376 w 4618222"/>
              <a:gd name="connsiteY1036" fmla="*/ 859229 h 2728897"/>
              <a:gd name="connsiteX1037" fmla="*/ 2313220 w 4618222"/>
              <a:gd name="connsiteY1037" fmla="*/ 876340 h 2728897"/>
              <a:gd name="connsiteX1038" fmla="*/ 2322346 w 4618222"/>
              <a:gd name="connsiteY1038" fmla="*/ 890599 h 2728897"/>
              <a:gd name="connsiteX1039" fmla="*/ 2322346 w 4618222"/>
              <a:gd name="connsiteY1039" fmla="*/ 895162 h 2728897"/>
              <a:gd name="connsiteX1040" fmla="*/ 2321205 w 4618222"/>
              <a:gd name="connsiteY1040" fmla="*/ 899725 h 2728897"/>
              <a:gd name="connsiteX1041" fmla="*/ 2321776 w 4618222"/>
              <a:gd name="connsiteY1041" fmla="*/ 899725 h 2728897"/>
              <a:gd name="connsiteX1042" fmla="*/ 2321776 w 4618222"/>
              <a:gd name="connsiteY1042" fmla="*/ 900866 h 2728897"/>
              <a:gd name="connsiteX1043" fmla="*/ 2324057 w 4618222"/>
              <a:gd name="connsiteY1043" fmla="*/ 904288 h 2728897"/>
              <a:gd name="connsiteX1044" fmla="*/ 2339457 w 4618222"/>
              <a:gd name="connsiteY1044" fmla="*/ 911703 h 2728897"/>
              <a:gd name="connsiteX1045" fmla="*/ 2343450 w 4618222"/>
              <a:gd name="connsiteY1045" fmla="*/ 907140 h 2728897"/>
              <a:gd name="connsiteX1046" fmla="*/ 2350294 w 4618222"/>
              <a:gd name="connsiteY1046" fmla="*/ 900866 h 2728897"/>
              <a:gd name="connsiteX1047" fmla="*/ 2355428 w 4618222"/>
              <a:gd name="connsiteY1047" fmla="*/ 900295 h 2728897"/>
              <a:gd name="connsiteX1048" fmla="*/ 2366835 w 4618222"/>
              <a:gd name="connsiteY1048" fmla="*/ 894592 h 2728897"/>
              <a:gd name="connsiteX1049" fmla="*/ 2375390 w 4618222"/>
              <a:gd name="connsiteY1049" fmla="*/ 884896 h 2728897"/>
              <a:gd name="connsiteX1050" fmla="*/ 2375390 w 4618222"/>
              <a:gd name="connsiteY1050" fmla="*/ 881473 h 2728897"/>
              <a:gd name="connsiteX1051" fmla="*/ 2371968 w 4618222"/>
              <a:gd name="connsiteY1051" fmla="*/ 879192 h 2728897"/>
              <a:gd name="connsiteX1052" fmla="*/ 2370257 w 4618222"/>
              <a:gd name="connsiteY1052" fmla="*/ 879192 h 2728897"/>
              <a:gd name="connsiteX1053" fmla="*/ 2369687 w 4618222"/>
              <a:gd name="connsiteY1053" fmla="*/ 878051 h 2728897"/>
              <a:gd name="connsiteX1054" fmla="*/ 2370827 w 4618222"/>
              <a:gd name="connsiteY1054" fmla="*/ 860940 h 2728897"/>
              <a:gd name="connsiteX1055" fmla="*/ 2371968 w 4618222"/>
              <a:gd name="connsiteY1055" fmla="*/ 852385 h 2728897"/>
              <a:gd name="connsiteX1056" fmla="*/ 2378812 w 4618222"/>
              <a:gd name="connsiteY1056" fmla="*/ 840977 h 2728897"/>
              <a:gd name="connsiteX1057" fmla="*/ 2387368 w 4618222"/>
              <a:gd name="connsiteY1057" fmla="*/ 835273 h 2728897"/>
              <a:gd name="connsiteX1058" fmla="*/ 2391931 w 4618222"/>
              <a:gd name="connsiteY1058" fmla="*/ 825007 h 2728897"/>
              <a:gd name="connsiteX1059" fmla="*/ 2392501 w 4618222"/>
              <a:gd name="connsiteY1059" fmla="*/ 818162 h 2728897"/>
              <a:gd name="connsiteX1060" fmla="*/ 2391361 w 4618222"/>
              <a:gd name="connsiteY1060" fmla="*/ 813600 h 2728897"/>
              <a:gd name="connsiteX1061" fmla="*/ 2377101 w 4618222"/>
              <a:gd name="connsiteY1061" fmla="*/ 799340 h 2728897"/>
              <a:gd name="connsiteX1062" fmla="*/ 2371968 w 4618222"/>
              <a:gd name="connsiteY1062" fmla="*/ 790785 h 2728897"/>
              <a:gd name="connsiteX1063" fmla="*/ 2372539 w 4618222"/>
              <a:gd name="connsiteY1063" fmla="*/ 763407 h 2728897"/>
              <a:gd name="connsiteX1064" fmla="*/ 2374250 w 4618222"/>
              <a:gd name="connsiteY1064" fmla="*/ 758844 h 2728897"/>
              <a:gd name="connsiteX1065" fmla="*/ 2391931 w 4618222"/>
              <a:gd name="connsiteY1065" fmla="*/ 738881 h 2728897"/>
              <a:gd name="connsiteX1066" fmla="*/ 2402197 w 4618222"/>
              <a:gd name="connsiteY1066" fmla="*/ 729755 h 2728897"/>
              <a:gd name="connsiteX1067" fmla="*/ 2412464 w 4618222"/>
              <a:gd name="connsiteY1067" fmla="*/ 714355 h 2728897"/>
              <a:gd name="connsiteX1068" fmla="*/ 2413035 w 4618222"/>
              <a:gd name="connsiteY1068" fmla="*/ 706370 h 2728897"/>
              <a:gd name="connsiteX1069" fmla="*/ 2415886 w 4618222"/>
              <a:gd name="connsiteY1069" fmla="*/ 686978 h 2728897"/>
              <a:gd name="connsiteX1070" fmla="*/ 2429005 w 4618222"/>
              <a:gd name="connsiteY1070" fmla="*/ 678992 h 2728897"/>
              <a:gd name="connsiteX1071" fmla="*/ 2452390 w 4618222"/>
              <a:gd name="connsiteY1071" fmla="*/ 682985 h 2728897"/>
              <a:gd name="connsiteX1072" fmla="*/ 2454101 w 4618222"/>
              <a:gd name="connsiteY1072" fmla="*/ 690400 h 2728897"/>
              <a:gd name="connsiteX1073" fmla="*/ 2449538 w 4618222"/>
              <a:gd name="connsiteY1073" fmla="*/ 696674 h 2728897"/>
              <a:gd name="connsiteX1074" fmla="*/ 2447257 w 4618222"/>
              <a:gd name="connsiteY1074" fmla="*/ 702948 h 2728897"/>
              <a:gd name="connsiteX1075" fmla="*/ 2430716 w 4618222"/>
              <a:gd name="connsiteY1075" fmla="*/ 726903 h 2728897"/>
              <a:gd name="connsiteX1076" fmla="*/ 2426153 w 4618222"/>
              <a:gd name="connsiteY1076" fmla="*/ 733748 h 2728897"/>
              <a:gd name="connsiteX1077" fmla="*/ 2418168 w 4618222"/>
              <a:gd name="connsiteY1077" fmla="*/ 738311 h 2728897"/>
              <a:gd name="connsiteX1078" fmla="*/ 2415316 w 4618222"/>
              <a:gd name="connsiteY1078" fmla="*/ 741163 h 2728897"/>
              <a:gd name="connsiteX1079" fmla="*/ 2414746 w 4618222"/>
              <a:gd name="connsiteY1079" fmla="*/ 749718 h 2728897"/>
              <a:gd name="connsiteX1080" fmla="*/ 2414746 w 4618222"/>
              <a:gd name="connsiteY1080" fmla="*/ 756563 h 2728897"/>
              <a:gd name="connsiteX1081" fmla="*/ 2416457 w 4618222"/>
              <a:gd name="connsiteY1081" fmla="*/ 762837 h 2728897"/>
              <a:gd name="connsiteX1082" fmla="*/ 2419879 w 4618222"/>
              <a:gd name="connsiteY1082" fmla="*/ 789644 h 2728897"/>
              <a:gd name="connsiteX1083" fmla="*/ 2420449 w 4618222"/>
              <a:gd name="connsiteY1083" fmla="*/ 794777 h 2728897"/>
              <a:gd name="connsiteX1084" fmla="*/ 2425012 w 4618222"/>
              <a:gd name="connsiteY1084" fmla="*/ 801051 h 2728897"/>
              <a:gd name="connsiteX1085" fmla="*/ 2430716 w 4618222"/>
              <a:gd name="connsiteY1085" fmla="*/ 804473 h 2728897"/>
              <a:gd name="connsiteX1086" fmla="*/ 2430716 w 4618222"/>
              <a:gd name="connsiteY1086" fmla="*/ 804473 h 2728897"/>
              <a:gd name="connsiteX1087" fmla="*/ 2430146 w 4618222"/>
              <a:gd name="connsiteY1087" fmla="*/ 803903 h 2728897"/>
              <a:gd name="connsiteX1088" fmla="*/ 2431286 w 4618222"/>
              <a:gd name="connsiteY1088" fmla="*/ 803333 h 2728897"/>
              <a:gd name="connsiteX1089" fmla="*/ 2430716 w 4618222"/>
              <a:gd name="connsiteY1089" fmla="*/ 804473 h 2728897"/>
              <a:gd name="connsiteX1090" fmla="*/ 2434709 w 4618222"/>
              <a:gd name="connsiteY1090" fmla="*/ 806755 h 2728897"/>
              <a:gd name="connsiteX1091" fmla="*/ 2442694 w 4618222"/>
              <a:gd name="connsiteY1091" fmla="*/ 811318 h 2728897"/>
              <a:gd name="connsiteX1092" fmla="*/ 2451820 w 4618222"/>
              <a:gd name="connsiteY1092" fmla="*/ 814170 h 2728897"/>
              <a:gd name="connsiteX1093" fmla="*/ 2461516 w 4618222"/>
              <a:gd name="connsiteY1093" fmla="*/ 810177 h 2728897"/>
              <a:gd name="connsiteX1094" fmla="*/ 2494027 w 4618222"/>
              <a:gd name="connsiteY1094" fmla="*/ 801622 h 2728897"/>
              <a:gd name="connsiteX1095" fmla="*/ 2506005 w 4618222"/>
              <a:gd name="connsiteY1095" fmla="*/ 800481 h 2728897"/>
              <a:gd name="connsiteX1096" fmla="*/ 2508856 w 4618222"/>
              <a:gd name="connsiteY1096" fmla="*/ 801622 h 2728897"/>
              <a:gd name="connsiteX1097" fmla="*/ 2520264 w 4618222"/>
              <a:gd name="connsiteY1097" fmla="*/ 807896 h 2728897"/>
              <a:gd name="connsiteX1098" fmla="*/ 2521405 w 4618222"/>
              <a:gd name="connsiteY1098" fmla="*/ 808466 h 2728897"/>
              <a:gd name="connsiteX1099" fmla="*/ 2521975 w 4618222"/>
              <a:gd name="connsiteY1099" fmla="*/ 809607 h 2728897"/>
              <a:gd name="connsiteX1100" fmla="*/ 2516271 w 4618222"/>
              <a:gd name="connsiteY1100" fmla="*/ 813029 h 2728897"/>
              <a:gd name="connsiteX1101" fmla="*/ 2507716 w 4618222"/>
              <a:gd name="connsiteY1101" fmla="*/ 818162 h 2728897"/>
              <a:gd name="connsiteX1102" fmla="*/ 2493456 w 4618222"/>
              <a:gd name="connsiteY1102" fmla="*/ 822155 h 2728897"/>
              <a:gd name="connsiteX1103" fmla="*/ 2482049 w 4618222"/>
              <a:gd name="connsiteY1103" fmla="*/ 819303 h 2728897"/>
              <a:gd name="connsiteX1104" fmla="*/ 2476916 w 4618222"/>
              <a:gd name="connsiteY1104" fmla="*/ 819303 h 2728897"/>
              <a:gd name="connsiteX1105" fmla="*/ 2460946 w 4618222"/>
              <a:gd name="connsiteY1105" fmla="*/ 824436 h 2728897"/>
              <a:gd name="connsiteX1106" fmla="*/ 2450679 w 4618222"/>
              <a:gd name="connsiteY1106" fmla="*/ 836985 h 2728897"/>
              <a:gd name="connsiteX1107" fmla="*/ 2445546 w 4618222"/>
              <a:gd name="connsiteY1107" fmla="*/ 842688 h 2728897"/>
              <a:gd name="connsiteX1108" fmla="*/ 2439271 w 4618222"/>
              <a:gd name="connsiteY1108" fmla="*/ 844399 h 2728897"/>
              <a:gd name="connsiteX1109" fmla="*/ 2437560 w 4618222"/>
              <a:gd name="connsiteY1109" fmla="*/ 853525 h 2728897"/>
              <a:gd name="connsiteX1110" fmla="*/ 2438131 w 4618222"/>
              <a:gd name="connsiteY1110" fmla="*/ 854666 h 2728897"/>
              <a:gd name="connsiteX1111" fmla="*/ 2449538 w 4618222"/>
              <a:gd name="connsiteY1111" fmla="*/ 848392 h 2728897"/>
              <a:gd name="connsiteX1112" fmla="*/ 2455812 w 4618222"/>
              <a:gd name="connsiteY1112" fmla="*/ 848392 h 2728897"/>
              <a:gd name="connsiteX1113" fmla="*/ 2461516 w 4618222"/>
              <a:gd name="connsiteY1113" fmla="*/ 852385 h 2728897"/>
              <a:gd name="connsiteX1114" fmla="*/ 2464368 w 4618222"/>
              <a:gd name="connsiteY1114" fmla="*/ 856377 h 2728897"/>
              <a:gd name="connsiteX1115" fmla="*/ 2464368 w 4618222"/>
              <a:gd name="connsiteY1115" fmla="*/ 870066 h 2728897"/>
              <a:gd name="connsiteX1116" fmla="*/ 2460375 w 4618222"/>
              <a:gd name="connsiteY1116" fmla="*/ 875199 h 2728897"/>
              <a:gd name="connsiteX1117" fmla="*/ 2455812 w 4618222"/>
              <a:gd name="connsiteY1117" fmla="*/ 874058 h 2728897"/>
              <a:gd name="connsiteX1118" fmla="*/ 2448968 w 4618222"/>
              <a:gd name="connsiteY1118" fmla="*/ 866644 h 2728897"/>
              <a:gd name="connsiteX1119" fmla="*/ 2441553 w 4618222"/>
              <a:gd name="connsiteY1119" fmla="*/ 864362 h 2728897"/>
              <a:gd name="connsiteX1120" fmla="*/ 2431857 w 4618222"/>
              <a:gd name="connsiteY1120" fmla="*/ 872918 h 2728897"/>
              <a:gd name="connsiteX1121" fmla="*/ 2428435 w 4618222"/>
              <a:gd name="connsiteY1121" fmla="*/ 882614 h 2728897"/>
              <a:gd name="connsiteX1122" fmla="*/ 2427294 w 4618222"/>
              <a:gd name="connsiteY1122" fmla="*/ 896303 h 2728897"/>
              <a:gd name="connsiteX1123" fmla="*/ 2430146 w 4618222"/>
              <a:gd name="connsiteY1123" fmla="*/ 913414 h 2728897"/>
              <a:gd name="connsiteX1124" fmla="*/ 2428435 w 4618222"/>
              <a:gd name="connsiteY1124" fmla="*/ 916266 h 2728897"/>
              <a:gd name="connsiteX1125" fmla="*/ 2420449 w 4618222"/>
              <a:gd name="connsiteY1125" fmla="*/ 919688 h 2728897"/>
              <a:gd name="connsiteX1126" fmla="*/ 2415316 w 4618222"/>
              <a:gd name="connsiteY1126" fmla="*/ 925962 h 2728897"/>
              <a:gd name="connsiteX1127" fmla="*/ 2401057 w 4618222"/>
              <a:gd name="connsiteY1127" fmla="*/ 928244 h 2728897"/>
              <a:gd name="connsiteX1128" fmla="*/ 2399346 w 4618222"/>
              <a:gd name="connsiteY1128" fmla="*/ 925392 h 2728897"/>
              <a:gd name="connsiteX1129" fmla="*/ 2392501 w 4618222"/>
              <a:gd name="connsiteY1129" fmla="*/ 921970 h 2728897"/>
              <a:gd name="connsiteX1130" fmla="*/ 2376531 w 4618222"/>
              <a:gd name="connsiteY1130" fmla="*/ 927103 h 2728897"/>
              <a:gd name="connsiteX1131" fmla="*/ 2355998 w 4618222"/>
              <a:gd name="connsiteY1131" fmla="*/ 939081 h 2728897"/>
              <a:gd name="connsiteX1132" fmla="*/ 2349724 w 4618222"/>
              <a:gd name="connsiteY1132" fmla="*/ 944784 h 2728897"/>
              <a:gd name="connsiteX1133" fmla="*/ 2345161 w 4618222"/>
              <a:gd name="connsiteY1133" fmla="*/ 945355 h 2728897"/>
              <a:gd name="connsiteX1134" fmla="*/ 2337176 w 4618222"/>
              <a:gd name="connsiteY1134" fmla="*/ 936799 h 2728897"/>
              <a:gd name="connsiteX1135" fmla="*/ 2337176 w 4618222"/>
              <a:gd name="connsiteY1135" fmla="*/ 931666 h 2728897"/>
              <a:gd name="connsiteX1136" fmla="*/ 2333183 w 4618222"/>
              <a:gd name="connsiteY1136" fmla="*/ 929955 h 2728897"/>
              <a:gd name="connsiteX1137" fmla="*/ 2324057 w 4618222"/>
              <a:gd name="connsiteY1137" fmla="*/ 934517 h 2728897"/>
              <a:gd name="connsiteX1138" fmla="*/ 2310368 w 4618222"/>
              <a:gd name="connsiteY1138" fmla="*/ 940792 h 2728897"/>
              <a:gd name="connsiteX1139" fmla="*/ 2307516 w 4618222"/>
              <a:gd name="connsiteY1139" fmla="*/ 940221 h 2728897"/>
              <a:gd name="connsiteX1140" fmla="*/ 2300672 w 4618222"/>
              <a:gd name="connsiteY1140" fmla="*/ 935088 h 2728897"/>
              <a:gd name="connsiteX1141" fmla="*/ 2292687 w 4618222"/>
              <a:gd name="connsiteY1141" fmla="*/ 932236 h 2728897"/>
              <a:gd name="connsiteX1142" fmla="*/ 2289265 w 4618222"/>
              <a:gd name="connsiteY1142" fmla="*/ 924821 h 2728897"/>
              <a:gd name="connsiteX1143" fmla="*/ 2289835 w 4618222"/>
              <a:gd name="connsiteY1143" fmla="*/ 921970 h 2728897"/>
              <a:gd name="connsiteX1144" fmla="*/ 2291546 w 4618222"/>
              <a:gd name="connsiteY1144" fmla="*/ 921399 h 2728897"/>
              <a:gd name="connsiteX1145" fmla="*/ 2305235 w 4618222"/>
              <a:gd name="connsiteY1145" fmla="*/ 927673 h 2728897"/>
              <a:gd name="connsiteX1146" fmla="*/ 2317783 w 4618222"/>
              <a:gd name="connsiteY1146" fmla="*/ 924251 h 2728897"/>
              <a:gd name="connsiteX1147" fmla="*/ 2322346 w 4618222"/>
              <a:gd name="connsiteY1147" fmla="*/ 902007 h 2728897"/>
              <a:gd name="connsiteX1148" fmla="*/ 2321776 w 4618222"/>
              <a:gd name="connsiteY1148" fmla="*/ 901436 h 2728897"/>
              <a:gd name="connsiteX1149" fmla="*/ 2321776 w 4618222"/>
              <a:gd name="connsiteY1149" fmla="*/ 900866 h 2728897"/>
              <a:gd name="connsiteX1150" fmla="*/ 2306946 w 4618222"/>
              <a:gd name="connsiteY1150" fmla="*/ 907140 h 2728897"/>
              <a:gd name="connsiteX1151" fmla="*/ 2306376 w 4618222"/>
              <a:gd name="connsiteY1151" fmla="*/ 913414 h 2728897"/>
              <a:gd name="connsiteX1152" fmla="*/ 2310368 w 4618222"/>
              <a:gd name="connsiteY1152" fmla="*/ 919118 h 2728897"/>
              <a:gd name="connsiteX1153" fmla="*/ 2309798 w 4618222"/>
              <a:gd name="connsiteY1153" fmla="*/ 921970 h 2728897"/>
              <a:gd name="connsiteX1154" fmla="*/ 2306946 w 4618222"/>
              <a:gd name="connsiteY1154" fmla="*/ 921970 h 2728897"/>
              <a:gd name="connsiteX1155" fmla="*/ 2305235 w 4618222"/>
              <a:gd name="connsiteY1155" fmla="*/ 921399 h 2728897"/>
              <a:gd name="connsiteX1156" fmla="*/ 2294968 w 4618222"/>
              <a:gd name="connsiteY1156" fmla="*/ 909992 h 2728897"/>
              <a:gd name="connsiteX1157" fmla="*/ 2294968 w 4618222"/>
              <a:gd name="connsiteY1157" fmla="*/ 907140 h 2728897"/>
              <a:gd name="connsiteX1158" fmla="*/ 2301813 w 4618222"/>
              <a:gd name="connsiteY1158" fmla="*/ 898014 h 2728897"/>
              <a:gd name="connsiteX1159" fmla="*/ 2301813 w 4618222"/>
              <a:gd name="connsiteY1159" fmla="*/ 895162 h 2728897"/>
              <a:gd name="connsiteX1160" fmla="*/ 2300672 w 4618222"/>
              <a:gd name="connsiteY1160" fmla="*/ 894021 h 2728897"/>
              <a:gd name="connsiteX1161" fmla="*/ 2296109 w 4618222"/>
              <a:gd name="connsiteY1161" fmla="*/ 881473 h 2728897"/>
              <a:gd name="connsiteX1162" fmla="*/ 2297250 w 4618222"/>
              <a:gd name="connsiteY1162" fmla="*/ 872918 h 2728897"/>
              <a:gd name="connsiteX1163" fmla="*/ 2293827 w 4618222"/>
              <a:gd name="connsiteY1163" fmla="*/ 870066 h 2728897"/>
              <a:gd name="connsiteX1164" fmla="*/ 2290405 w 4618222"/>
              <a:gd name="connsiteY1164" fmla="*/ 870636 h 2728897"/>
              <a:gd name="connsiteX1165" fmla="*/ 2272153 w 4618222"/>
              <a:gd name="connsiteY1165" fmla="*/ 883184 h 2728897"/>
              <a:gd name="connsiteX1166" fmla="*/ 2270442 w 4618222"/>
              <a:gd name="connsiteY1166" fmla="*/ 886036 h 2728897"/>
              <a:gd name="connsiteX1167" fmla="*/ 2268731 w 4618222"/>
              <a:gd name="connsiteY1167" fmla="*/ 905999 h 2728897"/>
              <a:gd name="connsiteX1168" fmla="*/ 2267591 w 4618222"/>
              <a:gd name="connsiteY1168" fmla="*/ 909421 h 2728897"/>
              <a:gd name="connsiteX1169" fmla="*/ 2268731 w 4618222"/>
              <a:gd name="connsiteY1169" fmla="*/ 915695 h 2728897"/>
              <a:gd name="connsiteX1170" fmla="*/ 2271583 w 4618222"/>
              <a:gd name="connsiteY1170" fmla="*/ 919688 h 2728897"/>
              <a:gd name="connsiteX1171" fmla="*/ 2276146 w 4618222"/>
              <a:gd name="connsiteY1171" fmla="*/ 941362 h 2728897"/>
              <a:gd name="connsiteX1172" fmla="*/ 2267591 w 4618222"/>
              <a:gd name="connsiteY1172" fmla="*/ 949917 h 2728897"/>
              <a:gd name="connsiteX1173" fmla="*/ 2254472 w 4618222"/>
              <a:gd name="connsiteY1173" fmla="*/ 951628 h 2728897"/>
              <a:gd name="connsiteX1174" fmla="*/ 2243065 w 4618222"/>
              <a:gd name="connsiteY1174" fmla="*/ 955621 h 2728897"/>
              <a:gd name="connsiteX1175" fmla="*/ 2228806 w 4618222"/>
              <a:gd name="connsiteY1175" fmla="*/ 961895 h 2728897"/>
              <a:gd name="connsiteX1176" fmla="*/ 2220250 w 4618222"/>
              <a:gd name="connsiteY1176" fmla="*/ 972162 h 2728897"/>
              <a:gd name="connsiteX1177" fmla="*/ 2203709 w 4618222"/>
              <a:gd name="connsiteY1177" fmla="*/ 996688 h 2728897"/>
              <a:gd name="connsiteX1178" fmla="*/ 2195154 w 4618222"/>
              <a:gd name="connsiteY1178" fmla="*/ 1001821 h 2728897"/>
              <a:gd name="connsiteX1179" fmla="*/ 2191732 w 4618222"/>
              <a:gd name="connsiteY1179" fmla="*/ 1005814 h 2728897"/>
              <a:gd name="connsiteX1180" fmla="*/ 2190021 w 4618222"/>
              <a:gd name="connsiteY1180" fmla="*/ 1012658 h 2728897"/>
              <a:gd name="connsiteX1181" fmla="*/ 2183176 w 4618222"/>
              <a:gd name="connsiteY1181" fmla="*/ 1019503 h 2728897"/>
              <a:gd name="connsiteX1182" fmla="*/ 2178043 w 4618222"/>
              <a:gd name="connsiteY1182" fmla="*/ 1020643 h 2728897"/>
              <a:gd name="connsiteX1183" fmla="*/ 2171769 w 4618222"/>
              <a:gd name="connsiteY1183" fmla="*/ 1025776 h 2728897"/>
              <a:gd name="connsiteX1184" fmla="*/ 2162643 w 4618222"/>
              <a:gd name="connsiteY1184" fmla="*/ 1029199 h 2728897"/>
              <a:gd name="connsiteX1185" fmla="*/ 2155228 w 4618222"/>
              <a:gd name="connsiteY1185" fmla="*/ 1025776 h 2728897"/>
              <a:gd name="connsiteX1186" fmla="*/ 2150665 w 4618222"/>
              <a:gd name="connsiteY1186" fmla="*/ 1024636 h 2728897"/>
              <a:gd name="connsiteX1187" fmla="*/ 2147243 w 4618222"/>
              <a:gd name="connsiteY1187" fmla="*/ 1028058 h 2728897"/>
              <a:gd name="connsiteX1188" fmla="*/ 2149524 w 4618222"/>
              <a:gd name="connsiteY1188" fmla="*/ 1037754 h 2728897"/>
              <a:gd name="connsiteX1189" fmla="*/ 2145532 w 4618222"/>
              <a:gd name="connsiteY1189" fmla="*/ 1042317 h 2728897"/>
              <a:gd name="connsiteX1190" fmla="*/ 2134124 w 4618222"/>
              <a:gd name="connsiteY1190" fmla="*/ 1040606 h 2728897"/>
              <a:gd name="connsiteX1191" fmla="*/ 2127280 w 4618222"/>
              <a:gd name="connsiteY1191" fmla="*/ 1040036 h 2728897"/>
              <a:gd name="connsiteX1192" fmla="*/ 2114161 w 4618222"/>
              <a:gd name="connsiteY1192" fmla="*/ 1044028 h 2728897"/>
              <a:gd name="connsiteX1193" fmla="*/ 2111880 w 4618222"/>
              <a:gd name="connsiteY1193" fmla="*/ 1048021 h 2728897"/>
              <a:gd name="connsiteX1194" fmla="*/ 2121576 w 4618222"/>
              <a:gd name="connsiteY1194" fmla="*/ 1059999 h 2728897"/>
              <a:gd name="connsiteX1195" fmla="*/ 2131272 w 4618222"/>
              <a:gd name="connsiteY1195" fmla="*/ 1063421 h 2728897"/>
              <a:gd name="connsiteX1196" fmla="*/ 2142109 w 4618222"/>
              <a:gd name="connsiteY1196" fmla="*/ 1073117 h 2728897"/>
              <a:gd name="connsiteX1197" fmla="*/ 2151235 w 4618222"/>
              <a:gd name="connsiteY1197" fmla="*/ 1085095 h 2728897"/>
              <a:gd name="connsiteX1198" fmla="*/ 2155798 w 4618222"/>
              <a:gd name="connsiteY1198" fmla="*/ 1093650 h 2728897"/>
              <a:gd name="connsiteX1199" fmla="*/ 2154087 w 4618222"/>
              <a:gd name="connsiteY1199" fmla="*/ 1121028 h 2728897"/>
              <a:gd name="connsiteX1200" fmla="*/ 2151806 w 4618222"/>
              <a:gd name="connsiteY1200" fmla="*/ 1130724 h 2728897"/>
              <a:gd name="connsiteX1201" fmla="*/ 2143820 w 4618222"/>
              <a:gd name="connsiteY1201" fmla="*/ 1135287 h 2728897"/>
              <a:gd name="connsiteX1202" fmla="*/ 2125569 w 4618222"/>
              <a:gd name="connsiteY1202" fmla="*/ 1133006 h 2728897"/>
              <a:gd name="connsiteX1203" fmla="*/ 2120436 w 4618222"/>
              <a:gd name="connsiteY1203" fmla="*/ 1132435 h 2728897"/>
              <a:gd name="connsiteX1204" fmla="*/ 2103895 w 4618222"/>
              <a:gd name="connsiteY1204" fmla="*/ 1131865 h 2728897"/>
              <a:gd name="connsiteX1205" fmla="*/ 2085643 w 4618222"/>
              <a:gd name="connsiteY1205" fmla="*/ 1130154 h 2728897"/>
              <a:gd name="connsiteX1206" fmla="*/ 2080510 w 4618222"/>
              <a:gd name="connsiteY1206" fmla="*/ 1130154 h 2728897"/>
              <a:gd name="connsiteX1207" fmla="*/ 2062258 w 4618222"/>
              <a:gd name="connsiteY1207" fmla="*/ 1134147 h 2728897"/>
              <a:gd name="connsiteX1208" fmla="*/ 2057695 w 4618222"/>
              <a:gd name="connsiteY1208" fmla="*/ 1135858 h 2728897"/>
              <a:gd name="connsiteX1209" fmla="*/ 2054843 w 4618222"/>
              <a:gd name="connsiteY1209" fmla="*/ 1136998 h 2728897"/>
              <a:gd name="connsiteX1210" fmla="*/ 2052561 w 4618222"/>
              <a:gd name="connsiteY1210" fmla="*/ 1142702 h 2728897"/>
              <a:gd name="connsiteX1211" fmla="*/ 2055984 w 4618222"/>
              <a:gd name="connsiteY1211" fmla="*/ 1160384 h 2728897"/>
              <a:gd name="connsiteX1212" fmla="*/ 2056554 w 4618222"/>
              <a:gd name="connsiteY1212" fmla="*/ 1162095 h 2728897"/>
              <a:gd name="connsiteX1213" fmla="*/ 2051421 w 4618222"/>
              <a:gd name="connsiteY1213" fmla="*/ 1198598 h 2728897"/>
              <a:gd name="connsiteX1214" fmla="*/ 2047428 w 4618222"/>
              <a:gd name="connsiteY1214" fmla="*/ 1208294 h 2728897"/>
              <a:gd name="connsiteX1215" fmla="*/ 2047999 w 4618222"/>
              <a:gd name="connsiteY1215" fmla="*/ 1214569 h 2728897"/>
              <a:gd name="connsiteX1216" fmla="*/ 2054272 w 4618222"/>
              <a:gd name="connsiteY1216" fmla="*/ 1235102 h 2728897"/>
              <a:gd name="connsiteX1217" fmla="*/ 2054843 w 4618222"/>
              <a:gd name="connsiteY1217" fmla="*/ 1238524 h 2728897"/>
              <a:gd name="connsiteX1218" fmla="*/ 2056554 w 4618222"/>
              <a:gd name="connsiteY1218" fmla="*/ 1241376 h 2728897"/>
              <a:gd name="connsiteX1219" fmla="*/ 2069672 w 4618222"/>
              <a:gd name="connsiteY1219" fmla="*/ 1243657 h 2728897"/>
              <a:gd name="connsiteX1220" fmla="*/ 2076517 w 4618222"/>
              <a:gd name="connsiteY1220" fmla="*/ 1242517 h 2728897"/>
              <a:gd name="connsiteX1221" fmla="*/ 2083932 w 4618222"/>
              <a:gd name="connsiteY1221" fmla="*/ 1245939 h 2728897"/>
              <a:gd name="connsiteX1222" fmla="*/ 2090206 w 4618222"/>
              <a:gd name="connsiteY1222" fmla="*/ 1255635 h 2728897"/>
              <a:gd name="connsiteX1223" fmla="*/ 2101043 w 4618222"/>
              <a:gd name="connsiteY1223" fmla="*/ 1258487 h 2728897"/>
              <a:gd name="connsiteX1224" fmla="*/ 2108458 w 4618222"/>
              <a:gd name="connsiteY1224" fmla="*/ 1253924 h 2728897"/>
              <a:gd name="connsiteX1225" fmla="*/ 2127850 w 4618222"/>
              <a:gd name="connsiteY1225" fmla="*/ 1248791 h 2728897"/>
              <a:gd name="connsiteX1226" fmla="*/ 2143250 w 4618222"/>
              <a:gd name="connsiteY1226" fmla="*/ 1248220 h 2728897"/>
              <a:gd name="connsiteX1227" fmla="*/ 2150665 w 4618222"/>
              <a:gd name="connsiteY1227" fmla="*/ 1244228 h 2728897"/>
              <a:gd name="connsiteX1228" fmla="*/ 2158650 w 4618222"/>
              <a:gd name="connsiteY1228" fmla="*/ 1237954 h 2728897"/>
              <a:gd name="connsiteX1229" fmla="*/ 2165494 w 4618222"/>
              <a:gd name="connsiteY1229" fmla="*/ 1231109 h 2728897"/>
              <a:gd name="connsiteX1230" fmla="*/ 2173480 w 4618222"/>
              <a:gd name="connsiteY1230" fmla="*/ 1217991 h 2728897"/>
              <a:gd name="connsiteX1231" fmla="*/ 2174621 w 4618222"/>
              <a:gd name="connsiteY1231" fmla="*/ 1211717 h 2728897"/>
              <a:gd name="connsiteX1232" fmla="*/ 2177472 w 4618222"/>
              <a:gd name="connsiteY1232" fmla="*/ 1190613 h 2728897"/>
              <a:gd name="connsiteX1233" fmla="*/ 2182035 w 4618222"/>
              <a:gd name="connsiteY1233" fmla="*/ 1185480 h 2728897"/>
              <a:gd name="connsiteX1234" fmla="*/ 2198006 w 4618222"/>
              <a:gd name="connsiteY1234" fmla="*/ 1174072 h 2728897"/>
              <a:gd name="connsiteX1235" fmla="*/ 2211695 w 4618222"/>
              <a:gd name="connsiteY1235" fmla="*/ 1156391 h 2728897"/>
              <a:gd name="connsiteX1236" fmla="*/ 2212835 w 4618222"/>
              <a:gd name="connsiteY1236" fmla="*/ 1146124 h 2728897"/>
              <a:gd name="connsiteX1237" fmla="*/ 2213976 w 4618222"/>
              <a:gd name="connsiteY1237" fmla="*/ 1140991 h 2728897"/>
              <a:gd name="connsiteX1238" fmla="*/ 2224243 w 4618222"/>
              <a:gd name="connsiteY1238" fmla="*/ 1134147 h 2728897"/>
              <a:gd name="connsiteX1239" fmla="*/ 2247057 w 4618222"/>
              <a:gd name="connsiteY1239" fmla="*/ 1140421 h 2728897"/>
              <a:gd name="connsiteX1240" fmla="*/ 2256183 w 4618222"/>
              <a:gd name="connsiteY1240" fmla="*/ 1138710 h 2728897"/>
              <a:gd name="connsiteX1241" fmla="*/ 2272724 w 4618222"/>
              <a:gd name="connsiteY1241" fmla="*/ 1126732 h 2728897"/>
              <a:gd name="connsiteX1242" fmla="*/ 2277857 w 4618222"/>
              <a:gd name="connsiteY1242" fmla="*/ 1122739 h 2728897"/>
              <a:gd name="connsiteX1243" fmla="*/ 2291546 w 4618222"/>
              <a:gd name="connsiteY1243" fmla="*/ 1119887 h 2728897"/>
              <a:gd name="connsiteX1244" fmla="*/ 2302954 w 4618222"/>
              <a:gd name="connsiteY1244" fmla="*/ 1129584 h 2728897"/>
              <a:gd name="connsiteX1245" fmla="*/ 2309227 w 4618222"/>
              <a:gd name="connsiteY1245" fmla="*/ 1141562 h 2728897"/>
              <a:gd name="connsiteX1246" fmla="*/ 2329761 w 4618222"/>
              <a:gd name="connsiteY1246" fmla="*/ 1161524 h 2728897"/>
              <a:gd name="connsiteX1247" fmla="*/ 2346872 w 4618222"/>
              <a:gd name="connsiteY1247" fmla="*/ 1172361 h 2728897"/>
              <a:gd name="connsiteX1248" fmla="*/ 2366835 w 4618222"/>
              <a:gd name="connsiteY1248" fmla="*/ 1184339 h 2728897"/>
              <a:gd name="connsiteX1249" fmla="*/ 2377101 w 4618222"/>
              <a:gd name="connsiteY1249" fmla="*/ 1193465 h 2728897"/>
              <a:gd name="connsiteX1250" fmla="*/ 2380524 w 4618222"/>
              <a:gd name="connsiteY1250" fmla="*/ 1196887 h 2728897"/>
              <a:gd name="connsiteX1251" fmla="*/ 2385086 w 4618222"/>
              <a:gd name="connsiteY1251" fmla="*/ 1210006 h 2728897"/>
              <a:gd name="connsiteX1252" fmla="*/ 2385086 w 4618222"/>
              <a:gd name="connsiteY1252" fmla="*/ 1213428 h 2728897"/>
              <a:gd name="connsiteX1253" fmla="*/ 2375390 w 4618222"/>
              <a:gd name="connsiteY1253" fmla="*/ 1223694 h 2728897"/>
              <a:gd name="connsiteX1254" fmla="*/ 2345161 w 4618222"/>
              <a:gd name="connsiteY1254" fmla="*/ 1226546 h 2728897"/>
              <a:gd name="connsiteX1255" fmla="*/ 2340598 w 4618222"/>
              <a:gd name="connsiteY1255" fmla="*/ 1227687 h 2728897"/>
              <a:gd name="connsiteX1256" fmla="*/ 2338887 w 4618222"/>
              <a:gd name="connsiteY1256" fmla="*/ 1230539 h 2728897"/>
              <a:gd name="connsiteX1257" fmla="*/ 2339457 w 4618222"/>
              <a:gd name="connsiteY1257" fmla="*/ 1233391 h 2728897"/>
              <a:gd name="connsiteX1258" fmla="*/ 2349724 w 4618222"/>
              <a:gd name="connsiteY1258" fmla="*/ 1239095 h 2728897"/>
              <a:gd name="connsiteX1259" fmla="*/ 2370827 w 4618222"/>
              <a:gd name="connsiteY1259" fmla="*/ 1249932 h 2728897"/>
              <a:gd name="connsiteX1260" fmla="*/ 2374820 w 4618222"/>
              <a:gd name="connsiteY1260" fmla="*/ 1247650 h 2728897"/>
              <a:gd name="connsiteX1261" fmla="*/ 2376531 w 4618222"/>
              <a:gd name="connsiteY1261" fmla="*/ 1243087 h 2728897"/>
              <a:gd name="connsiteX1262" fmla="*/ 2375961 w 4618222"/>
              <a:gd name="connsiteY1262" fmla="*/ 1236243 h 2728897"/>
              <a:gd name="connsiteX1263" fmla="*/ 2382235 w 4618222"/>
              <a:gd name="connsiteY1263" fmla="*/ 1229969 h 2728897"/>
              <a:gd name="connsiteX1264" fmla="*/ 2390790 w 4618222"/>
              <a:gd name="connsiteY1264" fmla="*/ 1225976 h 2728897"/>
              <a:gd name="connsiteX1265" fmla="*/ 2398775 w 4618222"/>
              <a:gd name="connsiteY1265" fmla="*/ 1211146 h 2728897"/>
              <a:gd name="connsiteX1266" fmla="*/ 2398205 w 4618222"/>
              <a:gd name="connsiteY1266" fmla="*/ 1201450 h 2728897"/>
              <a:gd name="connsiteX1267" fmla="*/ 2395353 w 4618222"/>
              <a:gd name="connsiteY1267" fmla="*/ 1196887 h 2728897"/>
              <a:gd name="connsiteX1268" fmla="*/ 2395924 w 4618222"/>
              <a:gd name="connsiteY1268" fmla="*/ 1190043 h 2728897"/>
              <a:gd name="connsiteX1269" fmla="*/ 2404479 w 4618222"/>
              <a:gd name="connsiteY1269" fmla="*/ 1187191 h 2728897"/>
              <a:gd name="connsiteX1270" fmla="*/ 2412464 w 4618222"/>
              <a:gd name="connsiteY1270" fmla="*/ 1193465 h 2728897"/>
              <a:gd name="connsiteX1271" fmla="*/ 2415316 w 4618222"/>
              <a:gd name="connsiteY1271" fmla="*/ 1192895 h 2728897"/>
              <a:gd name="connsiteX1272" fmla="*/ 2414746 w 4618222"/>
              <a:gd name="connsiteY1272" fmla="*/ 1183769 h 2728897"/>
              <a:gd name="connsiteX1273" fmla="*/ 2388509 w 4618222"/>
              <a:gd name="connsiteY1273" fmla="*/ 1168369 h 2728897"/>
              <a:gd name="connsiteX1274" fmla="*/ 2383946 w 4618222"/>
              <a:gd name="connsiteY1274" fmla="*/ 1162095 h 2728897"/>
              <a:gd name="connsiteX1275" fmla="*/ 2382235 w 4618222"/>
              <a:gd name="connsiteY1275" fmla="*/ 1159813 h 2728897"/>
              <a:gd name="connsiteX1276" fmla="*/ 2375390 w 4618222"/>
              <a:gd name="connsiteY1276" fmla="*/ 1158673 h 2728897"/>
              <a:gd name="connsiteX1277" fmla="*/ 2362272 w 4618222"/>
              <a:gd name="connsiteY1277" fmla="*/ 1151828 h 2728897"/>
              <a:gd name="connsiteX1278" fmla="*/ 2355428 w 4618222"/>
              <a:gd name="connsiteY1278" fmla="*/ 1142132 h 2728897"/>
              <a:gd name="connsiteX1279" fmla="*/ 2342309 w 4618222"/>
              <a:gd name="connsiteY1279" fmla="*/ 1126162 h 2728897"/>
              <a:gd name="connsiteX1280" fmla="*/ 2335465 w 4618222"/>
              <a:gd name="connsiteY1280" fmla="*/ 1121028 h 2728897"/>
              <a:gd name="connsiteX1281" fmla="*/ 2331472 w 4618222"/>
              <a:gd name="connsiteY1281" fmla="*/ 1111902 h 2728897"/>
              <a:gd name="connsiteX1282" fmla="*/ 2332042 w 4618222"/>
              <a:gd name="connsiteY1282" fmla="*/ 1103347 h 2728897"/>
              <a:gd name="connsiteX1283" fmla="*/ 2334894 w 4618222"/>
              <a:gd name="connsiteY1283" fmla="*/ 1099354 h 2728897"/>
              <a:gd name="connsiteX1284" fmla="*/ 2342879 w 4618222"/>
              <a:gd name="connsiteY1284" fmla="*/ 1095932 h 2728897"/>
              <a:gd name="connsiteX1285" fmla="*/ 2345731 w 4618222"/>
              <a:gd name="connsiteY1285" fmla="*/ 1097073 h 2728897"/>
              <a:gd name="connsiteX1286" fmla="*/ 2347442 w 4618222"/>
              <a:gd name="connsiteY1286" fmla="*/ 1105058 h 2728897"/>
              <a:gd name="connsiteX1287" fmla="*/ 2352576 w 4618222"/>
              <a:gd name="connsiteY1287" fmla="*/ 1109050 h 2728897"/>
              <a:gd name="connsiteX1288" fmla="*/ 2362272 w 4618222"/>
              <a:gd name="connsiteY1288" fmla="*/ 1111332 h 2728897"/>
              <a:gd name="connsiteX1289" fmla="*/ 2367405 w 4618222"/>
              <a:gd name="connsiteY1289" fmla="*/ 1114754 h 2728897"/>
              <a:gd name="connsiteX1290" fmla="*/ 2381664 w 4618222"/>
              <a:gd name="connsiteY1290" fmla="*/ 1131295 h 2728897"/>
              <a:gd name="connsiteX1291" fmla="*/ 2398205 w 4618222"/>
              <a:gd name="connsiteY1291" fmla="*/ 1139280 h 2728897"/>
              <a:gd name="connsiteX1292" fmla="*/ 2406761 w 4618222"/>
              <a:gd name="connsiteY1292" fmla="*/ 1144413 h 2728897"/>
              <a:gd name="connsiteX1293" fmla="*/ 2417027 w 4618222"/>
              <a:gd name="connsiteY1293" fmla="*/ 1150687 h 2728897"/>
              <a:gd name="connsiteX1294" fmla="*/ 2426153 w 4618222"/>
              <a:gd name="connsiteY1294" fmla="*/ 1160954 h 2728897"/>
              <a:gd name="connsiteX1295" fmla="*/ 2428435 w 4618222"/>
              <a:gd name="connsiteY1295" fmla="*/ 1167228 h 2728897"/>
              <a:gd name="connsiteX1296" fmla="*/ 2428435 w 4618222"/>
              <a:gd name="connsiteY1296" fmla="*/ 1177495 h 2728897"/>
              <a:gd name="connsiteX1297" fmla="*/ 2434138 w 4618222"/>
              <a:gd name="connsiteY1297" fmla="*/ 1192324 h 2728897"/>
              <a:gd name="connsiteX1298" fmla="*/ 2434709 w 4618222"/>
              <a:gd name="connsiteY1298" fmla="*/ 1194035 h 2728897"/>
              <a:gd name="connsiteX1299" fmla="*/ 2439842 w 4618222"/>
              <a:gd name="connsiteY1299" fmla="*/ 1203161 h 2728897"/>
              <a:gd name="connsiteX1300" fmla="*/ 2447257 w 4618222"/>
              <a:gd name="connsiteY1300" fmla="*/ 1210006 h 2728897"/>
              <a:gd name="connsiteX1301" fmla="*/ 2454101 w 4618222"/>
              <a:gd name="connsiteY1301" fmla="*/ 1223124 h 2728897"/>
              <a:gd name="connsiteX1302" fmla="*/ 2454101 w 4618222"/>
              <a:gd name="connsiteY1302" fmla="*/ 1226546 h 2728897"/>
              <a:gd name="connsiteX1303" fmla="*/ 2454101 w 4618222"/>
              <a:gd name="connsiteY1303" fmla="*/ 1230539 h 2728897"/>
              <a:gd name="connsiteX1304" fmla="*/ 2463798 w 4618222"/>
              <a:gd name="connsiteY1304" fmla="*/ 1243087 h 2728897"/>
              <a:gd name="connsiteX1305" fmla="*/ 2467220 w 4618222"/>
              <a:gd name="connsiteY1305" fmla="*/ 1246509 h 2728897"/>
              <a:gd name="connsiteX1306" fmla="*/ 2480338 w 4618222"/>
              <a:gd name="connsiteY1306" fmla="*/ 1249361 h 2728897"/>
              <a:gd name="connsiteX1307" fmla="*/ 2483190 w 4618222"/>
              <a:gd name="connsiteY1307" fmla="*/ 1246509 h 2728897"/>
              <a:gd name="connsiteX1308" fmla="*/ 2486042 w 4618222"/>
              <a:gd name="connsiteY1308" fmla="*/ 1232250 h 2728897"/>
              <a:gd name="connsiteX1309" fmla="*/ 2487753 w 4618222"/>
              <a:gd name="connsiteY1309" fmla="*/ 1231680 h 2728897"/>
              <a:gd name="connsiteX1310" fmla="*/ 2498590 w 4618222"/>
              <a:gd name="connsiteY1310" fmla="*/ 1228828 h 2728897"/>
              <a:gd name="connsiteX1311" fmla="*/ 2499731 w 4618222"/>
              <a:gd name="connsiteY1311" fmla="*/ 1225976 h 2728897"/>
              <a:gd name="connsiteX1312" fmla="*/ 2492316 w 4618222"/>
              <a:gd name="connsiteY1312" fmla="*/ 1214569 h 2728897"/>
              <a:gd name="connsiteX1313" fmla="*/ 2486612 w 4618222"/>
              <a:gd name="connsiteY1313" fmla="*/ 1210576 h 2728897"/>
              <a:gd name="connsiteX1314" fmla="*/ 2474064 w 4618222"/>
              <a:gd name="connsiteY1314" fmla="*/ 1192324 h 2728897"/>
              <a:gd name="connsiteX1315" fmla="*/ 2473494 w 4618222"/>
              <a:gd name="connsiteY1315" fmla="*/ 1188902 h 2728897"/>
              <a:gd name="connsiteX1316" fmla="*/ 2474064 w 4618222"/>
              <a:gd name="connsiteY1316" fmla="*/ 1187191 h 2728897"/>
              <a:gd name="connsiteX1317" fmla="*/ 2476916 w 4618222"/>
              <a:gd name="connsiteY1317" fmla="*/ 1186621 h 2728897"/>
              <a:gd name="connsiteX1318" fmla="*/ 2479197 w 4618222"/>
              <a:gd name="connsiteY1318" fmla="*/ 1188902 h 2728897"/>
              <a:gd name="connsiteX1319" fmla="*/ 2491175 w 4618222"/>
              <a:gd name="connsiteY1319" fmla="*/ 1186050 h 2728897"/>
              <a:gd name="connsiteX1320" fmla="*/ 2493456 w 4618222"/>
              <a:gd name="connsiteY1320" fmla="*/ 1179776 h 2728897"/>
              <a:gd name="connsiteX1321" fmla="*/ 2496308 w 4618222"/>
              <a:gd name="connsiteY1321" fmla="*/ 1178636 h 2728897"/>
              <a:gd name="connsiteX1322" fmla="*/ 2502583 w 4618222"/>
              <a:gd name="connsiteY1322" fmla="*/ 1178636 h 2728897"/>
              <a:gd name="connsiteX1323" fmla="*/ 2512279 w 4618222"/>
              <a:gd name="connsiteY1323" fmla="*/ 1176924 h 2728897"/>
              <a:gd name="connsiteX1324" fmla="*/ 2520834 w 4618222"/>
              <a:gd name="connsiteY1324" fmla="*/ 1186050 h 2728897"/>
              <a:gd name="connsiteX1325" fmla="*/ 2519123 w 4618222"/>
              <a:gd name="connsiteY1325" fmla="*/ 1206583 h 2728897"/>
              <a:gd name="connsiteX1326" fmla="*/ 2521975 w 4618222"/>
              <a:gd name="connsiteY1326" fmla="*/ 1210006 h 2728897"/>
              <a:gd name="connsiteX1327" fmla="*/ 2527108 w 4618222"/>
              <a:gd name="connsiteY1327" fmla="*/ 1210006 h 2728897"/>
              <a:gd name="connsiteX1328" fmla="*/ 2528819 w 4618222"/>
              <a:gd name="connsiteY1328" fmla="*/ 1210006 h 2728897"/>
              <a:gd name="connsiteX1329" fmla="*/ 2529960 w 4618222"/>
              <a:gd name="connsiteY1329" fmla="*/ 1211146 h 2728897"/>
              <a:gd name="connsiteX1330" fmla="*/ 2529960 w 4618222"/>
              <a:gd name="connsiteY1330" fmla="*/ 1214569 h 2728897"/>
              <a:gd name="connsiteX1331" fmla="*/ 2520834 w 4618222"/>
              <a:gd name="connsiteY1331" fmla="*/ 1219132 h 2728897"/>
              <a:gd name="connsiteX1332" fmla="*/ 2519694 w 4618222"/>
              <a:gd name="connsiteY1332" fmla="*/ 1220272 h 2728897"/>
              <a:gd name="connsiteX1333" fmla="*/ 2520834 w 4618222"/>
              <a:gd name="connsiteY1333" fmla="*/ 1223124 h 2728897"/>
              <a:gd name="connsiteX1334" fmla="*/ 2527108 w 4618222"/>
              <a:gd name="connsiteY1334" fmla="*/ 1225976 h 2728897"/>
              <a:gd name="connsiteX1335" fmla="*/ 2531671 w 4618222"/>
              <a:gd name="connsiteY1335" fmla="*/ 1228257 h 2728897"/>
              <a:gd name="connsiteX1336" fmla="*/ 2531101 w 4618222"/>
              <a:gd name="connsiteY1336" fmla="*/ 1233391 h 2728897"/>
              <a:gd name="connsiteX1337" fmla="*/ 2538516 w 4618222"/>
              <a:gd name="connsiteY1337" fmla="*/ 1240235 h 2728897"/>
              <a:gd name="connsiteX1338" fmla="*/ 2545360 w 4618222"/>
              <a:gd name="connsiteY1338" fmla="*/ 1247650 h 2728897"/>
              <a:gd name="connsiteX1339" fmla="*/ 2551634 w 4618222"/>
              <a:gd name="connsiteY1339" fmla="*/ 1249361 h 2728897"/>
              <a:gd name="connsiteX1340" fmla="*/ 2563612 w 4618222"/>
              <a:gd name="connsiteY1340" fmla="*/ 1253924 h 2728897"/>
              <a:gd name="connsiteX1341" fmla="*/ 2567604 w 4618222"/>
              <a:gd name="connsiteY1341" fmla="*/ 1256776 h 2728897"/>
              <a:gd name="connsiteX1342" fmla="*/ 2571027 w 4618222"/>
              <a:gd name="connsiteY1342" fmla="*/ 1257917 h 2728897"/>
              <a:gd name="connsiteX1343" fmla="*/ 2586427 w 4618222"/>
              <a:gd name="connsiteY1343" fmla="*/ 1251643 h 2728897"/>
              <a:gd name="connsiteX1344" fmla="*/ 2597264 w 4618222"/>
              <a:gd name="connsiteY1344" fmla="*/ 1248791 h 2728897"/>
              <a:gd name="connsiteX1345" fmla="*/ 2607530 w 4618222"/>
              <a:gd name="connsiteY1345" fmla="*/ 1254495 h 2728897"/>
              <a:gd name="connsiteX1346" fmla="*/ 2623501 w 4618222"/>
              <a:gd name="connsiteY1346" fmla="*/ 1257917 h 2728897"/>
              <a:gd name="connsiteX1347" fmla="*/ 2639471 w 4618222"/>
              <a:gd name="connsiteY1347" fmla="*/ 1248791 h 2728897"/>
              <a:gd name="connsiteX1348" fmla="*/ 2645745 w 4618222"/>
              <a:gd name="connsiteY1348" fmla="*/ 1247080 h 2728897"/>
              <a:gd name="connsiteX1349" fmla="*/ 2658863 w 4618222"/>
              <a:gd name="connsiteY1349" fmla="*/ 1248791 h 2728897"/>
              <a:gd name="connsiteX1350" fmla="*/ 2658863 w 4618222"/>
              <a:gd name="connsiteY1350" fmla="*/ 1248220 h 2728897"/>
              <a:gd name="connsiteX1351" fmla="*/ 2659434 w 4618222"/>
              <a:gd name="connsiteY1351" fmla="*/ 1247650 h 2728897"/>
              <a:gd name="connsiteX1352" fmla="*/ 2659434 w 4618222"/>
              <a:gd name="connsiteY1352" fmla="*/ 1248791 h 2728897"/>
              <a:gd name="connsiteX1353" fmla="*/ 2658863 w 4618222"/>
              <a:gd name="connsiteY1353" fmla="*/ 1248791 h 2728897"/>
              <a:gd name="connsiteX1354" fmla="*/ 2658293 w 4618222"/>
              <a:gd name="connsiteY1354" fmla="*/ 1267043 h 2728897"/>
              <a:gd name="connsiteX1355" fmla="*/ 2657723 w 4618222"/>
              <a:gd name="connsiteY1355" fmla="*/ 1284154 h 2728897"/>
              <a:gd name="connsiteX1356" fmla="*/ 2653730 w 4618222"/>
              <a:gd name="connsiteY1356" fmla="*/ 1297272 h 2728897"/>
              <a:gd name="connsiteX1357" fmla="*/ 2647456 w 4618222"/>
              <a:gd name="connsiteY1357" fmla="*/ 1314953 h 2728897"/>
              <a:gd name="connsiteX1358" fmla="*/ 2639471 w 4618222"/>
              <a:gd name="connsiteY1358" fmla="*/ 1329783 h 2728897"/>
              <a:gd name="connsiteX1359" fmla="*/ 2633767 w 4618222"/>
              <a:gd name="connsiteY1359" fmla="*/ 1333205 h 2728897"/>
              <a:gd name="connsiteX1360" fmla="*/ 2608671 w 4618222"/>
              <a:gd name="connsiteY1360" fmla="*/ 1330924 h 2728897"/>
              <a:gd name="connsiteX1361" fmla="*/ 2598404 w 4618222"/>
              <a:gd name="connsiteY1361" fmla="*/ 1329213 h 2728897"/>
              <a:gd name="connsiteX1362" fmla="*/ 2577301 w 4618222"/>
              <a:gd name="connsiteY1362" fmla="*/ 1334916 h 2728897"/>
              <a:gd name="connsiteX1363" fmla="*/ 2567604 w 4618222"/>
              <a:gd name="connsiteY1363" fmla="*/ 1336057 h 2728897"/>
              <a:gd name="connsiteX1364" fmla="*/ 2530530 w 4618222"/>
              <a:gd name="connsiteY1364" fmla="*/ 1328642 h 2728897"/>
              <a:gd name="connsiteX1365" fmla="*/ 2517412 w 4618222"/>
              <a:gd name="connsiteY1365" fmla="*/ 1325220 h 2728897"/>
              <a:gd name="connsiteX1366" fmla="*/ 2499731 w 4618222"/>
              <a:gd name="connsiteY1366" fmla="*/ 1319516 h 2728897"/>
              <a:gd name="connsiteX1367" fmla="*/ 2486042 w 4618222"/>
              <a:gd name="connsiteY1367" fmla="*/ 1312672 h 2728897"/>
              <a:gd name="connsiteX1368" fmla="*/ 2480338 w 4618222"/>
              <a:gd name="connsiteY1368" fmla="*/ 1309250 h 2728897"/>
              <a:gd name="connsiteX1369" fmla="*/ 2451820 w 4618222"/>
              <a:gd name="connsiteY1369" fmla="*/ 1311531 h 2728897"/>
              <a:gd name="connsiteX1370" fmla="*/ 2442694 w 4618222"/>
              <a:gd name="connsiteY1370" fmla="*/ 1330354 h 2728897"/>
              <a:gd name="connsiteX1371" fmla="*/ 2444975 w 4618222"/>
              <a:gd name="connsiteY1371" fmla="*/ 1336627 h 2728897"/>
              <a:gd name="connsiteX1372" fmla="*/ 2443264 w 4618222"/>
              <a:gd name="connsiteY1372" fmla="*/ 1342902 h 2728897"/>
              <a:gd name="connsiteX1373" fmla="*/ 2439842 w 4618222"/>
              <a:gd name="connsiteY1373" fmla="*/ 1346894 h 2728897"/>
              <a:gd name="connsiteX1374" fmla="*/ 2429005 w 4618222"/>
              <a:gd name="connsiteY1374" fmla="*/ 1348605 h 2728897"/>
              <a:gd name="connsiteX1375" fmla="*/ 2423301 w 4618222"/>
              <a:gd name="connsiteY1375" fmla="*/ 1344613 h 2728897"/>
              <a:gd name="connsiteX1376" fmla="*/ 2414746 w 4618222"/>
              <a:gd name="connsiteY1376" fmla="*/ 1338909 h 2728897"/>
              <a:gd name="connsiteX1377" fmla="*/ 2391931 w 4618222"/>
              <a:gd name="connsiteY1377" fmla="*/ 1332065 h 2728897"/>
              <a:gd name="connsiteX1378" fmla="*/ 2383946 w 4618222"/>
              <a:gd name="connsiteY1378" fmla="*/ 1326361 h 2728897"/>
              <a:gd name="connsiteX1379" fmla="*/ 2381664 w 4618222"/>
              <a:gd name="connsiteY1379" fmla="*/ 1320087 h 2728897"/>
              <a:gd name="connsiteX1380" fmla="*/ 2374820 w 4618222"/>
              <a:gd name="connsiteY1380" fmla="*/ 1313242 h 2728897"/>
              <a:gd name="connsiteX1381" fmla="*/ 2344590 w 4618222"/>
              <a:gd name="connsiteY1381" fmla="*/ 1308109 h 2728897"/>
              <a:gd name="connsiteX1382" fmla="*/ 2328050 w 4618222"/>
              <a:gd name="connsiteY1382" fmla="*/ 1304117 h 2728897"/>
              <a:gd name="connsiteX1383" fmla="*/ 2326338 w 4618222"/>
              <a:gd name="connsiteY1383" fmla="*/ 1303546 h 2728897"/>
              <a:gd name="connsiteX1384" fmla="*/ 2312079 w 4618222"/>
              <a:gd name="connsiteY1384" fmla="*/ 1294991 h 2728897"/>
              <a:gd name="connsiteX1385" fmla="*/ 2310368 w 4618222"/>
              <a:gd name="connsiteY1385" fmla="*/ 1287576 h 2728897"/>
              <a:gd name="connsiteX1386" fmla="*/ 2317783 w 4618222"/>
              <a:gd name="connsiteY1386" fmla="*/ 1280161 h 2728897"/>
              <a:gd name="connsiteX1387" fmla="*/ 2319494 w 4618222"/>
              <a:gd name="connsiteY1387" fmla="*/ 1267043 h 2728897"/>
              <a:gd name="connsiteX1388" fmla="*/ 2314931 w 4618222"/>
              <a:gd name="connsiteY1388" fmla="*/ 1260198 h 2728897"/>
              <a:gd name="connsiteX1389" fmla="*/ 2314361 w 4618222"/>
              <a:gd name="connsiteY1389" fmla="*/ 1256776 h 2728897"/>
              <a:gd name="connsiteX1390" fmla="*/ 2318354 w 4618222"/>
              <a:gd name="connsiteY1390" fmla="*/ 1247650 h 2728897"/>
              <a:gd name="connsiteX1391" fmla="*/ 2315502 w 4618222"/>
              <a:gd name="connsiteY1391" fmla="*/ 1244798 h 2728897"/>
              <a:gd name="connsiteX1392" fmla="*/ 2308087 w 4618222"/>
              <a:gd name="connsiteY1392" fmla="*/ 1243087 h 2728897"/>
              <a:gd name="connsiteX1393" fmla="*/ 2295539 w 4618222"/>
              <a:gd name="connsiteY1393" fmla="*/ 1240235 h 2728897"/>
              <a:gd name="connsiteX1394" fmla="*/ 2282420 w 4618222"/>
              <a:gd name="connsiteY1394" fmla="*/ 1244228 h 2728897"/>
              <a:gd name="connsiteX1395" fmla="*/ 2273864 w 4618222"/>
              <a:gd name="connsiteY1395" fmla="*/ 1244798 h 2728897"/>
              <a:gd name="connsiteX1396" fmla="*/ 2260746 w 4618222"/>
              <a:gd name="connsiteY1396" fmla="*/ 1244228 h 2728897"/>
              <a:gd name="connsiteX1397" fmla="*/ 2247628 w 4618222"/>
              <a:gd name="connsiteY1397" fmla="*/ 1245939 h 2728897"/>
              <a:gd name="connsiteX1398" fmla="*/ 2237361 w 4618222"/>
              <a:gd name="connsiteY1398" fmla="*/ 1245939 h 2728897"/>
              <a:gd name="connsiteX1399" fmla="*/ 2212265 w 4618222"/>
              <a:gd name="connsiteY1399" fmla="*/ 1247650 h 2728897"/>
              <a:gd name="connsiteX1400" fmla="*/ 2198576 w 4618222"/>
              <a:gd name="connsiteY1400" fmla="*/ 1249361 h 2728897"/>
              <a:gd name="connsiteX1401" fmla="*/ 2187169 w 4618222"/>
              <a:gd name="connsiteY1401" fmla="*/ 1252213 h 2728897"/>
              <a:gd name="connsiteX1402" fmla="*/ 2168917 w 4618222"/>
              <a:gd name="connsiteY1402" fmla="*/ 1261339 h 2728897"/>
              <a:gd name="connsiteX1403" fmla="*/ 2155798 w 4618222"/>
              <a:gd name="connsiteY1403" fmla="*/ 1268754 h 2728897"/>
              <a:gd name="connsiteX1404" fmla="*/ 2139828 w 4618222"/>
              <a:gd name="connsiteY1404" fmla="*/ 1271606 h 2728897"/>
              <a:gd name="connsiteX1405" fmla="*/ 2126709 w 4618222"/>
              <a:gd name="connsiteY1405" fmla="*/ 1269895 h 2728897"/>
              <a:gd name="connsiteX1406" fmla="*/ 2113021 w 4618222"/>
              <a:gd name="connsiteY1406" fmla="*/ 1269895 h 2728897"/>
              <a:gd name="connsiteX1407" fmla="*/ 2106747 w 4618222"/>
              <a:gd name="connsiteY1407" fmla="*/ 1267043 h 2728897"/>
              <a:gd name="connsiteX1408" fmla="*/ 2104465 w 4618222"/>
              <a:gd name="connsiteY1408" fmla="*/ 1264761 h 2728897"/>
              <a:gd name="connsiteX1409" fmla="*/ 2093058 w 4618222"/>
              <a:gd name="connsiteY1409" fmla="*/ 1267613 h 2728897"/>
              <a:gd name="connsiteX1410" fmla="*/ 2089635 w 4618222"/>
              <a:gd name="connsiteY1410" fmla="*/ 1277309 h 2728897"/>
              <a:gd name="connsiteX1411" fmla="*/ 2075947 w 4618222"/>
              <a:gd name="connsiteY1411" fmla="*/ 1293850 h 2728897"/>
              <a:gd name="connsiteX1412" fmla="*/ 2058265 w 4618222"/>
              <a:gd name="connsiteY1412" fmla="*/ 1304687 h 2728897"/>
              <a:gd name="connsiteX1413" fmla="*/ 2047999 w 4618222"/>
              <a:gd name="connsiteY1413" fmla="*/ 1319516 h 2728897"/>
              <a:gd name="connsiteX1414" fmla="*/ 2044006 w 4618222"/>
              <a:gd name="connsiteY1414" fmla="*/ 1326931 h 2728897"/>
              <a:gd name="connsiteX1415" fmla="*/ 2040584 w 4618222"/>
              <a:gd name="connsiteY1415" fmla="*/ 1340050 h 2728897"/>
              <a:gd name="connsiteX1416" fmla="*/ 2041154 w 4618222"/>
              <a:gd name="connsiteY1416" fmla="*/ 1350316 h 2728897"/>
              <a:gd name="connsiteX1417" fmla="*/ 2038873 w 4618222"/>
              <a:gd name="connsiteY1417" fmla="*/ 1358302 h 2728897"/>
              <a:gd name="connsiteX1418" fmla="*/ 2032028 w 4618222"/>
              <a:gd name="connsiteY1418" fmla="*/ 1367998 h 2728897"/>
              <a:gd name="connsiteX1419" fmla="*/ 2026895 w 4618222"/>
              <a:gd name="connsiteY1419" fmla="*/ 1372561 h 2728897"/>
              <a:gd name="connsiteX1420" fmla="*/ 2018339 w 4618222"/>
              <a:gd name="connsiteY1420" fmla="*/ 1378265 h 2728897"/>
              <a:gd name="connsiteX1421" fmla="*/ 2005791 w 4618222"/>
              <a:gd name="connsiteY1421" fmla="*/ 1383968 h 2728897"/>
              <a:gd name="connsiteX1422" fmla="*/ 1996095 w 4618222"/>
              <a:gd name="connsiteY1422" fmla="*/ 1390242 h 2728897"/>
              <a:gd name="connsiteX1423" fmla="*/ 1992102 w 4618222"/>
              <a:gd name="connsiteY1423" fmla="*/ 1395946 h 2728897"/>
              <a:gd name="connsiteX1424" fmla="*/ 1982976 w 4618222"/>
              <a:gd name="connsiteY1424" fmla="*/ 1405642 h 2728897"/>
              <a:gd name="connsiteX1425" fmla="*/ 1973280 w 4618222"/>
              <a:gd name="connsiteY1425" fmla="*/ 1417050 h 2728897"/>
              <a:gd name="connsiteX1426" fmla="*/ 1958451 w 4618222"/>
              <a:gd name="connsiteY1426" fmla="*/ 1439864 h 2728897"/>
              <a:gd name="connsiteX1427" fmla="*/ 1954458 w 4618222"/>
              <a:gd name="connsiteY1427" fmla="*/ 1445568 h 2728897"/>
              <a:gd name="connsiteX1428" fmla="*/ 1940769 w 4618222"/>
              <a:gd name="connsiteY1428" fmla="*/ 1471235 h 2728897"/>
              <a:gd name="connsiteX1429" fmla="*/ 1937347 w 4618222"/>
              <a:gd name="connsiteY1429" fmla="*/ 1482642 h 2728897"/>
              <a:gd name="connsiteX1430" fmla="*/ 1942480 w 4618222"/>
              <a:gd name="connsiteY1430" fmla="*/ 1494620 h 2728897"/>
              <a:gd name="connsiteX1431" fmla="*/ 1946473 w 4618222"/>
              <a:gd name="connsiteY1431" fmla="*/ 1504886 h 2728897"/>
              <a:gd name="connsiteX1432" fmla="*/ 1946473 w 4618222"/>
              <a:gd name="connsiteY1432" fmla="*/ 1516294 h 2728897"/>
              <a:gd name="connsiteX1433" fmla="*/ 1945332 w 4618222"/>
              <a:gd name="connsiteY1433" fmla="*/ 1546523 h 2728897"/>
              <a:gd name="connsiteX1434" fmla="*/ 1944191 w 4618222"/>
              <a:gd name="connsiteY1434" fmla="*/ 1549945 h 2728897"/>
              <a:gd name="connsiteX1435" fmla="*/ 1932214 w 4618222"/>
              <a:gd name="connsiteY1435" fmla="*/ 1577894 h 2728897"/>
              <a:gd name="connsiteX1436" fmla="*/ 1932214 w 4618222"/>
              <a:gd name="connsiteY1436" fmla="*/ 1580746 h 2728897"/>
              <a:gd name="connsiteX1437" fmla="*/ 1937917 w 4618222"/>
              <a:gd name="connsiteY1437" fmla="*/ 1589301 h 2728897"/>
              <a:gd name="connsiteX1438" fmla="*/ 1939628 w 4618222"/>
              <a:gd name="connsiteY1438" fmla="*/ 1598997 h 2728897"/>
              <a:gd name="connsiteX1439" fmla="*/ 1941340 w 4618222"/>
              <a:gd name="connsiteY1439" fmla="*/ 1613827 h 2728897"/>
              <a:gd name="connsiteX1440" fmla="*/ 1949895 w 4618222"/>
              <a:gd name="connsiteY1440" fmla="*/ 1621812 h 2728897"/>
              <a:gd name="connsiteX1441" fmla="*/ 1959591 w 4618222"/>
              <a:gd name="connsiteY1441" fmla="*/ 1625234 h 2728897"/>
              <a:gd name="connsiteX1442" fmla="*/ 1959591 w 4618222"/>
              <a:gd name="connsiteY1442" fmla="*/ 1624664 h 2728897"/>
              <a:gd name="connsiteX1443" fmla="*/ 1960162 w 4618222"/>
              <a:gd name="connsiteY1443" fmla="*/ 1624093 h 2728897"/>
              <a:gd name="connsiteX1444" fmla="*/ 1959591 w 4618222"/>
              <a:gd name="connsiteY1444" fmla="*/ 1625234 h 2728897"/>
              <a:gd name="connsiteX1445" fmla="*/ 1959591 w 4618222"/>
              <a:gd name="connsiteY1445" fmla="*/ 1625234 h 2728897"/>
              <a:gd name="connsiteX1446" fmla="*/ 1964154 w 4618222"/>
              <a:gd name="connsiteY1446" fmla="*/ 1633790 h 2728897"/>
              <a:gd name="connsiteX1447" fmla="*/ 1970429 w 4618222"/>
              <a:gd name="connsiteY1447" fmla="*/ 1641775 h 2728897"/>
              <a:gd name="connsiteX1448" fmla="*/ 1974991 w 4618222"/>
              <a:gd name="connsiteY1448" fmla="*/ 1646908 h 2728897"/>
              <a:gd name="connsiteX1449" fmla="*/ 1986969 w 4618222"/>
              <a:gd name="connsiteY1449" fmla="*/ 1656605 h 2728897"/>
              <a:gd name="connsiteX1450" fmla="*/ 1990391 w 4618222"/>
              <a:gd name="connsiteY1450" fmla="*/ 1662308 h 2728897"/>
              <a:gd name="connsiteX1451" fmla="*/ 1997806 w 4618222"/>
              <a:gd name="connsiteY1451" fmla="*/ 1681130 h 2728897"/>
              <a:gd name="connsiteX1452" fmla="*/ 2012636 w 4618222"/>
              <a:gd name="connsiteY1452" fmla="*/ 1694819 h 2728897"/>
              <a:gd name="connsiteX1453" fmla="*/ 2025754 w 4618222"/>
              <a:gd name="connsiteY1453" fmla="*/ 1702804 h 2728897"/>
              <a:gd name="connsiteX1454" fmla="*/ 2054272 w 4618222"/>
              <a:gd name="connsiteY1454" fmla="*/ 1724478 h 2728897"/>
              <a:gd name="connsiteX1455" fmla="*/ 2069672 w 4618222"/>
              <a:gd name="connsiteY1455" fmla="*/ 1731323 h 2728897"/>
              <a:gd name="connsiteX1456" fmla="*/ 2074806 w 4618222"/>
              <a:gd name="connsiteY1456" fmla="*/ 1731323 h 2728897"/>
              <a:gd name="connsiteX1457" fmla="*/ 2085643 w 4618222"/>
              <a:gd name="connsiteY1457" fmla="*/ 1726190 h 2728897"/>
              <a:gd name="connsiteX1458" fmla="*/ 2105606 w 4618222"/>
              <a:gd name="connsiteY1458" fmla="*/ 1721626 h 2728897"/>
              <a:gd name="connsiteX1459" fmla="*/ 2119295 w 4618222"/>
              <a:gd name="connsiteY1459" fmla="*/ 1720486 h 2728897"/>
              <a:gd name="connsiteX1460" fmla="*/ 2139258 w 4618222"/>
              <a:gd name="connsiteY1460" fmla="*/ 1723338 h 2728897"/>
              <a:gd name="connsiteX1461" fmla="*/ 2144391 w 4618222"/>
              <a:gd name="connsiteY1461" fmla="*/ 1725049 h 2728897"/>
              <a:gd name="connsiteX1462" fmla="*/ 2154658 w 4618222"/>
              <a:gd name="connsiteY1462" fmla="*/ 1724478 h 2728897"/>
              <a:gd name="connsiteX1463" fmla="*/ 2166065 w 4618222"/>
              <a:gd name="connsiteY1463" fmla="*/ 1720486 h 2728897"/>
              <a:gd name="connsiteX1464" fmla="*/ 2175191 w 4618222"/>
              <a:gd name="connsiteY1464" fmla="*/ 1716493 h 2728897"/>
              <a:gd name="connsiteX1465" fmla="*/ 2189450 w 4618222"/>
              <a:gd name="connsiteY1465" fmla="*/ 1710219 h 2728897"/>
              <a:gd name="connsiteX1466" fmla="*/ 2204280 w 4618222"/>
              <a:gd name="connsiteY1466" fmla="*/ 1705656 h 2728897"/>
              <a:gd name="connsiteX1467" fmla="*/ 2225954 w 4618222"/>
              <a:gd name="connsiteY1467" fmla="*/ 1702804 h 2728897"/>
              <a:gd name="connsiteX1468" fmla="*/ 2231087 w 4618222"/>
              <a:gd name="connsiteY1468" fmla="*/ 1703375 h 2728897"/>
              <a:gd name="connsiteX1469" fmla="*/ 2245917 w 4618222"/>
              <a:gd name="connsiteY1469" fmla="*/ 1717063 h 2728897"/>
              <a:gd name="connsiteX1470" fmla="*/ 2249909 w 4618222"/>
              <a:gd name="connsiteY1470" fmla="*/ 1726760 h 2728897"/>
              <a:gd name="connsiteX1471" fmla="*/ 2263598 w 4618222"/>
              <a:gd name="connsiteY1471" fmla="*/ 1735315 h 2728897"/>
              <a:gd name="connsiteX1472" fmla="*/ 2268731 w 4618222"/>
              <a:gd name="connsiteY1472" fmla="*/ 1734745 h 2728897"/>
              <a:gd name="connsiteX1473" fmla="*/ 2290405 w 4618222"/>
              <a:gd name="connsiteY1473" fmla="*/ 1730752 h 2728897"/>
              <a:gd name="connsiteX1474" fmla="*/ 2300672 w 4618222"/>
              <a:gd name="connsiteY1474" fmla="*/ 1734175 h 2728897"/>
              <a:gd name="connsiteX1475" fmla="*/ 2305235 w 4618222"/>
              <a:gd name="connsiteY1475" fmla="*/ 1738737 h 2728897"/>
              <a:gd name="connsiteX1476" fmla="*/ 2312079 w 4618222"/>
              <a:gd name="connsiteY1476" fmla="*/ 1755278 h 2728897"/>
              <a:gd name="connsiteX1477" fmla="*/ 2309798 w 4618222"/>
              <a:gd name="connsiteY1477" fmla="*/ 1767256 h 2728897"/>
              <a:gd name="connsiteX1478" fmla="*/ 2305805 w 4618222"/>
              <a:gd name="connsiteY1478" fmla="*/ 1776382 h 2728897"/>
              <a:gd name="connsiteX1479" fmla="*/ 2305235 w 4618222"/>
              <a:gd name="connsiteY1479" fmla="*/ 1788360 h 2728897"/>
              <a:gd name="connsiteX1480" fmla="*/ 2298391 w 4618222"/>
              <a:gd name="connsiteY1480" fmla="*/ 1805471 h 2728897"/>
              <a:gd name="connsiteX1481" fmla="*/ 2297820 w 4618222"/>
              <a:gd name="connsiteY1481" fmla="*/ 1808893 h 2728897"/>
              <a:gd name="connsiteX1482" fmla="*/ 2298391 w 4618222"/>
              <a:gd name="connsiteY1482" fmla="*/ 1810604 h 2728897"/>
              <a:gd name="connsiteX1483" fmla="*/ 2323487 w 4618222"/>
              <a:gd name="connsiteY1483" fmla="*/ 1846537 h 2728897"/>
              <a:gd name="connsiteX1484" fmla="*/ 2330901 w 4618222"/>
              <a:gd name="connsiteY1484" fmla="*/ 1853381 h 2728897"/>
              <a:gd name="connsiteX1485" fmla="*/ 2340598 w 4618222"/>
              <a:gd name="connsiteY1485" fmla="*/ 1867070 h 2728897"/>
              <a:gd name="connsiteX1486" fmla="*/ 2343450 w 4618222"/>
              <a:gd name="connsiteY1486" fmla="*/ 1875056 h 2728897"/>
              <a:gd name="connsiteX1487" fmla="*/ 2351435 w 4618222"/>
              <a:gd name="connsiteY1487" fmla="*/ 1893878 h 2728897"/>
              <a:gd name="connsiteX1488" fmla="*/ 2357709 w 4618222"/>
              <a:gd name="connsiteY1488" fmla="*/ 1916693 h 2728897"/>
              <a:gd name="connsiteX1489" fmla="*/ 2356568 w 4618222"/>
              <a:gd name="connsiteY1489" fmla="*/ 1921826 h 2728897"/>
              <a:gd name="connsiteX1490" fmla="*/ 2356568 w 4618222"/>
              <a:gd name="connsiteY1490" fmla="*/ 1928670 h 2728897"/>
              <a:gd name="connsiteX1491" fmla="*/ 2361131 w 4618222"/>
              <a:gd name="connsiteY1491" fmla="*/ 1943500 h 2728897"/>
              <a:gd name="connsiteX1492" fmla="*/ 2363983 w 4618222"/>
              <a:gd name="connsiteY1492" fmla="*/ 1949774 h 2728897"/>
              <a:gd name="connsiteX1493" fmla="*/ 2358279 w 4618222"/>
              <a:gd name="connsiteY1493" fmla="*/ 1974870 h 2728897"/>
              <a:gd name="connsiteX1494" fmla="*/ 2349153 w 4618222"/>
              <a:gd name="connsiteY1494" fmla="*/ 1985137 h 2728897"/>
              <a:gd name="connsiteX1495" fmla="*/ 2343450 w 4618222"/>
              <a:gd name="connsiteY1495" fmla="*/ 1997115 h 2728897"/>
              <a:gd name="connsiteX1496" fmla="*/ 2337176 w 4618222"/>
              <a:gd name="connsiteY1496" fmla="*/ 2018218 h 2728897"/>
              <a:gd name="connsiteX1497" fmla="*/ 2334324 w 4618222"/>
              <a:gd name="connsiteY1497" fmla="*/ 2029625 h 2728897"/>
              <a:gd name="connsiteX1498" fmla="*/ 2334324 w 4618222"/>
              <a:gd name="connsiteY1498" fmla="*/ 2050159 h 2728897"/>
              <a:gd name="connsiteX1499" fmla="*/ 2337746 w 4618222"/>
              <a:gd name="connsiteY1499" fmla="*/ 2059285 h 2728897"/>
              <a:gd name="connsiteX1500" fmla="*/ 2351435 w 4618222"/>
              <a:gd name="connsiteY1500" fmla="*/ 2082670 h 2728897"/>
              <a:gd name="connsiteX1501" fmla="*/ 2363412 w 4618222"/>
              <a:gd name="connsiteY1501" fmla="*/ 2108907 h 2728897"/>
              <a:gd name="connsiteX1502" fmla="*/ 2369116 w 4618222"/>
              <a:gd name="connsiteY1502" fmla="*/ 2128300 h 2728897"/>
              <a:gd name="connsiteX1503" fmla="*/ 2372539 w 4618222"/>
              <a:gd name="connsiteY1503" fmla="*/ 2149973 h 2728897"/>
              <a:gd name="connsiteX1504" fmla="*/ 2374250 w 4618222"/>
              <a:gd name="connsiteY1504" fmla="*/ 2158529 h 2728897"/>
              <a:gd name="connsiteX1505" fmla="*/ 2378242 w 4618222"/>
              <a:gd name="connsiteY1505" fmla="*/ 2181914 h 2728897"/>
              <a:gd name="connsiteX1506" fmla="*/ 2389079 w 4618222"/>
              <a:gd name="connsiteY1506" fmla="*/ 2204729 h 2728897"/>
              <a:gd name="connsiteX1507" fmla="*/ 2397635 w 4618222"/>
              <a:gd name="connsiteY1507" fmla="*/ 2215566 h 2728897"/>
              <a:gd name="connsiteX1508" fmla="*/ 2403338 w 4618222"/>
              <a:gd name="connsiteY1508" fmla="*/ 2228114 h 2728897"/>
              <a:gd name="connsiteX1509" fmla="*/ 2412464 w 4618222"/>
              <a:gd name="connsiteY1509" fmla="*/ 2253781 h 2728897"/>
              <a:gd name="connsiteX1510" fmla="*/ 2415316 w 4618222"/>
              <a:gd name="connsiteY1510" fmla="*/ 2260055 h 2728897"/>
              <a:gd name="connsiteX1511" fmla="*/ 2413605 w 4618222"/>
              <a:gd name="connsiteY1511" fmla="*/ 2274314 h 2728897"/>
              <a:gd name="connsiteX1512" fmla="*/ 2413035 w 4618222"/>
              <a:gd name="connsiteY1512" fmla="*/ 2280588 h 2728897"/>
              <a:gd name="connsiteX1513" fmla="*/ 2417027 w 4618222"/>
              <a:gd name="connsiteY1513" fmla="*/ 2295417 h 2728897"/>
              <a:gd name="connsiteX1514" fmla="*/ 2418738 w 4618222"/>
              <a:gd name="connsiteY1514" fmla="*/ 2298269 h 2728897"/>
              <a:gd name="connsiteX1515" fmla="*/ 2436990 w 4618222"/>
              <a:gd name="connsiteY1515" fmla="*/ 2307966 h 2728897"/>
              <a:gd name="connsiteX1516" fmla="*/ 2442123 w 4618222"/>
              <a:gd name="connsiteY1516" fmla="*/ 2307966 h 2728897"/>
              <a:gd name="connsiteX1517" fmla="*/ 2459805 w 4618222"/>
              <a:gd name="connsiteY1517" fmla="*/ 2303403 h 2728897"/>
              <a:gd name="connsiteX1518" fmla="*/ 2467790 w 4618222"/>
              <a:gd name="connsiteY1518" fmla="*/ 2301692 h 2728897"/>
              <a:gd name="connsiteX1519" fmla="*/ 2482620 w 4618222"/>
              <a:gd name="connsiteY1519" fmla="*/ 2298840 h 2728897"/>
              <a:gd name="connsiteX1520" fmla="*/ 2499160 w 4618222"/>
              <a:gd name="connsiteY1520" fmla="*/ 2299410 h 2728897"/>
              <a:gd name="connsiteX1521" fmla="*/ 2504294 w 4618222"/>
              <a:gd name="connsiteY1521" fmla="*/ 2299980 h 2728897"/>
              <a:gd name="connsiteX1522" fmla="*/ 2520264 w 4618222"/>
              <a:gd name="connsiteY1522" fmla="*/ 2294847 h 2728897"/>
              <a:gd name="connsiteX1523" fmla="*/ 2524827 w 4618222"/>
              <a:gd name="connsiteY1523" fmla="*/ 2293136 h 2728897"/>
              <a:gd name="connsiteX1524" fmla="*/ 2547071 w 4618222"/>
              <a:gd name="connsiteY1524" fmla="*/ 2284581 h 2728897"/>
              <a:gd name="connsiteX1525" fmla="*/ 2572738 w 4618222"/>
              <a:gd name="connsiteY1525" fmla="*/ 2262336 h 2728897"/>
              <a:gd name="connsiteX1526" fmla="*/ 2587567 w 4618222"/>
              <a:gd name="connsiteY1526" fmla="*/ 2245795 h 2728897"/>
              <a:gd name="connsiteX1527" fmla="*/ 2600686 w 4618222"/>
              <a:gd name="connsiteY1527" fmla="*/ 2227544 h 2728897"/>
              <a:gd name="connsiteX1528" fmla="*/ 2608671 w 4618222"/>
              <a:gd name="connsiteY1528" fmla="*/ 2218988 h 2728897"/>
              <a:gd name="connsiteX1529" fmla="*/ 2622360 w 4618222"/>
              <a:gd name="connsiteY1529" fmla="*/ 2199596 h 2728897"/>
              <a:gd name="connsiteX1530" fmla="*/ 2626923 w 4618222"/>
              <a:gd name="connsiteY1530" fmla="*/ 2183055 h 2728897"/>
              <a:gd name="connsiteX1531" fmla="*/ 2625782 w 4618222"/>
              <a:gd name="connsiteY1531" fmla="*/ 2174499 h 2728897"/>
              <a:gd name="connsiteX1532" fmla="*/ 2628064 w 4618222"/>
              <a:gd name="connsiteY1532" fmla="*/ 2165374 h 2728897"/>
              <a:gd name="connsiteX1533" fmla="*/ 2641182 w 4618222"/>
              <a:gd name="connsiteY1533" fmla="*/ 2157958 h 2728897"/>
              <a:gd name="connsiteX1534" fmla="*/ 2657152 w 4618222"/>
              <a:gd name="connsiteY1534" fmla="*/ 2151685 h 2728897"/>
              <a:gd name="connsiteX1535" fmla="*/ 2664567 w 4618222"/>
              <a:gd name="connsiteY1535" fmla="*/ 2140847 h 2728897"/>
              <a:gd name="connsiteX1536" fmla="*/ 2666849 w 4618222"/>
              <a:gd name="connsiteY1536" fmla="*/ 2123736 h 2728897"/>
              <a:gd name="connsiteX1537" fmla="*/ 2666278 w 4618222"/>
              <a:gd name="connsiteY1537" fmla="*/ 2115181 h 2728897"/>
              <a:gd name="connsiteX1538" fmla="*/ 2658863 w 4618222"/>
              <a:gd name="connsiteY1538" fmla="*/ 2088944 h 2728897"/>
              <a:gd name="connsiteX1539" fmla="*/ 2660575 w 4618222"/>
              <a:gd name="connsiteY1539" fmla="*/ 2080959 h 2728897"/>
              <a:gd name="connsiteX1540" fmla="*/ 2697078 w 4618222"/>
              <a:gd name="connsiteY1540" fmla="*/ 2050159 h 2728897"/>
              <a:gd name="connsiteX1541" fmla="*/ 2709056 w 4618222"/>
              <a:gd name="connsiteY1541" fmla="*/ 2043885 h 2728897"/>
              <a:gd name="connsiteX1542" fmla="*/ 2722745 w 4618222"/>
              <a:gd name="connsiteY1542" fmla="*/ 2036470 h 2728897"/>
              <a:gd name="connsiteX1543" fmla="*/ 2743278 w 4618222"/>
              <a:gd name="connsiteY1543" fmla="*/ 2012514 h 2728897"/>
              <a:gd name="connsiteX1544" fmla="*/ 2745560 w 4618222"/>
              <a:gd name="connsiteY1544" fmla="*/ 1997685 h 2728897"/>
              <a:gd name="connsiteX1545" fmla="*/ 2745560 w 4618222"/>
              <a:gd name="connsiteY1545" fmla="*/ 1982285 h 2728897"/>
              <a:gd name="connsiteX1546" fmla="*/ 2745560 w 4618222"/>
              <a:gd name="connsiteY1546" fmla="*/ 1970307 h 2728897"/>
              <a:gd name="connsiteX1547" fmla="*/ 2746700 w 4618222"/>
              <a:gd name="connsiteY1547" fmla="*/ 1949774 h 2728897"/>
              <a:gd name="connsiteX1548" fmla="*/ 2743278 w 4618222"/>
              <a:gd name="connsiteY1548" fmla="*/ 1940648 h 2728897"/>
              <a:gd name="connsiteX1549" fmla="*/ 2733011 w 4618222"/>
              <a:gd name="connsiteY1549" fmla="*/ 1925248 h 2728897"/>
              <a:gd name="connsiteX1550" fmla="*/ 2730159 w 4618222"/>
              <a:gd name="connsiteY1550" fmla="*/ 1901863 h 2728897"/>
              <a:gd name="connsiteX1551" fmla="*/ 2731300 w 4618222"/>
              <a:gd name="connsiteY1551" fmla="*/ 1896730 h 2728897"/>
              <a:gd name="connsiteX1552" fmla="*/ 2730159 w 4618222"/>
              <a:gd name="connsiteY1552" fmla="*/ 1887604 h 2728897"/>
              <a:gd name="connsiteX1553" fmla="*/ 2726167 w 4618222"/>
              <a:gd name="connsiteY1553" fmla="*/ 1871063 h 2728897"/>
              <a:gd name="connsiteX1554" fmla="*/ 2734152 w 4618222"/>
              <a:gd name="connsiteY1554" fmla="*/ 1856233 h 2728897"/>
              <a:gd name="connsiteX1555" fmla="*/ 2743848 w 4618222"/>
              <a:gd name="connsiteY1555" fmla="*/ 1837982 h 2728897"/>
              <a:gd name="connsiteX1556" fmla="*/ 2750693 w 4618222"/>
              <a:gd name="connsiteY1556" fmla="*/ 1830567 h 2728897"/>
              <a:gd name="connsiteX1557" fmla="*/ 2764382 w 4618222"/>
              <a:gd name="connsiteY1557" fmla="*/ 1818019 h 2728897"/>
              <a:gd name="connsiteX1558" fmla="*/ 2798034 w 4618222"/>
              <a:gd name="connsiteY1558" fmla="*/ 1782085 h 2728897"/>
              <a:gd name="connsiteX1559" fmla="*/ 2820848 w 4618222"/>
              <a:gd name="connsiteY1559" fmla="*/ 1764404 h 2728897"/>
              <a:gd name="connsiteX1560" fmla="*/ 2823700 w 4618222"/>
              <a:gd name="connsiteY1560" fmla="*/ 1762693 h 2728897"/>
              <a:gd name="connsiteX1561" fmla="*/ 2873322 w 4618222"/>
              <a:gd name="connsiteY1561" fmla="*/ 1699952 h 2728897"/>
              <a:gd name="connsiteX1562" fmla="*/ 2887581 w 4618222"/>
              <a:gd name="connsiteY1562" fmla="*/ 1673145 h 2728897"/>
              <a:gd name="connsiteX1563" fmla="*/ 2896137 w 4618222"/>
              <a:gd name="connsiteY1563" fmla="*/ 1654323 h 2728897"/>
              <a:gd name="connsiteX1564" fmla="*/ 2898418 w 4618222"/>
              <a:gd name="connsiteY1564" fmla="*/ 1627515 h 2728897"/>
              <a:gd name="connsiteX1565" fmla="*/ 2892144 w 4618222"/>
              <a:gd name="connsiteY1565" fmla="*/ 1623523 h 2728897"/>
              <a:gd name="connsiteX1566" fmla="*/ 2890433 w 4618222"/>
              <a:gd name="connsiteY1566" fmla="*/ 1624093 h 2728897"/>
              <a:gd name="connsiteX1567" fmla="*/ 2868189 w 4618222"/>
              <a:gd name="connsiteY1567" fmla="*/ 1632079 h 2728897"/>
              <a:gd name="connsiteX1568" fmla="*/ 2835107 w 4618222"/>
              <a:gd name="connsiteY1568" fmla="*/ 1638353 h 2728897"/>
              <a:gd name="connsiteX1569" fmla="*/ 2829974 w 4618222"/>
              <a:gd name="connsiteY1569" fmla="*/ 1638923 h 2728897"/>
              <a:gd name="connsiteX1570" fmla="*/ 2811723 w 4618222"/>
              <a:gd name="connsiteY1570" fmla="*/ 1643486 h 2728897"/>
              <a:gd name="connsiteX1571" fmla="*/ 2807159 w 4618222"/>
              <a:gd name="connsiteY1571" fmla="*/ 1645197 h 2728897"/>
              <a:gd name="connsiteX1572" fmla="*/ 2800315 w 4618222"/>
              <a:gd name="connsiteY1572" fmla="*/ 1644056 h 2728897"/>
              <a:gd name="connsiteX1573" fmla="*/ 2796322 w 4618222"/>
              <a:gd name="connsiteY1573" fmla="*/ 1640634 h 2728897"/>
              <a:gd name="connsiteX1574" fmla="*/ 2784345 w 4618222"/>
              <a:gd name="connsiteY1574" fmla="*/ 1628656 h 2728897"/>
              <a:gd name="connsiteX1575" fmla="*/ 2784345 w 4618222"/>
              <a:gd name="connsiteY1575" fmla="*/ 1624093 h 2728897"/>
              <a:gd name="connsiteX1576" fmla="*/ 2782633 w 4618222"/>
              <a:gd name="connsiteY1576" fmla="*/ 1612116 h 2728897"/>
              <a:gd name="connsiteX1577" fmla="*/ 2774078 w 4618222"/>
              <a:gd name="connsiteY1577" fmla="*/ 1603560 h 2728897"/>
              <a:gd name="connsiteX1578" fmla="*/ 2756397 w 4618222"/>
              <a:gd name="connsiteY1578" fmla="*/ 1584738 h 2728897"/>
              <a:gd name="connsiteX1579" fmla="*/ 2743848 w 4618222"/>
              <a:gd name="connsiteY1579" fmla="*/ 1576182 h 2728897"/>
              <a:gd name="connsiteX1580" fmla="*/ 2726737 w 4618222"/>
              <a:gd name="connsiteY1580" fmla="*/ 1556790 h 2728897"/>
              <a:gd name="connsiteX1581" fmla="*/ 2722175 w 4618222"/>
              <a:gd name="connsiteY1581" fmla="*/ 1541960 h 2728897"/>
              <a:gd name="connsiteX1582" fmla="*/ 2713048 w 4618222"/>
              <a:gd name="connsiteY1582" fmla="*/ 1529412 h 2728897"/>
              <a:gd name="connsiteX1583" fmla="*/ 2702212 w 4618222"/>
              <a:gd name="connsiteY1583" fmla="*/ 1520857 h 2728897"/>
              <a:gd name="connsiteX1584" fmla="*/ 2697649 w 4618222"/>
              <a:gd name="connsiteY1584" fmla="*/ 1511731 h 2728897"/>
              <a:gd name="connsiteX1585" fmla="*/ 2692515 w 4618222"/>
              <a:gd name="connsiteY1585" fmla="*/ 1483212 h 2728897"/>
              <a:gd name="connsiteX1586" fmla="*/ 2677686 w 4618222"/>
              <a:gd name="connsiteY1586" fmla="*/ 1463249 h 2728897"/>
              <a:gd name="connsiteX1587" fmla="*/ 2673123 w 4618222"/>
              <a:gd name="connsiteY1587" fmla="*/ 1460968 h 2728897"/>
              <a:gd name="connsiteX1588" fmla="*/ 2670271 w 4618222"/>
              <a:gd name="connsiteY1588" fmla="*/ 1456975 h 2728897"/>
              <a:gd name="connsiteX1589" fmla="*/ 2669130 w 4618222"/>
              <a:gd name="connsiteY1589" fmla="*/ 1451842 h 2728897"/>
              <a:gd name="connsiteX1590" fmla="*/ 2663997 w 4618222"/>
              <a:gd name="connsiteY1590" fmla="*/ 1435872 h 2728897"/>
              <a:gd name="connsiteX1591" fmla="*/ 2659434 w 4618222"/>
              <a:gd name="connsiteY1591" fmla="*/ 1428457 h 2728897"/>
              <a:gd name="connsiteX1592" fmla="*/ 2642893 w 4618222"/>
              <a:gd name="connsiteY1592" fmla="*/ 1394805 h 2728897"/>
              <a:gd name="connsiteX1593" fmla="*/ 2640041 w 4618222"/>
              <a:gd name="connsiteY1593" fmla="*/ 1388531 h 2728897"/>
              <a:gd name="connsiteX1594" fmla="*/ 2642323 w 4618222"/>
              <a:gd name="connsiteY1594" fmla="*/ 1385109 h 2728897"/>
              <a:gd name="connsiteX1595" fmla="*/ 2648597 w 4618222"/>
              <a:gd name="connsiteY1595" fmla="*/ 1383968 h 2728897"/>
              <a:gd name="connsiteX1596" fmla="*/ 2654301 w 4618222"/>
              <a:gd name="connsiteY1596" fmla="*/ 1381116 h 2728897"/>
              <a:gd name="connsiteX1597" fmla="*/ 2661145 w 4618222"/>
              <a:gd name="connsiteY1597" fmla="*/ 1385679 h 2728897"/>
              <a:gd name="connsiteX1598" fmla="*/ 2665138 w 4618222"/>
              <a:gd name="connsiteY1598" fmla="*/ 1391383 h 2728897"/>
              <a:gd name="connsiteX1599" fmla="*/ 2682249 w 4618222"/>
              <a:gd name="connsiteY1599" fmla="*/ 1417050 h 2728897"/>
              <a:gd name="connsiteX1600" fmla="*/ 2689663 w 4618222"/>
              <a:gd name="connsiteY1600" fmla="*/ 1432450 h 2728897"/>
              <a:gd name="connsiteX1601" fmla="*/ 2696508 w 4618222"/>
              <a:gd name="connsiteY1601" fmla="*/ 1439864 h 2728897"/>
              <a:gd name="connsiteX1602" fmla="*/ 2710767 w 4618222"/>
              <a:gd name="connsiteY1602" fmla="*/ 1453553 h 2728897"/>
              <a:gd name="connsiteX1603" fmla="*/ 2713619 w 4618222"/>
              <a:gd name="connsiteY1603" fmla="*/ 1459827 h 2728897"/>
              <a:gd name="connsiteX1604" fmla="*/ 2716471 w 4618222"/>
              <a:gd name="connsiteY1604" fmla="*/ 1471235 h 2728897"/>
              <a:gd name="connsiteX1605" fmla="*/ 2716471 w 4618222"/>
              <a:gd name="connsiteY1605" fmla="*/ 1476368 h 2728897"/>
              <a:gd name="connsiteX1606" fmla="*/ 2729019 w 4618222"/>
              <a:gd name="connsiteY1606" fmla="*/ 1498042 h 2728897"/>
              <a:gd name="connsiteX1607" fmla="*/ 2737575 w 4618222"/>
              <a:gd name="connsiteY1607" fmla="*/ 1503746 h 2728897"/>
              <a:gd name="connsiteX1608" fmla="*/ 2747271 w 4618222"/>
              <a:gd name="connsiteY1608" fmla="*/ 1517434 h 2728897"/>
              <a:gd name="connsiteX1609" fmla="*/ 2757537 w 4618222"/>
              <a:gd name="connsiteY1609" fmla="*/ 1535116 h 2728897"/>
              <a:gd name="connsiteX1610" fmla="*/ 2768374 w 4618222"/>
              <a:gd name="connsiteY1610" fmla="*/ 1548234 h 2728897"/>
              <a:gd name="connsiteX1611" fmla="*/ 2773508 w 4618222"/>
              <a:gd name="connsiteY1611" fmla="*/ 1567627 h 2728897"/>
              <a:gd name="connsiteX1612" fmla="*/ 2774078 w 4618222"/>
              <a:gd name="connsiteY1612" fmla="*/ 1574471 h 2728897"/>
              <a:gd name="connsiteX1613" fmla="*/ 2781493 w 4618222"/>
              <a:gd name="connsiteY1613" fmla="*/ 1598997 h 2728897"/>
              <a:gd name="connsiteX1614" fmla="*/ 2785485 w 4618222"/>
              <a:gd name="connsiteY1614" fmla="*/ 1608693 h 2728897"/>
              <a:gd name="connsiteX1615" fmla="*/ 2792330 w 4618222"/>
              <a:gd name="connsiteY1615" fmla="*/ 1612686 h 2728897"/>
              <a:gd name="connsiteX1616" fmla="*/ 2800885 w 4618222"/>
              <a:gd name="connsiteY1616" fmla="*/ 1612116 h 2728897"/>
              <a:gd name="connsiteX1617" fmla="*/ 2811723 w 4618222"/>
              <a:gd name="connsiteY1617" fmla="*/ 1606982 h 2728897"/>
              <a:gd name="connsiteX1618" fmla="*/ 2825411 w 4618222"/>
              <a:gd name="connsiteY1618" fmla="*/ 1601849 h 2728897"/>
              <a:gd name="connsiteX1619" fmla="*/ 2843093 w 4618222"/>
              <a:gd name="connsiteY1619" fmla="*/ 1597286 h 2728897"/>
              <a:gd name="connsiteX1620" fmla="*/ 2853930 w 4618222"/>
              <a:gd name="connsiteY1620" fmla="*/ 1593293 h 2728897"/>
              <a:gd name="connsiteX1621" fmla="*/ 2863056 w 4618222"/>
              <a:gd name="connsiteY1621" fmla="*/ 1588730 h 2728897"/>
              <a:gd name="connsiteX1622" fmla="*/ 2873322 w 4618222"/>
              <a:gd name="connsiteY1622" fmla="*/ 1582457 h 2728897"/>
              <a:gd name="connsiteX1623" fmla="*/ 2891004 w 4618222"/>
              <a:gd name="connsiteY1623" fmla="*/ 1576753 h 2728897"/>
              <a:gd name="connsiteX1624" fmla="*/ 2904693 w 4618222"/>
              <a:gd name="connsiteY1624" fmla="*/ 1570479 h 2728897"/>
              <a:gd name="connsiteX1625" fmla="*/ 2908685 w 4618222"/>
              <a:gd name="connsiteY1625" fmla="*/ 1565346 h 2728897"/>
              <a:gd name="connsiteX1626" fmla="*/ 2918952 w 4618222"/>
              <a:gd name="connsiteY1626" fmla="*/ 1555079 h 2728897"/>
              <a:gd name="connsiteX1627" fmla="*/ 2940626 w 4618222"/>
              <a:gd name="connsiteY1627" fmla="*/ 1549375 h 2728897"/>
              <a:gd name="connsiteX1628" fmla="*/ 2950322 w 4618222"/>
              <a:gd name="connsiteY1628" fmla="*/ 1541390 h 2728897"/>
              <a:gd name="connsiteX1629" fmla="*/ 2956026 w 4618222"/>
              <a:gd name="connsiteY1629" fmla="*/ 1535686 h 2728897"/>
              <a:gd name="connsiteX1630" fmla="*/ 2968574 w 4618222"/>
              <a:gd name="connsiteY1630" fmla="*/ 1525420 h 2728897"/>
              <a:gd name="connsiteX1631" fmla="*/ 2974848 w 4618222"/>
              <a:gd name="connsiteY1631" fmla="*/ 1520286 h 2728897"/>
              <a:gd name="connsiteX1632" fmla="*/ 2981122 w 4618222"/>
              <a:gd name="connsiteY1632" fmla="*/ 1518005 h 2728897"/>
              <a:gd name="connsiteX1633" fmla="*/ 2983974 w 4618222"/>
              <a:gd name="connsiteY1633" fmla="*/ 1514012 h 2728897"/>
              <a:gd name="connsiteX1634" fmla="*/ 2984544 w 4618222"/>
              <a:gd name="connsiteY1634" fmla="*/ 1503746 h 2728897"/>
              <a:gd name="connsiteX1635" fmla="*/ 2988537 w 4618222"/>
              <a:gd name="connsiteY1635" fmla="*/ 1496331 h 2728897"/>
              <a:gd name="connsiteX1636" fmla="*/ 3006218 w 4618222"/>
              <a:gd name="connsiteY1636" fmla="*/ 1474087 h 2728897"/>
              <a:gd name="connsiteX1637" fmla="*/ 3003366 w 4618222"/>
              <a:gd name="connsiteY1637" fmla="*/ 1460398 h 2728897"/>
              <a:gd name="connsiteX1638" fmla="*/ 2994811 w 4618222"/>
              <a:gd name="connsiteY1638" fmla="*/ 1449561 h 2728897"/>
              <a:gd name="connsiteX1639" fmla="*/ 2986255 w 4618222"/>
              <a:gd name="connsiteY1639" fmla="*/ 1444427 h 2728897"/>
              <a:gd name="connsiteX1640" fmla="*/ 2972566 w 4618222"/>
              <a:gd name="connsiteY1640" fmla="*/ 1442146 h 2728897"/>
              <a:gd name="connsiteX1641" fmla="*/ 2965151 w 4618222"/>
              <a:gd name="connsiteY1641" fmla="*/ 1438153 h 2728897"/>
              <a:gd name="connsiteX1642" fmla="*/ 2957167 w 4618222"/>
              <a:gd name="connsiteY1642" fmla="*/ 1423324 h 2728897"/>
              <a:gd name="connsiteX1643" fmla="*/ 2954885 w 4618222"/>
              <a:gd name="connsiteY1643" fmla="*/ 1407924 h 2728897"/>
              <a:gd name="connsiteX1644" fmla="*/ 2953744 w 4618222"/>
              <a:gd name="connsiteY1644" fmla="*/ 1406783 h 2728897"/>
              <a:gd name="connsiteX1645" fmla="*/ 2950892 w 4618222"/>
              <a:gd name="connsiteY1645" fmla="*/ 1407353 h 2728897"/>
              <a:gd name="connsiteX1646" fmla="*/ 2932070 w 4618222"/>
              <a:gd name="connsiteY1646" fmla="*/ 1429027 h 2728897"/>
              <a:gd name="connsiteX1647" fmla="*/ 2914959 w 4618222"/>
              <a:gd name="connsiteY1647" fmla="*/ 1438153 h 2728897"/>
              <a:gd name="connsiteX1648" fmla="*/ 2898418 w 4618222"/>
              <a:gd name="connsiteY1648" fmla="*/ 1440435 h 2728897"/>
              <a:gd name="connsiteX1649" fmla="*/ 2892144 w 4618222"/>
              <a:gd name="connsiteY1649" fmla="*/ 1438153 h 2728897"/>
              <a:gd name="connsiteX1650" fmla="*/ 2888152 w 4618222"/>
              <a:gd name="connsiteY1650" fmla="*/ 1430738 h 2728897"/>
              <a:gd name="connsiteX1651" fmla="*/ 2886441 w 4618222"/>
              <a:gd name="connsiteY1651" fmla="*/ 1413627 h 2728897"/>
              <a:gd name="connsiteX1652" fmla="*/ 2885300 w 4618222"/>
              <a:gd name="connsiteY1652" fmla="*/ 1410775 h 2728897"/>
              <a:gd name="connsiteX1653" fmla="*/ 2882448 w 4618222"/>
              <a:gd name="connsiteY1653" fmla="*/ 1409064 h 2728897"/>
              <a:gd name="connsiteX1654" fmla="*/ 2879596 w 4618222"/>
              <a:gd name="connsiteY1654" fmla="*/ 1410205 h 2728897"/>
              <a:gd name="connsiteX1655" fmla="*/ 2876744 w 4618222"/>
              <a:gd name="connsiteY1655" fmla="*/ 1416479 h 2728897"/>
              <a:gd name="connsiteX1656" fmla="*/ 2871611 w 4618222"/>
              <a:gd name="connsiteY1656" fmla="*/ 1416479 h 2728897"/>
              <a:gd name="connsiteX1657" fmla="*/ 2867048 w 4618222"/>
              <a:gd name="connsiteY1657" fmla="*/ 1407353 h 2728897"/>
              <a:gd name="connsiteX1658" fmla="*/ 2859063 w 4618222"/>
              <a:gd name="connsiteY1658" fmla="*/ 1392524 h 2728897"/>
              <a:gd name="connsiteX1659" fmla="*/ 2850508 w 4618222"/>
              <a:gd name="connsiteY1659" fmla="*/ 1383968 h 2728897"/>
              <a:gd name="connsiteX1660" fmla="*/ 2846515 w 4618222"/>
              <a:gd name="connsiteY1660" fmla="*/ 1380546 h 2728897"/>
              <a:gd name="connsiteX1661" fmla="*/ 2836819 w 4618222"/>
              <a:gd name="connsiteY1661" fmla="*/ 1362294 h 2728897"/>
              <a:gd name="connsiteX1662" fmla="*/ 2836248 w 4618222"/>
              <a:gd name="connsiteY1662" fmla="*/ 1357161 h 2728897"/>
              <a:gd name="connsiteX1663" fmla="*/ 2837959 w 4618222"/>
              <a:gd name="connsiteY1663" fmla="*/ 1350316 h 2728897"/>
              <a:gd name="connsiteX1664" fmla="*/ 2840241 w 4618222"/>
              <a:gd name="connsiteY1664" fmla="*/ 1348035 h 2728897"/>
              <a:gd name="connsiteX1665" fmla="*/ 2850508 w 4618222"/>
              <a:gd name="connsiteY1665" fmla="*/ 1346894 h 2728897"/>
              <a:gd name="connsiteX1666" fmla="*/ 2860204 w 4618222"/>
              <a:gd name="connsiteY1666" fmla="*/ 1348605 h 2728897"/>
              <a:gd name="connsiteX1667" fmla="*/ 2865337 w 4618222"/>
              <a:gd name="connsiteY1667" fmla="*/ 1355450 h 2728897"/>
              <a:gd name="connsiteX1668" fmla="*/ 2877885 w 4618222"/>
              <a:gd name="connsiteY1668" fmla="*/ 1375983 h 2728897"/>
              <a:gd name="connsiteX1669" fmla="*/ 2885870 w 4618222"/>
              <a:gd name="connsiteY1669" fmla="*/ 1381687 h 2728897"/>
              <a:gd name="connsiteX1670" fmla="*/ 2891004 w 4618222"/>
              <a:gd name="connsiteY1670" fmla="*/ 1382828 h 2728897"/>
              <a:gd name="connsiteX1671" fmla="*/ 2901270 w 4618222"/>
              <a:gd name="connsiteY1671" fmla="*/ 1388531 h 2728897"/>
              <a:gd name="connsiteX1672" fmla="*/ 2908115 w 4618222"/>
              <a:gd name="connsiteY1672" fmla="*/ 1393664 h 2728897"/>
              <a:gd name="connsiteX1673" fmla="*/ 2929218 w 4618222"/>
              <a:gd name="connsiteY1673" fmla="*/ 1401079 h 2728897"/>
              <a:gd name="connsiteX1674" fmla="*/ 2937204 w 4618222"/>
              <a:gd name="connsiteY1674" fmla="*/ 1399939 h 2728897"/>
              <a:gd name="connsiteX1675" fmla="*/ 2949181 w 4618222"/>
              <a:gd name="connsiteY1675" fmla="*/ 1393664 h 2728897"/>
              <a:gd name="connsiteX1676" fmla="*/ 2960589 w 4618222"/>
              <a:gd name="connsiteY1676" fmla="*/ 1398228 h 2728897"/>
              <a:gd name="connsiteX1677" fmla="*/ 2965151 w 4618222"/>
              <a:gd name="connsiteY1677" fmla="*/ 1409064 h 2728897"/>
              <a:gd name="connsiteX1678" fmla="*/ 2973137 w 4618222"/>
              <a:gd name="connsiteY1678" fmla="*/ 1414198 h 2728897"/>
              <a:gd name="connsiteX1679" fmla="*/ 3020477 w 4618222"/>
              <a:gd name="connsiteY1679" fmla="*/ 1421613 h 2728897"/>
              <a:gd name="connsiteX1680" fmla="*/ 3037588 w 4618222"/>
              <a:gd name="connsiteY1680" fmla="*/ 1422183 h 2728897"/>
              <a:gd name="connsiteX1681" fmla="*/ 3066107 w 4618222"/>
              <a:gd name="connsiteY1681" fmla="*/ 1420472 h 2728897"/>
              <a:gd name="connsiteX1682" fmla="*/ 3072951 w 4618222"/>
              <a:gd name="connsiteY1682" fmla="*/ 1419331 h 2728897"/>
              <a:gd name="connsiteX1683" fmla="*/ 3093484 w 4618222"/>
              <a:gd name="connsiteY1683" fmla="*/ 1417620 h 2728897"/>
              <a:gd name="connsiteX1684" fmla="*/ 3099188 w 4618222"/>
              <a:gd name="connsiteY1684" fmla="*/ 1421042 h 2728897"/>
              <a:gd name="connsiteX1685" fmla="*/ 3103751 w 4618222"/>
              <a:gd name="connsiteY1685" fmla="*/ 1426175 h 2728897"/>
              <a:gd name="connsiteX1686" fmla="*/ 3108884 w 4618222"/>
              <a:gd name="connsiteY1686" fmla="*/ 1432450 h 2728897"/>
              <a:gd name="connsiteX1687" fmla="*/ 3119151 w 4618222"/>
              <a:gd name="connsiteY1687" fmla="*/ 1442146 h 2728897"/>
              <a:gd name="connsiteX1688" fmla="*/ 3128847 w 4618222"/>
              <a:gd name="connsiteY1688" fmla="*/ 1448990 h 2728897"/>
              <a:gd name="connsiteX1689" fmla="*/ 3146529 w 4618222"/>
              <a:gd name="connsiteY1689" fmla="*/ 1458116 h 2728897"/>
              <a:gd name="connsiteX1690" fmla="*/ 3151092 w 4618222"/>
              <a:gd name="connsiteY1690" fmla="*/ 1458116 h 2728897"/>
              <a:gd name="connsiteX1691" fmla="*/ 3151092 w 4618222"/>
              <a:gd name="connsiteY1691" fmla="*/ 1458116 h 2728897"/>
              <a:gd name="connsiteX1692" fmla="*/ 3151662 w 4618222"/>
              <a:gd name="connsiteY1692" fmla="*/ 1457546 h 2728897"/>
              <a:gd name="connsiteX1693" fmla="*/ 3151092 w 4618222"/>
              <a:gd name="connsiteY1693" fmla="*/ 1458116 h 2728897"/>
              <a:gd name="connsiteX1694" fmla="*/ 3150521 w 4618222"/>
              <a:gd name="connsiteY1694" fmla="*/ 1458116 h 2728897"/>
              <a:gd name="connsiteX1695" fmla="*/ 3139685 w 4618222"/>
              <a:gd name="connsiteY1695" fmla="*/ 1462109 h 2728897"/>
              <a:gd name="connsiteX1696" fmla="*/ 3136833 w 4618222"/>
              <a:gd name="connsiteY1696" fmla="*/ 1463249 h 2728897"/>
              <a:gd name="connsiteX1697" fmla="*/ 3136833 w 4618222"/>
              <a:gd name="connsiteY1697" fmla="*/ 1466101 h 2728897"/>
              <a:gd name="connsiteX1698" fmla="*/ 3152232 w 4618222"/>
              <a:gd name="connsiteY1698" fmla="*/ 1481501 h 2728897"/>
              <a:gd name="connsiteX1699" fmla="*/ 3177329 w 4618222"/>
              <a:gd name="connsiteY1699" fmla="*/ 1483212 h 2728897"/>
              <a:gd name="connsiteX1700" fmla="*/ 3185314 w 4618222"/>
              <a:gd name="connsiteY1700" fmla="*/ 1471235 h 2728897"/>
              <a:gd name="connsiteX1701" fmla="*/ 3185314 w 4618222"/>
              <a:gd name="connsiteY1701" fmla="*/ 1471235 h 2728897"/>
              <a:gd name="connsiteX1702" fmla="*/ 3185314 w 4618222"/>
              <a:gd name="connsiteY1702" fmla="*/ 1470094 h 2728897"/>
              <a:gd name="connsiteX1703" fmla="*/ 3185884 w 4618222"/>
              <a:gd name="connsiteY1703" fmla="*/ 1470664 h 2728897"/>
              <a:gd name="connsiteX1704" fmla="*/ 3185884 w 4618222"/>
              <a:gd name="connsiteY1704" fmla="*/ 1471235 h 2728897"/>
              <a:gd name="connsiteX1705" fmla="*/ 3187025 w 4618222"/>
              <a:gd name="connsiteY1705" fmla="*/ 1471805 h 2728897"/>
              <a:gd name="connsiteX1706" fmla="*/ 3192158 w 4618222"/>
              <a:gd name="connsiteY1706" fmla="*/ 1494620 h 2728897"/>
              <a:gd name="connsiteX1707" fmla="*/ 3192728 w 4618222"/>
              <a:gd name="connsiteY1707" fmla="*/ 1504886 h 2728897"/>
              <a:gd name="connsiteX1708" fmla="*/ 3199003 w 4618222"/>
              <a:gd name="connsiteY1708" fmla="*/ 1529983 h 2728897"/>
              <a:gd name="connsiteX1709" fmla="*/ 3206417 w 4618222"/>
              <a:gd name="connsiteY1709" fmla="*/ 1554508 h 2728897"/>
              <a:gd name="connsiteX1710" fmla="*/ 3208129 w 4618222"/>
              <a:gd name="connsiteY1710" fmla="*/ 1559071 h 2728897"/>
              <a:gd name="connsiteX1711" fmla="*/ 3216684 w 4618222"/>
              <a:gd name="connsiteY1711" fmla="*/ 1573901 h 2728897"/>
              <a:gd name="connsiteX1712" fmla="*/ 3225240 w 4618222"/>
              <a:gd name="connsiteY1712" fmla="*/ 1592153 h 2728897"/>
              <a:gd name="connsiteX1713" fmla="*/ 3228662 w 4618222"/>
              <a:gd name="connsiteY1713" fmla="*/ 1601849 h 2728897"/>
              <a:gd name="connsiteX1714" fmla="*/ 3238358 w 4618222"/>
              <a:gd name="connsiteY1714" fmla="*/ 1619531 h 2728897"/>
              <a:gd name="connsiteX1715" fmla="*/ 3245203 w 4618222"/>
              <a:gd name="connsiteY1715" fmla="*/ 1629227 h 2728897"/>
              <a:gd name="connsiteX1716" fmla="*/ 3253758 w 4618222"/>
              <a:gd name="connsiteY1716" fmla="*/ 1653182 h 2728897"/>
              <a:gd name="connsiteX1717" fmla="*/ 3260032 w 4618222"/>
              <a:gd name="connsiteY1717" fmla="*/ 1666871 h 2728897"/>
              <a:gd name="connsiteX1718" fmla="*/ 3264595 w 4618222"/>
              <a:gd name="connsiteY1718" fmla="*/ 1671434 h 2728897"/>
              <a:gd name="connsiteX1719" fmla="*/ 3278284 w 4618222"/>
              <a:gd name="connsiteY1719" fmla="*/ 1669723 h 2728897"/>
              <a:gd name="connsiteX1720" fmla="*/ 3280565 w 4618222"/>
              <a:gd name="connsiteY1720" fmla="*/ 1665160 h 2728897"/>
              <a:gd name="connsiteX1721" fmla="*/ 3286839 w 4618222"/>
              <a:gd name="connsiteY1721" fmla="*/ 1659456 h 2728897"/>
              <a:gd name="connsiteX1722" fmla="*/ 3293114 w 4618222"/>
              <a:gd name="connsiteY1722" fmla="*/ 1652042 h 2728897"/>
              <a:gd name="connsiteX1723" fmla="*/ 3301669 w 4618222"/>
              <a:gd name="connsiteY1723" fmla="*/ 1641775 h 2728897"/>
              <a:gd name="connsiteX1724" fmla="*/ 3305091 w 4618222"/>
              <a:gd name="connsiteY1724" fmla="*/ 1634360 h 2728897"/>
              <a:gd name="connsiteX1725" fmla="*/ 3303950 w 4618222"/>
              <a:gd name="connsiteY1725" fmla="*/ 1625804 h 2728897"/>
              <a:gd name="connsiteX1726" fmla="*/ 3305091 w 4618222"/>
              <a:gd name="connsiteY1726" fmla="*/ 1615538 h 2728897"/>
              <a:gd name="connsiteX1727" fmla="*/ 3307943 w 4618222"/>
              <a:gd name="connsiteY1727" fmla="*/ 1609264 h 2728897"/>
              <a:gd name="connsiteX1728" fmla="*/ 3307943 w 4618222"/>
              <a:gd name="connsiteY1728" fmla="*/ 1594434 h 2728897"/>
              <a:gd name="connsiteX1729" fmla="*/ 3306232 w 4618222"/>
              <a:gd name="connsiteY1729" fmla="*/ 1585879 h 2728897"/>
              <a:gd name="connsiteX1730" fmla="*/ 3306232 w 4618222"/>
              <a:gd name="connsiteY1730" fmla="*/ 1567057 h 2728897"/>
              <a:gd name="connsiteX1731" fmla="*/ 3312506 w 4618222"/>
              <a:gd name="connsiteY1731" fmla="*/ 1560212 h 2728897"/>
              <a:gd name="connsiteX1732" fmla="*/ 3317069 w 4618222"/>
              <a:gd name="connsiteY1732" fmla="*/ 1558501 h 2728897"/>
              <a:gd name="connsiteX1733" fmla="*/ 3329617 w 4618222"/>
              <a:gd name="connsiteY1733" fmla="*/ 1550516 h 2728897"/>
              <a:gd name="connsiteX1734" fmla="*/ 3333610 w 4618222"/>
              <a:gd name="connsiteY1734" fmla="*/ 1545383 h 2728897"/>
              <a:gd name="connsiteX1735" fmla="*/ 3337602 w 4618222"/>
              <a:gd name="connsiteY1735" fmla="*/ 1537968 h 2728897"/>
              <a:gd name="connsiteX1736" fmla="*/ 3355854 w 4618222"/>
              <a:gd name="connsiteY1736" fmla="*/ 1522568 h 2728897"/>
              <a:gd name="connsiteX1737" fmla="*/ 3362699 w 4618222"/>
              <a:gd name="connsiteY1737" fmla="*/ 1515153 h 2728897"/>
              <a:gd name="connsiteX1738" fmla="*/ 3370114 w 4618222"/>
              <a:gd name="connsiteY1738" fmla="*/ 1505457 h 2728897"/>
              <a:gd name="connsiteX1739" fmla="*/ 3376958 w 4618222"/>
              <a:gd name="connsiteY1739" fmla="*/ 1500894 h 2728897"/>
              <a:gd name="connsiteX1740" fmla="*/ 3392928 w 4618222"/>
              <a:gd name="connsiteY1740" fmla="*/ 1478649 h 2728897"/>
              <a:gd name="connsiteX1741" fmla="*/ 3398061 w 4618222"/>
              <a:gd name="connsiteY1741" fmla="*/ 1472375 h 2728897"/>
              <a:gd name="connsiteX1742" fmla="*/ 3411180 w 4618222"/>
              <a:gd name="connsiteY1742" fmla="*/ 1469524 h 2728897"/>
              <a:gd name="connsiteX1743" fmla="*/ 3440269 w 4618222"/>
              <a:gd name="connsiteY1743" fmla="*/ 1461538 h 2728897"/>
              <a:gd name="connsiteX1744" fmla="*/ 3452246 w 4618222"/>
              <a:gd name="connsiteY1744" fmla="*/ 1455835 h 2728897"/>
              <a:gd name="connsiteX1745" fmla="*/ 3455098 w 4618222"/>
              <a:gd name="connsiteY1745" fmla="*/ 1457546 h 2728897"/>
              <a:gd name="connsiteX1746" fmla="*/ 3458521 w 4618222"/>
              <a:gd name="connsiteY1746" fmla="*/ 1467242 h 2728897"/>
              <a:gd name="connsiteX1747" fmla="*/ 3479054 w 4618222"/>
              <a:gd name="connsiteY1747" fmla="*/ 1493479 h 2728897"/>
              <a:gd name="connsiteX1748" fmla="*/ 3483616 w 4618222"/>
              <a:gd name="connsiteY1748" fmla="*/ 1495760 h 2728897"/>
              <a:gd name="connsiteX1749" fmla="*/ 3485898 w 4618222"/>
              <a:gd name="connsiteY1749" fmla="*/ 1503175 h 2728897"/>
              <a:gd name="connsiteX1750" fmla="*/ 3490461 w 4618222"/>
              <a:gd name="connsiteY1750" fmla="*/ 1512301 h 2728897"/>
              <a:gd name="connsiteX1751" fmla="*/ 3497876 w 4618222"/>
              <a:gd name="connsiteY1751" fmla="*/ 1518575 h 2728897"/>
              <a:gd name="connsiteX1752" fmla="*/ 3498447 w 4618222"/>
              <a:gd name="connsiteY1752" fmla="*/ 1520286 h 2728897"/>
              <a:gd name="connsiteX1753" fmla="*/ 3501298 w 4618222"/>
              <a:gd name="connsiteY1753" fmla="*/ 1543101 h 2728897"/>
              <a:gd name="connsiteX1754" fmla="*/ 3501298 w 4618222"/>
              <a:gd name="connsiteY1754" fmla="*/ 1551657 h 2728897"/>
              <a:gd name="connsiteX1755" fmla="*/ 3507002 w 4618222"/>
              <a:gd name="connsiteY1755" fmla="*/ 1557360 h 2728897"/>
              <a:gd name="connsiteX1756" fmla="*/ 3525254 w 4618222"/>
              <a:gd name="connsiteY1756" fmla="*/ 1552797 h 2728897"/>
              <a:gd name="connsiteX1757" fmla="*/ 3540653 w 4618222"/>
              <a:gd name="connsiteY1757" fmla="*/ 1552227 h 2728897"/>
              <a:gd name="connsiteX1758" fmla="*/ 3836675 w 4618222"/>
              <a:gd name="connsiteY1758" fmla="*/ 1305828 h 2728897"/>
              <a:gd name="connsiteX1759" fmla="*/ 3837245 w 4618222"/>
              <a:gd name="connsiteY1759" fmla="*/ 1306969 h 2728897"/>
              <a:gd name="connsiteX1760" fmla="*/ 3837245 w 4618222"/>
              <a:gd name="connsiteY1760" fmla="*/ 1309250 h 2728897"/>
              <a:gd name="connsiteX1761" fmla="*/ 3837816 w 4618222"/>
              <a:gd name="connsiteY1761" fmla="*/ 1309250 h 2728897"/>
              <a:gd name="connsiteX1762" fmla="*/ 3838386 w 4618222"/>
              <a:gd name="connsiteY1762" fmla="*/ 1310391 h 2728897"/>
              <a:gd name="connsiteX1763" fmla="*/ 3837245 w 4618222"/>
              <a:gd name="connsiteY1763" fmla="*/ 1309820 h 2728897"/>
              <a:gd name="connsiteX1764" fmla="*/ 3837245 w 4618222"/>
              <a:gd name="connsiteY1764" fmla="*/ 1309250 h 2728897"/>
              <a:gd name="connsiteX1765" fmla="*/ 3835534 w 4618222"/>
              <a:gd name="connsiteY1765" fmla="*/ 1308109 h 2728897"/>
              <a:gd name="connsiteX1766" fmla="*/ 3836675 w 4618222"/>
              <a:gd name="connsiteY1766" fmla="*/ 1305828 h 2728897"/>
              <a:gd name="connsiteX1767" fmla="*/ 3807016 w 4618222"/>
              <a:gd name="connsiteY1767" fmla="*/ 1269324 h 2728897"/>
              <a:gd name="connsiteX1768" fmla="*/ 3808156 w 4618222"/>
              <a:gd name="connsiteY1768" fmla="*/ 1270465 h 2728897"/>
              <a:gd name="connsiteX1769" fmla="*/ 3807016 w 4618222"/>
              <a:gd name="connsiteY1769" fmla="*/ 1271035 h 2728897"/>
              <a:gd name="connsiteX1770" fmla="*/ 3805875 w 4618222"/>
              <a:gd name="connsiteY1770" fmla="*/ 1270465 h 2728897"/>
              <a:gd name="connsiteX1771" fmla="*/ 3807016 w 4618222"/>
              <a:gd name="connsiteY1771" fmla="*/ 1269324 h 2728897"/>
              <a:gd name="connsiteX1772" fmla="*/ 3790475 w 4618222"/>
              <a:gd name="connsiteY1772" fmla="*/ 1345754 h 2728897"/>
              <a:gd name="connsiteX1773" fmla="*/ 3791616 w 4618222"/>
              <a:gd name="connsiteY1773" fmla="*/ 1346894 h 2728897"/>
              <a:gd name="connsiteX1774" fmla="*/ 3792187 w 4618222"/>
              <a:gd name="connsiteY1774" fmla="*/ 1349746 h 2728897"/>
              <a:gd name="connsiteX1775" fmla="*/ 3791045 w 4618222"/>
              <a:gd name="connsiteY1775" fmla="*/ 1350316 h 2728897"/>
              <a:gd name="connsiteX1776" fmla="*/ 3789335 w 4618222"/>
              <a:gd name="connsiteY1776" fmla="*/ 1346324 h 2728897"/>
              <a:gd name="connsiteX1777" fmla="*/ 3790475 w 4618222"/>
              <a:gd name="connsiteY1777" fmla="*/ 1345754 h 2728897"/>
              <a:gd name="connsiteX1778" fmla="*/ 3938771 w 4618222"/>
              <a:gd name="connsiteY1778" fmla="*/ 1017791 h 2728897"/>
              <a:gd name="connsiteX1779" fmla="*/ 3942763 w 4618222"/>
              <a:gd name="connsiteY1779" fmla="*/ 1020643 h 2728897"/>
              <a:gd name="connsiteX1780" fmla="*/ 3943334 w 4618222"/>
              <a:gd name="connsiteY1780" fmla="*/ 1025776 h 2728897"/>
              <a:gd name="connsiteX1781" fmla="*/ 3941623 w 4618222"/>
              <a:gd name="connsiteY1781" fmla="*/ 1030340 h 2728897"/>
              <a:gd name="connsiteX1782" fmla="*/ 3938771 w 4618222"/>
              <a:gd name="connsiteY1782" fmla="*/ 1030340 h 2728897"/>
              <a:gd name="connsiteX1783" fmla="*/ 3935349 w 4618222"/>
              <a:gd name="connsiteY1783" fmla="*/ 1022925 h 2728897"/>
              <a:gd name="connsiteX1784" fmla="*/ 3938771 w 4618222"/>
              <a:gd name="connsiteY1784" fmla="*/ 1017791 h 2728897"/>
              <a:gd name="connsiteX1785" fmla="*/ 4242778 w 4618222"/>
              <a:gd name="connsiteY1785" fmla="*/ 377838 h 2728897"/>
              <a:gd name="connsiteX1786" fmla="*/ 4249052 w 4618222"/>
              <a:gd name="connsiteY1786" fmla="*/ 376127 h 2728897"/>
              <a:gd name="connsiteX1787" fmla="*/ 4250192 w 4618222"/>
              <a:gd name="connsiteY1787" fmla="*/ 376697 h 2728897"/>
              <a:gd name="connsiteX1788" fmla="*/ 4250192 w 4618222"/>
              <a:gd name="connsiteY1788" fmla="*/ 378408 h 2728897"/>
              <a:gd name="connsiteX1789" fmla="*/ 4245059 w 4618222"/>
              <a:gd name="connsiteY1789" fmla="*/ 381830 h 2728897"/>
              <a:gd name="connsiteX1790" fmla="*/ 4241067 w 4618222"/>
              <a:gd name="connsiteY1790" fmla="*/ 379549 h 2728897"/>
              <a:gd name="connsiteX1791" fmla="*/ 4242778 w 4618222"/>
              <a:gd name="connsiteY1791" fmla="*/ 377838 h 2728897"/>
              <a:gd name="connsiteX1792" fmla="*/ 3954742 w 4618222"/>
              <a:gd name="connsiteY1792" fmla="*/ 277453 h 2728897"/>
              <a:gd name="connsiteX1793" fmla="*/ 3954742 w 4618222"/>
              <a:gd name="connsiteY1793" fmla="*/ 277453 h 2728897"/>
              <a:gd name="connsiteX1794" fmla="*/ 3958164 w 4618222"/>
              <a:gd name="connsiteY1794" fmla="*/ 279164 h 2728897"/>
              <a:gd name="connsiteX1795" fmla="*/ 3957023 w 4618222"/>
              <a:gd name="connsiteY1795" fmla="*/ 279734 h 2728897"/>
              <a:gd name="connsiteX1796" fmla="*/ 3954742 w 4618222"/>
              <a:gd name="connsiteY1796" fmla="*/ 277453 h 2728897"/>
              <a:gd name="connsiteX1797" fmla="*/ 3954742 w 4618222"/>
              <a:gd name="connsiteY1797" fmla="*/ 277453 h 2728897"/>
              <a:gd name="connsiteX1798" fmla="*/ 3953600 w 4618222"/>
              <a:gd name="connsiteY1798" fmla="*/ 276882 h 2728897"/>
              <a:gd name="connsiteX1799" fmla="*/ 3954742 w 4618222"/>
              <a:gd name="connsiteY1799" fmla="*/ 277453 h 2728897"/>
              <a:gd name="connsiteX1800" fmla="*/ 3799601 w 4618222"/>
              <a:gd name="connsiteY1800" fmla="*/ 815311 h 2728897"/>
              <a:gd name="connsiteX1801" fmla="*/ 3800742 w 4618222"/>
              <a:gd name="connsiteY1801" fmla="*/ 815311 h 2728897"/>
              <a:gd name="connsiteX1802" fmla="*/ 3802453 w 4618222"/>
              <a:gd name="connsiteY1802" fmla="*/ 814170 h 2728897"/>
              <a:gd name="connsiteX1803" fmla="*/ 3802453 w 4618222"/>
              <a:gd name="connsiteY1803" fmla="*/ 814740 h 2728897"/>
              <a:gd name="connsiteX1804" fmla="*/ 3800742 w 4618222"/>
              <a:gd name="connsiteY1804" fmla="*/ 815311 h 2728897"/>
              <a:gd name="connsiteX1805" fmla="*/ 3799601 w 4618222"/>
              <a:gd name="connsiteY1805" fmla="*/ 815311 h 2728897"/>
              <a:gd name="connsiteX1806" fmla="*/ 3799031 w 4618222"/>
              <a:gd name="connsiteY1806" fmla="*/ 816451 h 2728897"/>
              <a:gd name="connsiteX1807" fmla="*/ 3799601 w 4618222"/>
              <a:gd name="connsiteY1807" fmla="*/ 815311 h 2728897"/>
              <a:gd name="connsiteX1808" fmla="*/ 3731157 w 4618222"/>
              <a:gd name="connsiteY1808" fmla="*/ 1350316 h 2728897"/>
              <a:gd name="connsiteX1809" fmla="*/ 3731727 w 4618222"/>
              <a:gd name="connsiteY1809" fmla="*/ 1350887 h 2728897"/>
              <a:gd name="connsiteX1810" fmla="*/ 3731727 w 4618222"/>
              <a:gd name="connsiteY1810" fmla="*/ 1350887 h 2728897"/>
              <a:gd name="connsiteX1811" fmla="*/ 3738572 w 4618222"/>
              <a:gd name="connsiteY1811" fmla="*/ 1348605 h 2728897"/>
              <a:gd name="connsiteX1812" fmla="*/ 3740282 w 4618222"/>
              <a:gd name="connsiteY1812" fmla="*/ 1349746 h 2728897"/>
              <a:gd name="connsiteX1813" fmla="*/ 3739142 w 4618222"/>
              <a:gd name="connsiteY1813" fmla="*/ 1352598 h 2728897"/>
              <a:gd name="connsiteX1814" fmla="*/ 3731727 w 4618222"/>
              <a:gd name="connsiteY1814" fmla="*/ 1351457 h 2728897"/>
              <a:gd name="connsiteX1815" fmla="*/ 3731157 w 4618222"/>
              <a:gd name="connsiteY1815" fmla="*/ 1351457 h 2728897"/>
              <a:gd name="connsiteX1816" fmla="*/ 3731157 w 4618222"/>
              <a:gd name="connsiteY1816" fmla="*/ 1350316 h 2728897"/>
              <a:gd name="connsiteX1817" fmla="*/ 3724313 w 4618222"/>
              <a:gd name="connsiteY1817" fmla="*/ 247223 h 2728897"/>
              <a:gd name="connsiteX1818" fmla="*/ 3723742 w 4618222"/>
              <a:gd name="connsiteY1818" fmla="*/ 246083 h 2728897"/>
              <a:gd name="connsiteX1819" fmla="*/ 3724313 w 4618222"/>
              <a:gd name="connsiteY1819" fmla="*/ 247223 h 2728897"/>
              <a:gd name="connsiteX1820" fmla="*/ 3724313 w 4618222"/>
              <a:gd name="connsiteY1820" fmla="*/ 247223 h 2728897"/>
              <a:gd name="connsiteX1821" fmla="*/ 3728305 w 4618222"/>
              <a:gd name="connsiteY1821" fmla="*/ 252927 h 2728897"/>
              <a:gd name="connsiteX1822" fmla="*/ 3725453 w 4618222"/>
              <a:gd name="connsiteY1822" fmla="*/ 258630 h 2728897"/>
              <a:gd name="connsiteX1823" fmla="*/ 3723742 w 4618222"/>
              <a:gd name="connsiteY1823" fmla="*/ 258630 h 2728897"/>
              <a:gd name="connsiteX1824" fmla="*/ 3722601 w 4618222"/>
              <a:gd name="connsiteY1824" fmla="*/ 257490 h 2728897"/>
              <a:gd name="connsiteX1825" fmla="*/ 3724313 w 4618222"/>
              <a:gd name="connsiteY1825" fmla="*/ 247223 h 2728897"/>
              <a:gd name="connsiteX1826" fmla="*/ 3724313 w 4618222"/>
              <a:gd name="connsiteY1826" fmla="*/ 247223 h 2728897"/>
              <a:gd name="connsiteX1827" fmla="*/ 3709483 w 4618222"/>
              <a:gd name="connsiteY1827" fmla="*/ 959614 h 2728897"/>
              <a:gd name="connsiteX1828" fmla="*/ 3708342 w 4618222"/>
              <a:gd name="connsiteY1828" fmla="*/ 959044 h 2728897"/>
              <a:gd name="connsiteX1829" fmla="*/ 3708912 w 4618222"/>
              <a:gd name="connsiteY1829" fmla="*/ 956192 h 2728897"/>
              <a:gd name="connsiteX1830" fmla="*/ 3710053 w 4618222"/>
              <a:gd name="connsiteY1830" fmla="*/ 956762 h 2728897"/>
              <a:gd name="connsiteX1831" fmla="*/ 3709483 w 4618222"/>
              <a:gd name="connsiteY1831" fmla="*/ 959614 h 2728897"/>
              <a:gd name="connsiteX1832" fmla="*/ 3710053 w 4618222"/>
              <a:gd name="connsiteY1832" fmla="*/ 237527 h 2728897"/>
              <a:gd name="connsiteX1833" fmla="*/ 3712905 w 4618222"/>
              <a:gd name="connsiteY1833" fmla="*/ 238668 h 2728897"/>
              <a:gd name="connsiteX1834" fmla="*/ 3711764 w 4618222"/>
              <a:gd name="connsiteY1834" fmla="*/ 239808 h 2728897"/>
              <a:gd name="connsiteX1835" fmla="*/ 3708342 w 4618222"/>
              <a:gd name="connsiteY1835" fmla="*/ 243231 h 2728897"/>
              <a:gd name="connsiteX1836" fmla="*/ 3706631 w 4618222"/>
              <a:gd name="connsiteY1836" fmla="*/ 243801 h 2728897"/>
              <a:gd name="connsiteX1837" fmla="*/ 3704350 w 4618222"/>
              <a:gd name="connsiteY1837" fmla="*/ 242090 h 2728897"/>
              <a:gd name="connsiteX1838" fmla="*/ 3710053 w 4618222"/>
              <a:gd name="connsiteY1838" fmla="*/ 237527 h 2728897"/>
              <a:gd name="connsiteX1839" fmla="*/ 3653016 w 4618222"/>
              <a:gd name="connsiteY1839" fmla="*/ 298556 h 2728897"/>
              <a:gd name="connsiteX1840" fmla="*/ 3659290 w 4618222"/>
              <a:gd name="connsiteY1840" fmla="*/ 299697 h 2728897"/>
              <a:gd name="connsiteX1841" fmla="*/ 3659861 w 4618222"/>
              <a:gd name="connsiteY1841" fmla="*/ 300838 h 2728897"/>
              <a:gd name="connsiteX1842" fmla="*/ 3658150 w 4618222"/>
              <a:gd name="connsiteY1842" fmla="*/ 303119 h 2728897"/>
              <a:gd name="connsiteX1843" fmla="*/ 3651305 w 4618222"/>
              <a:gd name="connsiteY1843" fmla="*/ 300268 h 2728897"/>
              <a:gd name="connsiteX1844" fmla="*/ 3653016 w 4618222"/>
              <a:gd name="connsiteY1844" fmla="*/ 298556 h 2728897"/>
              <a:gd name="connsiteX1845" fmla="*/ 3648453 w 4618222"/>
              <a:gd name="connsiteY1845" fmla="*/ 1608123 h 2728897"/>
              <a:gd name="connsiteX1846" fmla="*/ 3649023 w 4618222"/>
              <a:gd name="connsiteY1846" fmla="*/ 1609264 h 2728897"/>
              <a:gd name="connsiteX1847" fmla="*/ 3647313 w 4618222"/>
              <a:gd name="connsiteY1847" fmla="*/ 1608123 h 2728897"/>
              <a:gd name="connsiteX1848" fmla="*/ 3648453 w 4618222"/>
              <a:gd name="connsiteY1848" fmla="*/ 1608123 h 2728897"/>
              <a:gd name="connsiteX1849" fmla="*/ 3295966 w 4618222"/>
              <a:gd name="connsiteY1849" fmla="*/ 226120 h 2728897"/>
              <a:gd name="connsiteX1850" fmla="*/ 3297106 w 4618222"/>
              <a:gd name="connsiteY1850" fmla="*/ 226690 h 2728897"/>
              <a:gd name="connsiteX1851" fmla="*/ 3295966 w 4618222"/>
              <a:gd name="connsiteY1851" fmla="*/ 226120 h 2728897"/>
              <a:gd name="connsiteX1852" fmla="*/ 3294825 w 4618222"/>
              <a:gd name="connsiteY1852" fmla="*/ 225549 h 2728897"/>
              <a:gd name="connsiteX1853" fmla="*/ 3295966 w 4618222"/>
              <a:gd name="connsiteY1853" fmla="*/ 226120 h 2728897"/>
              <a:gd name="connsiteX1854" fmla="*/ 2293827 w 4618222"/>
              <a:gd name="connsiteY1854" fmla="*/ 742874 h 2728897"/>
              <a:gd name="connsiteX1855" fmla="*/ 2293827 w 4618222"/>
              <a:gd name="connsiteY1855" fmla="*/ 742303 h 2728897"/>
              <a:gd name="connsiteX1856" fmla="*/ 2294968 w 4618222"/>
              <a:gd name="connsiteY1856" fmla="*/ 742874 h 2728897"/>
              <a:gd name="connsiteX1857" fmla="*/ 2293827 w 4618222"/>
              <a:gd name="connsiteY1857" fmla="*/ 742874 h 2728897"/>
              <a:gd name="connsiteX1858" fmla="*/ 2338316 w 4618222"/>
              <a:gd name="connsiteY1858" fmla="*/ 847251 h 2728897"/>
              <a:gd name="connsiteX1859" fmla="*/ 2333183 w 4618222"/>
              <a:gd name="connsiteY1859" fmla="*/ 852955 h 2728897"/>
              <a:gd name="connsiteX1860" fmla="*/ 2325198 w 4618222"/>
              <a:gd name="connsiteY1860" fmla="*/ 853525 h 2728897"/>
              <a:gd name="connsiteX1861" fmla="*/ 2325198 w 4618222"/>
              <a:gd name="connsiteY1861" fmla="*/ 854096 h 2728897"/>
              <a:gd name="connsiteX1862" fmla="*/ 2324627 w 4618222"/>
              <a:gd name="connsiteY1862" fmla="*/ 854666 h 2728897"/>
              <a:gd name="connsiteX1863" fmla="*/ 2324627 w 4618222"/>
              <a:gd name="connsiteY1863" fmla="*/ 853525 h 2728897"/>
              <a:gd name="connsiteX1864" fmla="*/ 2325198 w 4618222"/>
              <a:gd name="connsiteY1864" fmla="*/ 853525 h 2728897"/>
              <a:gd name="connsiteX1865" fmla="*/ 2329761 w 4618222"/>
              <a:gd name="connsiteY1865" fmla="*/ 844399 h 2728897"/>
              <a:gd name="connsiteX1866" fmla="*/ 2332042 w 4618222"/>
              <a:gd name="connsiteY1866" fmla="*/ 840407 h 2728897"/>
              <a:gd name="connsiteX1867" fmla="*/ 2336035 w 4618222"/>
              <a:gd name="connsiteY1867" fmla="*/ 838696 h 2728897"/>
              <a:gd name="connsiteX1868" fmla="*/ 2338316 w 4618222"/>
              <a:gd name="connsiteY1868" fmla="*/ 842688 h 2728897"/>
              <a:gd name="connsiteX1869" fmla="*/ 2338316 w 4618222"/>
              <a:gd name="connsiteY1869" fmla="*/ 847251 h 2728897"/>
              <a:gd name="connsiteX1870" fmla="*/ 2349724 w 4618222"/>
              <a:gd name="connsiteY1870" fmla="*/ 856377 h 2728897"/>
              <a:gd name="connsiteX1871" fmla="*/ 2349724 w 4618222"/>
              <a:gd name="connsiteY1871" fmla="*/ 856947 h 2728897"/>
              <a:gd name="connsiteX1872" fmla="*/ 2349153 w 4618222"/>
              <a:gd name="connsiteY1872" fmla="*/ 858088 h 2728897"/>
              <a:gd name="connsiteX1873" fmla="*/ 2348583 w 4618222"/>
              <a:gd name="connsiteY1873" fmla="*/ 859229 h 2728897"/>
              <a:gd name="connsiteX1874" fmla="*/ 2349724 w 4618222"/>
              <a:gd name="connsiteY1874" fmla="*/ 856377 h 2728897"/>
              <a:gd name="connsiteX1875" fmla="*/ 2349724 w 4618222"/>
              <a:gd name="connsiteY1875" fmla="*/ 856377 h 2728897"/>
              <a:gd name="connsiteX1876" fmla="*/ 2350864 w 4618222"/>
              <a:gd name="connsiteY1876" fmla="*/ 853525 h 2728897"/>
              <a:gd name="connsiteX1877" fmla="*/ 2351435 w 4618222"/>
              <a:gd name="connsiteY1877" fmla="*/ 854666 h 2728897"/>
              <a:gd name="connsiteX1878" fmla="*/ 2349724 w 4618222"/>
              <a:gd name="connsiteY1878" fmla="*/ 856377 h 2728897"/>
              <a:gd name="connsiteX1879" fmla="*/ 2377672 w 4618222"/>
              <a:gd name="connsiteY1879" fmla="*/ 830711 h 2728897"/>
              <a:gd name="connsiteX1880" fmla="*/ 2379383 w 4618222"/>
              <a:gd name="connsiteY1880" fmla="*/ 830140 h 2728897"/>
              <a:gd name="connsiteX1881" fmla="*/ 2382235 w 4618222"/>
              <a:gd name="connsiteY1881" fmla="*/ 831281 h 2728897"/>
              <a:gd name="connsiteX1882" fmla="*/ 2382235 w 4618222"/>
              <a:gd name="connsiteY1882" fmla="*/ 832422 h 2728897"/>
              <a:gd name="connsiteX1883" fmla="*/ 2379383 w 4618222"/>
              <a:gd name="connsiteY1883" fmla="*/ 832422 h 2728897"/>
              <a:gd name="connsiteX1884" fmla="*/ 2377672 w 4618222"/>
              <a:gd name="connsiteY1884" fmla="*/ 830711 h 2728897"/>
              <a:gd name="connsiteX1885" fmla="*/ 2403909 w 4618222"/>
              <a:gd name="connsiteY1885" fmla="*/ 573474 h 2728897"/>
              <a:gd name="connsiteX1886" fmla="*/ 2401057 w 4618222"/>
              <a:gd name="connsiteY1886" fmla="*/ 574615 h 2728897"/>
              <a:gd name="connsiteX1887" fmla="*/ 2399346 w 4618222"/>
              <a:gd name="connsiteY1887" fmla="*/ 574615 h 2728897"/>
              <a:gd name="connsiteX1888" fmla="*/ 2398205 w 4618222"/>
              <a:gd name="connsiteY1888" fmla="*/ 571763 h 2728897"/>
              <a:gd name="connsiteX1889" fmla="*/ 2400486 w 4618222"/>
              <a:gd name="connsiteY1889" fmla="*/ 570622 h 2728897"/>
              <a:gd name="connsiteX1890" fmla="*/ 2403909 w 4618222"/>
              <a:gd name="connsiteY1890" fmla="*/ 573474 h 2728897"/>
              <a:gd name="connsiteX1891" fmla="*/ 2421590 w 4618222"/>
              <a:gd name="connsiteY1891" fmla="*/ 563207 h 2728897"/>
              <a:gd name="connsiteX1892" fmla="*/ 2421590 w 4618222"/>
              <a:gd name="connsiteY1892" fmla="*/ 563207 h 2728897"/>
              <a:gd name="connsiteX1893" fmla="*/ 2419309 w 4618222"/>
              <a:gd name="connsiteY1893" fmla="*/ 565489 h 2728897"/>
              <a:gd name="connsiteX1894" fmla="*/ 2419309 w 4618222"/>
              <a:gd name="connsiteY1894" fmla="*/ 564348 h 2728897"/>
              <a:gd name="connsiteX1895" fmla="*/ 2421590 w 4618222"/>
              <a:gd name="connsiteY1895" fmla="*/ 563207 h 2728897"/>
              <a:gd name="connsiteX1896" fmla="*/ 2421590 w 4618222"/>
              <a:gd name="connsiteY1896" fmla="*/ 563207 h 2728897"/>
              <a:gd name="connsiteX1897" fmla="*/ 2421590 w 4618222"/>
              <a:gd name="connsiteY1897" fmla="*/ 562067 h 2728897"/>
              <a:gd name="connsiteX1898" fmla="*/ 2421590 w 4618222"/>
              <a:gd name="connsiteY1898" fmla="*/ 563207 h 2728897"/>
              <a:gd name="connsiteX1899" fmla="*/ 2445546 w 4618222"/>
              <a:gd name="connsiteY1899" fmla="*/ 555222 h 2728897"/>
              <a:gd name="connsiteX1900" fmla="*/ 2444975 w 4618222"/>
              <a:gd name="connsiteY1900" fmla="*/ 555793 h 2728897"/>
              <a:gd name="connsiteX1901" fmla="*/ 2444405 w 4618222"/>
              <a:gd name="connsiteY1901" fmla="*/ 556934 h 2728897"/>
              <a:gd name="connsiteX1902" fmla="*/ 2444405 w 4618222"/>
              <a:gd name="connsiteY1902" fmla="*/ 563778 h 2728897"/>
              <a:gd name="connsiteX1903" fmla="*/ 2443835 w 4618222"/>
              <a:gd name="connsiteY1903" fmla="*/ 564919 h 2728897"/>
              <a:gd name="connsiteX1904" fmla="*/ 2442694 w 4618222"/>
              <a:gd name="connsiteY1904" fmla="*/ 563778 h 2728897"/>
              <a:gd name="connsiteX1905" fmla="*/ 2444405 w 4618222"/>
              <a:gd name="connsiteY1905" fmla="*/ 556934 h 2728897"/>
              <a:gd name="connsiteX1906" fmla="*/ 2444405 w 4618222"/>
              <a:gd name="connsiteY1906" fmla="*/ 555222 h 2728897"/>
              <a:gd name="connsiteX1907" fmla="*/ 2445546 w 4618222"/>
              <a:gd name="connsiteY1907" fmla="*/ 555222 h 2728897"/>
              <a:gd name="connsiteX1908" fmla="*/ 2446116 w 4618222"/>
              <a:gd name="connsiteY1908" fmla="*/ 554652 h 2728897"/>
              <a:gd name="connsiteX1909" fmla="*/ 2445546 w 4618222"/>
              <a:gd name="connsiteY1909" fmla="*/ 555222 h 2728897"/>
              <a:gd name="connsiteX1910" fmla="*/ 2474064 w 4618222"/>
              <a:gd name="connsiteY1910" fmla="*/ 778237 h 2728897"/>
              <a:gd name="connsiteX1911" fmla="*/ 2474634 w 4618222"/>
              <a:gd name="connsiteY1911" fmla="*/ 777096 h 2728897"/>
              <a:gd name="connsiteX1912" fmla="*/ 2475205 w 4618222"/>
              <a:gd name="connsiteY1912" fmla="*/ 778807 h 2728897"/>
              <a:gd name="connsiteX1913" fmla="*/ 2474064 w 4618222"/>
              <a:gd name="connsiteY1913" fmla="*/ 778237 h 2728897"/>
              <a:gd name="connsiteX1914" fmla="*/ 2476916 w 4618222"/>
              <a:gd name="connsiteY1914" fmla="*/ 597430 h 2728897"/>
              <a:gd name="connsiteX1915" fmla="*/ 2479768 w 4618222"/>
              <a:gd name="connsiteY1915" fmla="*/ 594008 h 2728897"/>
              <a:gd name="connsiteX1916" fmla="*/ 2479768 w 4618222"/>
              <a:gd name="connsiteY1916" fmla="*/ 593437 h 2728897"/>
              <a:gd name="connsiteX1917" fmla="*/ 2480909 w 4618222"/>
              <a:gd name="connsiteY1917" fmla="*/ 592867 h 2728897"/>
              <a:gd name="connsiteX1918" fmla="*/ 2480338 w 4618222"/>
              <a:gd name="connsiteY1918" fmla="*/ 594008 h 2728897"/>
              <a:gd name="connsiteX1919" fmla="*/ 2480338 w 4618222"/>
              <a:gd name="connsiteY1919" fmla="*/ 594008 h 2728897"/>
              <a:gd name="connsiteX1920" fmla="*/ 2482049 w 4618222"/>
              <a:gd name="connsiteY1920" fmla="*/ 598000 h 2728897"/>
              <a:gd name="connsiteX1921" fmla="*/ 2480338 w 4618222"/>
              <a:gd name="connsiteY1921" fmla="*/ 600281 h 2728897"/>
              <a:gd name="connsiteX1922" fmla="*/ 2478627 w 4618222"/>
              <a:gd name="connsiteY1922" fmla="*/ 600281 h 2728897"/>
              <a:gd name="connsiteX1923" fmla="*/ 2476916 w 4618222"/>
              <a:gd name="connsiteY1923" fmla="*/ 597430 h 2728897"/>
              <a:gd name="connsiteX1924" fmla="*/ 2483190 w 4618222"/>
              <a:gd name="connsiteY1924" fmla="*/ 753711 h 2728897"/>
              <a:gd name="connsiteX1925" fmla="*/ 2482049 w 4618222"/>
              <a:gd name="connsiteY1925" fmla="*/ 753140 h 2728897"/>
              <a:gd name="connsiteX1926" fmla="*/ 2478627 w 4618222"/>
              <a:gd name="connsiteY1926" fmla="*/ 750859 h 2728897"/>
              <a:gd name="connsiteX1927" fmla="*/ 2479768 w 4618222"/>
              <a:gd name="connsiteY1927" fmla="*/ 750288 h 2728897"/>
              <a:gd name="connsiteX1928" fmla="*/ 2482620 w 4618222"/>
              <a:gd name="connsiteY1928" fmla="*/ 751429 h 2728897"/>
              <a:gd name="connsiteX1929" fmla="*/ 2484331 w 4618222"/>
              <a:gd name="connsiteY1929" fmla="*/ 751999 h 2728897"/>
              <a:gd name="connsiteX1930" fmla="*/ 2484901 w 4618222"/>
              <a:gd name="connsiteY1930" fmla="*/ 753140 h 2728897"/>
              <a:gd name="connsiteX1931" fmla="*/ 2483190 w 4618222"/>
              <a:gd name="connsiteY1931" fmla="*/ 753711 h 2728897"/>
              <a:gd name="connsiteX1932" fmla="*/ 2491745 w 4618222"/>
              <a:gd name="connsiteY1932" fmla="*/ 716637 h 2728897"/>
              <a:gd name="connsiteX1933" fmla="*/ 2488894 w 4618222"/>
              <a:gd name="connsiteY1933" fmla="*/ 717777 h 2728897"/>
              <a:gd name="connsiteX1934" fmla="*/ 2485472 w 4618222"/>
              <a:gd name="connsiteY1934" fmla="*/ 714355 h 2728897"/>
              <a:gd name="connsiteX1935" fmla="*/ 2486612 w 4618222"/>
              <a:gd name="connsiteY1935" fmla="*/ 711503 h 2728897"/>
              <a:gd name="connsiteX1936" fmla="*/ 2491745 w 4618222"/>
              <a:gd name="connsiteY1936" fmla="*/ 714925 h 2728897"/>
              <a:gd name="connsiteX1937" fmla="*/ 2491745 w 4618222"/>
              <a:gd name="connsiteY1937" fmla="*/ 716637 h 2728897"/>
              <a:gd name="connsiteX1938" fmla="*/ 2508286 w 4618222"/>
              <a:gd name="connsiteY1938" fmla="*/ 765688 h 2728897"/>
              <a:gd name="connsiteX1939" fmla="*/ 2507716 w 4618222"/>
              <a:gd name="connsiteY1939" fmla="*/ 766829 h 2728897"/>
              <a:gd name="connsiteX1940" fmla="*/ 2506575 w 4618222"/>
              <a:gd name="connsiteY1940" fmla="*/ 766259 h 2728897"/>
              <a:gd name="connsiteX1941" fmla="*/ 2508286 w 4618222"/>
              <a:gd name="connsiteY1941" fmla="*/ 765688 h 2728897"/>
              <a:gd name="connsiteX1942" fmla="*/ 2513419 w 4618222"/>
              <a:gd name="connsiteY1942" fmla="*/ 780518 h 2728897"/>
              <a:gd name="connsiteX1943" fmla="*/ 2512279 w 4618222"/>
              <a:gd name="connsiteY1943" fmla="*/ 785081 h 2728897"/>
              <a:gd name="connsiteX1944" fmla="*/ 2511708 w 4618222"/>
              <a:gd name="connsiteY1944" fmla="*/ 789073 h 2728897"/>
              <a:gd name="connsiteX1945" fmla="*/ 2507145 w 4618222"/>
              <a:gd name="connsiteY1945" fmla="*/ 787933 h 2728897"/>
              <a:gd name="connsiteX1946" fmla="*/ 2506575 w 4618222"/>
              <a:gd name="connsiteY1946" fmla="*/ 782229 h 2728897"/>
              <a:gd name="connsiteX1947" fmla="*/ 2512849 w 4618222"/>
              <a:gd name="connsiteY1947" fmla="*/ 776526 h 2728897"/>
              <a:gd name="connsiteX1948" fmla="*/ 2514560 w 4618222"/>
              <a:gd name="connsiteY1948" fmla="*/ 776526 h 2728897"/>
              <a:gd name="connsiteX1949" fmla="*/ 2515701 w 4618222"/>
              <a:gd name="connsiteY1949" fmla="*/ 777666 h 2728897"/>
              <a:gd name="connsiteX1950" fmla="*/ 2513419 w 4618222"/>
              <a:gd name="connsiteY1950" fmla="*/ 780518 h 2728897"/>
              <a:gd name="connsiteX1951" fmla="*/ 2517412 w 4618222"/>
              <a:gd name="connsiteY1951" fmla="*/ 739452 h 2728897"/>
              <a:gd name="connsiteX1952" fmla="*/ 2517983 w 4618222"/>
              <a:gd name="connsiteY1952" fmla="*/ 738881 h 2728897"/>
              <a:gd name="connsiteX1953" fmla="*/ 2520834 w 4618222"/>
              <a:gd name="connsiteY1953" fmla="*/ 739452 h 2728897"/>
              <a:gd name="connsiteX1954" fmla="*/ 2521405 w 4618222"/>
              <a:gd name="connsiteY1954" fmla="*/ 740592 h 2728897"/>
              <a:gd name="connsiteX1955" fmla="*/ 2520834 w 4618222"/>
              <a:gd name="connsiteY1955" fmla="*/ 741733 h 2728897"/>
              <a:gd name="connsiteX1956" fmla="*/ 2517412 w 4618222"/>
              <a:gd name="connsiteY1956" fmla="*/ 739452 h 2728897"/>
              <a:gd name="connsiteX1957" fmla="*/ 2521975 w 4618222"/>
              <a:gd name="connsiteY1957" fmla="*/ 762266 h 2728897"/>
              <a:gd name="connsiteX1958" fmla="*/ 2521405 w 4618222"/>
              <a:gd name="connsiteY1958" fmla="*/ 761126 h 2728897"/>
              <a:gd name="connsiteX1959" fmla="*/ 2521975 w 4618222"/>
              <a:gd name="connsiteY1959" fmla="*/ 759985 h 2728897"/>
              <a:gd name="connsiteX1960" fmla="*/ 2522545 w 4618222"/>
              <a:gd name="connsiteY1960" fmla="*/ 761126 h 2728897"/>
              <a:gd name="connsiteX1961" fmla="*/ 2521975 w 4618222"/>
              <a:gd name="connsiteY1961" fmla="*/ 762266 h 2728897"/>
              <a:gd name="connsiteX1962" fmla="*/ 2508286 w 4618222"/>
              <a:gd name="connsiteY1962" fmla="*/ 847822 h 2728897"/>
              <a:gd name="connsiteX1963" fmla="*/ 2507145 w 4618222"/>
              <a:gd name="connsiteY1963" fmla="*/ 848962 h 2728897"/>
              <a:gd name="connsiteX1964" fmla="*/ 2504294 w 4618222"/>
              <a:gd name="connsiteY1964" fmla="*/ 847251 h 2728897"/>
              <a:gd name="connsiteX1965" fmla="*/ 2504864 w 4618222"/>
              <a:gd name="connsiteY1965" fmla="*/ 842688 h 2728897"/>
              <a:gd name="connsiteX1966" fmla="*/ 2506575 w 4618222"/>
              <a:gd name="connsiteY1966" fmla="*/ 842688 h 2728897"/>
              <a:gd name="connsiteX1967" fmla="*/ 2508286 w 4618222"/>
              <a:gd name="connsiteY1967" fmla="*/ 847822 h 2728897"/>
              <a:gd name="connsiteX1968" fmla="*/ 2513990 w 4618222"/>
              <a:gd name="connsiteY1968" fmla="*/ 860940 h 2728897"/>
              <a:gd name="connsiteX1969" fmla="*/ 2513419 w 4618222"/>
              <a:gd name="connsiteY1969" fmla="*/ 859799 h 2728897"/>
              <a:gd name="connsiteX1970" fmla="*/ 2513990 w 4618222"/>
              <a:gd name="connsiteY1970" fmla="*/ 860940 h 2728897"/>
              <a:gd name="connsiteX1971" fmla="*/ 2515131 w 4618222"/>
              <a:gd name="connsiteY1971" fmla="*/ 861510 h 2728897"/>
              <a:gd name="connsiteX1972" fmla="*/ 2513990 w 4618222"/>
              <a:gd name="connsiteY1972" fmla="*/ 860940 h 2728897"/>
              <a:gd name="connsiteX1973" fmla="*/ 2167206 w 4618222"/>
              <a:gd name="connsiteY1973" fmla="*/ 1673145 h 2728897"/>
              <a:gd name="connsiteX1974" fmla="*/ 2167206 w 4618222"/>
              <a:gd name="connsiteY1974" fmla="*/ 1673145 h 2728897"/>
              <a:gd name="connsiteX1975" fmla="*/ 2168917 w 4618222"/>
              <a:gd name="connsiteY1975" fmla="*/ 1674286 h 2728897"/>
              <a:gd name="connsiteX1976" fmla="*/ 2167206 w 4618222"/>
              <a:gd name="connsiteY1976" fmla="*/ 1673145 h 2728897"/>
              <a:gd name="connsiteX1977" fmla="*/ 2171198 w 4618222"/>
              <a:gd name="connsiteY1977" fmla="*/ 1676567 h 2728897"/>
              <a:gd name="connsiteX1978" fmla="*/ 2169487 w 4618222"/>
              <a:gd name="connsiteY1978" fmla="*/ 1675427 h 2728897"/>
              <a:gd name="connsiteX1979" fmla="*/ 2171198 w 4618222"/>
              <a:gd name="connsiteY1979" fmla="*/ 1676567 h 2728897"/>
              <a:gd name="connsiteX1980" fmla="*/ 2171769 w 4618222"/>
              <a:gd name="connsiteY1980" fmla="*/ 1677138 h 2728897"/>
              <a:gd name="connsiteX1981" fmla="*/ 2171198 w 4618222"/>
              <a:gd name="connsiteY1981" fmla="*/ 1676567 h 2728897"/>
              <a:gd name="connsiteX1982" fmla="*/ 2179754 w 4618222"/>
              <a:gd name="connsiteY1982" fmla="*/ 1688545 h 2728897"/>
              <a:gd name="connsiteX1983" fmla="*/ 2179183 w 4618222"/>
              <a:gd name="connsiteY1983" fmla="*/ 1687404 h 2728897"/>
              <a:gd name="connsiteX1984" fmla="*/ 2181465 w 4618222"/>
              <a:gd name="connsiteY1984" fmla="*/ 1686264 h 2728897"/>
              <a:gd name="connsiteX1985" fmla="*/ 2182035 w 4618222"/>
              <a:gd name="connsiteY1985" fmla="*/ 1687404 h 2728897"/>
              <a:gd name="connsiteX1986" fmla="*/ 2179754 w 4618222"/>
              <a:gd name="connsiteY1986" fmla="*/ 1688545 h 2728897"/>
              <a:gd name="connsiteX1987" fmla="*/ 2524257 w 4618222"/>
              <a:gd name="connsiteY1987" fmla="*/ 2244655 h 2728897"/>
              <a:gd name="connsiteX1988" fmla="*/ 2524257 w 4618222"/>
              <a:gd name="connsiteY1988" fmla="*/ 2244084 h 2728897"/>
              <a:gd name="connsiteX1989" fmla="*/ 2525397 w 4618222"/>
              <a:gd name="connsiteY1989" fmla="*/ 2244655 h 2728897"/>
              <a:gd name="connsiteX1990" fmla="*/ 2524257 w 4618222"/>
              <a:gd name="connsiteY1990" fmla="*/ 2244655 h 2728897"/>
              <a:gd name="connsiteX1991" fmla="*/ 2571597 w 4618222"/>
              <a:gd name="connsiteY1991" fmla="*/ 2035899 h 2728897"/>
              <a:gd name="connsiteX1992" fmla="*/ 2572738 w 4618222"/>
              <a:gd name="connsiteY1992" fmla="*/ 2034759 h 2728897"/>
              <a:gd name="connsiteX1993" fmla="*/ 2573308 w 4618222"/>
              <a:gd name="connsiteY1993" fmla="*/ 2035899 h 2728897"/>
              <a:gd name="connsiteX1994" fmla="*/ 2571597 w 4618222"/>
              <a:gd name="connsiteY1994" fmla="*/ 2035899 h 2728897"/>
              <a:gd name="connsiteX1995" fmla="*/ 2588138 w 4618222"/>
              <a:gd name="connsiteY1995" fmla="*/ 1824293 h 2728897"/>
              <a:gd name="connsiteX1996" fmla="*/ 2587567 w 4618222"/>
              <a:gd name="connsiteY1996" fmla="*/ 1825434 h 2728897"/>
              <a:gd name="connsiteX1997" fmla="*/ 2586997 w 4618222"/>
              <a:gd name="connsiteY1997" fmla="*/ 1824293 h 2728897"/>
              <a:gd name="connsiteX1998" fmla="*/ 2588138 w 4618222"/>
              <a:gd name="connsiteY1998" fmla="*/ 1824293 h 2728897"/>
              <a:gd name="connsiteX1999" fmla="*/ 2580723 w 4618222"/>
              <a:gd name="connsiteY1999" fmla="*/ 1926389 h 2728897"/>
              <a:gd name="connsiteX2000" fmla="*/ 2577871 w 4618222"/>
              <a:gd name="connsiteY2000" fmla="*/ 1927529 h 2728897"/>
              <a:gd name="connsiteX2001" fmla="*/ 2577301 w 4618222"/>
              <a:gd name="connsiteY2001" fmla="*/ 1926389 h 2728897"/>
              <a:gd name="connsiteX2002" fmla="*/ 2580723 w 4618222"/>
              <a:gd name="connsiteY2002" fmla="*/ 1923537 h 2728897"/>
              <a:gd name="connsiteX2003" fmla="*/ 2581293 w 4618222"/>
              <a:gd name="connsiteY2003" fmla="*/ 1924677 h 2728897"/>
              <a:gd name="connsiteX2004" fmla="*/ 2580723 w 4618222"/>
              <a:gd name="connsiteY2004" fmla="*/ 1926389 h 2728897"/>
              <a:gd name="connsiteX2005" fmla="*/ 2592701 w 4618222"/>
              <a:gd name="connsiteY2005" fmla="*/ 1954337 h 2728897"/>
              <a:gd name="connsiteX2006" fmla="*/ 2592131 w 4618222"/>
              <a:gd name="connsiteY2006" fmla="*/ 1954907 h 2728897"/>
              <a:gd name="connsiteX2007" fmla="*/ 2592131 w 4618222"/>
              <a:gd name="connsiteY2007" fmla="*/ 1956619 h 2728897"/>
              <a:gd name="connsiteX2008" fmla="*/ 2591560 w 4618222"/>
              <a:gd name="connsiteY2008" fmla="*/ 1956619 h 2728897"/>
              <a:gd name="connsiteX2009" fmla="*/ 2592701 w 4618222"/>
              <a:gd name="connsiteY2009" fmla="*/ 1954907 h 2728897"/>
              <a:gd name="connsiteX2010" fmla="*/ 2592701 w 4618222"/>
              <a:gd name="connsiteY2010" fmla="*/ 1954337 h 2728897"/>
              <a:gd name="connsiteX2011" fmla="*/ 2593271 w 4618222"/>
              <a:gd name="connsiteY2011" fmla="*/ 1953767 h 2728897"/>
              <a:gd name="connsiteX2012" fmla="*/ 2592701 w 4618222"/>
              <a:gd name="connsiteY2012" fmla="*/ 1954337 h 2728897"/>
              <a:gd name="connsiteX2013" fmla="*/ 2609812 w 4618222"/>
              <a:gd name="connsiteY2013" fmla="*/ 1917833 h 2728897"/>
              <a:gd name="connsiteX2014" fmla="*/ 2608101 w 4618222"/>
              <a:gd name="connsiteY2014" fmla="*/ 1917263 h 2728897"/>
              <a:gd name="connsiteX2015" fmla="*/ 2606960 w 4618222"/>
              <a:gd name="connsiteY2015" fmla="*/ 1909848 h 2728897"/>
              <a:gd name="connsiteX2016" fmla="*/ 2606960 w 4618222"/>
              <a:gd name="connsiteY2016" fmla="*/ 1909848 h 2728897"/>
              <a:gd name="connsiteX2017" fmla="*/ 2606960 w 4618222"/>
              <a:gd name="connsiteY2017" fmla="*/ 1909278 h 2728897"/>
              <a:gd name="connsiteX2018" fmla="*/ 2601827 w 4618222"/>
              <a:gd name="connsiteY2018" fmla="*/ 1901292 h 2728897"/>
              <a:gd name="connsiteX2019" fmla="*/ 2594412 w 4618222"/>
              <a:gd name="connsiteY2019" fmla="*/ 1894448 h 2728897"/>
              <a:gd name="connsiteX2020" fmla="*/ 2590419 w 4618222"/>
              <a:gd name="connsiteY2020" fmla="*/ 1887033 h 2728897"/>
              <a:gd name="connsiteX2021" fmla="*/ 2586427 w 4618222"/>
              <a:gd name="connsiteY2021" fmla="*/ 1856804 h 2728897"/>
              <a:gd name="connsiteX2022" fmla="*/ 2588138 w 4618222"/>
              <a:gd name="connsiteY2022" fmla="*/ 1855093 h 2728897"/>
              <a:gd name="connsiteX2023" fmla="*/ 2590990 w 4618222"/>
              <a:gd name="connsiteY2023" fmla="*/ 1856804 h 2728897"/>
              <a:gd name="connsiteX2024" fmla="*/ 2594982 w 4618222"/>
              <a:gd name="connsiteY2024" fmla="*/ 1876767 h 2728897"/>
              <a:gd name="connsiteX2025" fmla="*/ 2600686 w 4618222"/>
              <a:gd name="connsiteY2025" fmla="*/ 1892737 h 2728897"/>
              <a:gd name="connsiteX2026" fmla="*/ 2605249 w 4618222"/>
              <a:gd name="connsiteY2026" fmla="*/ 1901863 h 2728897"/>
              <a:gd name="connsiteX2027" fmla="*/ 2606390 w 4618222"/>
              <a:gd name="connsiteY2027" fmla="*/ 1909278 h 2728897"/>
              <a:gd name="connsiteX2028" fmla="*/ 2606960 w 4618222"/>
              <a:gd name="connsiteY2028" fmla="*/ 1909848 h 2728897"/>
              <a:gd name="connsiteX2029" fmla="*/ 2606960 w 4618222"/>
              <a:gd name="connsiteY2029" fmla="*/ 1910418 h 2728897"/>
              <a:gd name="connsiteX2030" fmla="*/ 2610953 w 4618222"/>
              <a:gd name="connsiteY2030" fmla="*/ 1917263 h 2728897"/>
              <a:gd name="connsiteX2031" fmla="*/ 2609812 w 4618222"/>
              <a:gd name="connsiteY2031" fmla="*/ 1917833 h 2728897"/>
              <a:gd name="connsiteX2032" fmla="*/ 2613234 w 4618222"/>
              <a:gd name="connsiteY2032" fmla="*/ 1772389 h 2728897"/>
              <a:gd name="connsiteX2033" fmla="*/ 2613234 w 4618222"/>
              <a:gd name="connsiteY2033" fmla="*/ 1772960 h 2728897"/>
              <a:gd name="connsiteX2034" fmla="*/ 2613234 w 4618222"/>
              <a:gd name="connsiteY2034" fmla="*/ 1772389 h 2728897"/>
              <a:gd name="connsiteX2035" fmla="*/ 2613804 w 4618222"/>
              <a:gd name="connsiteY2035" fmla="*/ 1771819 h 2728897"/>
              <a:gd name="connsiteX2036" fmla="*/ 2613234 w 4618222"/>
              <a:gd name="connsiteY2036" fmla="*/ 1772389 h 2728897"/>
              <a:gd name="connsiteX2037" fmla="*/ 2702212 w 4618222"/>
              <a:gd name="connsiteY2037" fmla="*/ 1622953 h 2728897"/>
              <a:gd name="connsiteX2038" fmla="*/ 2704493 w 4618222"/>
              <a:gd name="connsiteY2038" fmla="*/ 1623523 h 2728897"/>
              <a:gd name="connsiteX2039" fmla="*/ 2702782 w 4618222"/>
              <a:gd name="connsiteY2039" fmla="*/ 1625234 h 2728897"/>
              <a:gd name="connsiteX2040" fmla="*/ 2701071 w 4618222"/>
              <a:gd name="connsiteY2040" fmla="*/ 1623523 h 2728897"/>
              <a:gd name="connsiteX2041" fmla="*/ 2702212 w 4618222"/>
              <a:gd name="connsiteY2041" fmla="*/ 1622953 h 2728897"/>
              <a:gd name="connsiteX2042" fmla="*/ 2634338 w 4618222"/>
              <a:gd name="connsiteY2042" fmla="*/ 1379976 h 2728897"/>
              <a:gd name="connsiteX2043" fmla="*/ 2635478 w 4618222"/>
              <a:gd name="connsiteY2043" fmla="*/ 1380546 h 2728897"/>
              <a:gd name="connsiteX2044" fmla="*/ 2634908 w 4618222"/>
              <a:gd name="connsiteY2044" fmla="*/ 1381687 h 2728897"/>
              <a:gd name="connsiteX2045" fmla="*/ 2633767 w 4618222"/>
              <a:gd name="connsiteY2045" fmla="*/ 1380546 h 2728897"/>
              <a:gd name="connsiteX2046" fmla="*/ 2634338 w 4618222"/>
              <a:gd name="connsiteY2046" fmla="*/ 1379976 h 2728897"/>
              <a:gd name="connsiteX2047" fmla="*/ 2626923 w 4618222"/>
              <a:gd name="connsiteY2047" fmla="*/ 1371420 h 2728897"/>
              <a:gd name="connsiteX2048" fmla="*/ 2627493 w 4618222"/>
              <a:gd name="connsiteY2048" fmla="*/ 1371990 h 2728897"/>
              <a:gd name="connsiteX2049" fmla="*/ 2628064 w 4618222"/>
              <a:gd name="connsiteY2049" fmla="*/ 1371990 h 2728897"/>
              <a:gd name="connsiteX2050" fmla="*/ 2627493 w 4618222"/>
              <a:gd name="connsiteY2050" fmla="*/ 1371990 h 2728897"/>
              <a:gd name="connsiteX2051" fmla="*/ 2626923 w 4618222"/>
              <a:gd name="connsiteY2051" fmla="*/ 1371420 h 2728897"/>
              <a:gd name="connsiteX2052" fmla="*/ 2626923 w 4618222"/>
              <a:gd name="connsiteY2052" fmla="*/ 1371420 h 2728897"/>
              <a:gd name="connsiteX2053" fmla="*/ 2658863 w 4618222"/>
              <a:gd name="connsiteY2053" fmla="*/ 1941789 h 2728897"/>
              <a:gd name="connsiteX2054" fmla="*/ 2660575 w 4618222"/>
              <a:gd name="connsiteY2054" fmla="*/ 1948063 h 2728897"/>
              <a:gd name="connsiteX2055" fmla="*/ 2662856 w 4618222"/>
              <a:gd name="connsiteY2055" fmla="*/ 1957759 h 2728897"/>
              <a:gd name="connsiteX2056" fmla="*/ 2663427 w 4618222"/>
              <a:gd name="connsiteY2056" fmla="*/ 1970878 h 2728897"/>
              <a:gd name="connsiteX2057" fmla="*/ 2662856 w 4618222"/>
              <a:gd name="connsiteY2057" fmla="*/ 1983996 h 2728897"/>
              <a:gd name="connsiteX2058" fmla="*/ 2665138 w 4618222"/>
              <a:gd name="connsiteY2058" fmla="*/ 1993693 h 2728897"/>
              <a:gd name="connsiteX2059" fmla="*/ 2664567 w 4618222"/>
              <a:gd name="connsiteY2059" fmla="*/ 1996544 h 2728897"/>
              <a:gd name="connsiteX2060" fmla="*/ 2662286 w 4618222"/>
              <a:gd name="connsiteY2060" fmla="*/ 1994833 h 2728897"/>
              <a:gd name="connsiteX2061" fmla="*/ 2655441 w 4618222"/>
              <a:gd name="connsiteY2061" fmla="*/ 1976011 h 2728897"/>
              <a:gd name="connsiteX2062" fmla="*/ 2655441 w 4618222"/>
              <a:gd name="connsiteY2062" fmla="*/ 1969167 h 2728897"/>
              <a:gd name="connsiteX2063" fmla="*/ 2656582 w 4618222"/>
              <a:gd name="connsiteY2063" fmla="*/ 1950915 h 2728897"/>
              <a:gd name="connsiteX2064" fmla="*/ 2656012 w 4618222"/>
              <a:gd name="connsiteY2064" fmla="*/ 1940648 h 2728897"/>
              <a:gd name="connsiteX2065" fmla="*/ 2656582 w 4618222"/>
              <a:gd name="connsiteY2065" fmla="*/ 1938937 h 2728897"/>
              <a:gd name="connsiteX2066" fmla="*/ 2658863 w 4618222"/>
              <a:gd name="connsiteY2066" fmla="*/ 1941789 h 2728897"/>
              <a:gd name="connsiteX2067" fmla="*/ 2644034 w 4618222"/>
              <a:gd name="connsiteY2067" fmla="*/ 1776953 h 2728897"/>
              <a:gd name="connsiteX2068" fmla="*/ 2645175 w 4618222"/>
              <a:gd name="connsiteY2068" fmla="*/ 1777523 h 2728897"/>
              <a:gd name="connsiteX2069" fmla="*/ 2644034 w 4618222"/>
              <a:gd name="connsiteY2069" fmla="*/ 1778093 h 2728897"/>
              <a:gd name="connsiteX2070" fmla="*/ 2644034 w 4618222"/>
              <a:gd name="connsiteY2070" fmla="*/ 1776953 h 2728897"/>
              <a:gd name="connsiteX2071" fmla="*/ 2648027 w 4618222"/>
              <a:gd name="connsiteY2071" fmla="*/ 1795204 h 2728897"/>
              <a:gd name="connsiteX2072" fmla="*/ 2657723 w 4618222"/>
              <a:gd name="connsiteY2072" fmla="*/ 1800908 h 2728897"/>
              <a:gd name="connsiteX2073" fmla="*/ 2658293 w 4618222"/>
              <a:gd name="connsiteY2073" fmla="*/ 1803760 h 2728897"/>
              <a:gd name="connsiteX2074" fmla="*/ 2647456 w 4618222"/>
              <a:gd name="connsiteY2074" fmla="*/ 1820871 h 2728897"/>
              <a:gd name="connsiteX2075" fmla="*/ 2645175 w 4618222"/>
              <a:gd name="connsiteY2075" fmla="*/ 1827145 h 2728897"/>
              <a:gd name="connsiteX2076" fmla="*/ 2644604 w 4618222"/>
              <a:gd name="connsiteY2076" fmla="*/ 1829996 h 2728897"/>
              <a:gd name="connsiteX2077" fmla="*/ 2640041 w 4618222"/>
              <a:gd name="connsiteY2077" fmla="*/ 1832278 h 2728897"/>
              <a:gd name="connsiteX2078" fmla="*/ 2636619 w 4618222"/>
              <a:gd name="connsiteY2078" fmla="*/ 1832278 h 2728897"/>
              <a:gd name="connsiteX2079" fmla="*/ 2633197 w 4618222"/>
              <a:gd name="connsiteY2079" fmla="*/ 1831708 h 2728897"/>
              <a:gd name="connsiteX2080" fmla="*/ 2626353 w 4618222"/>
              <a:gd name="connsiteY2080" fmla="*/ 1831708 h 2728897"/>
              <a:gd name="connsiteX2081" fmla="*/ 2624641 w 4618222"/>
              <a:gd name="connsiteY2081" fmla="*/ 1829426 h 2728897"/>
              <a:gd name="connsiteX2082" fmla="*/ 2624641 w 4618222"/>
              <a:gd name="connsiteY2082" fmla="*/ 1826004 h 2728897"/>
              <a:gd name="connsiteX2083" fmla="*/ 2626353 w 4618222"/>
              <a:gd name="connsiteY2083" fmla="*/ 1806041 h 2728897"/>
              <a:gd name="connsiteX2084" fmla="*/ 2627493 w 4618222"/>
              <a:gd name="connsiteY2084" fmla="*/ 1800908 h 2728897"/>
              <a:gd name="connsiteX2085" fmla="*/ 2630916 w 4618222"/>
              <a:gd name="connsiteY2085" fmla="*/ 1797486 h 2728897"/>
              <a:gd name="connsiteX2086" fmla="*/ 2648027 w 4618222"/>
              <a:gd name="connsiteY2086" fmla="*/ 1795204 h 2728897"/>
              <a:gd name="connsiteX2087" fmla="*/ 2636619 w 4618222"/>
              <a:gd name="connsiteY2087" fmla="*/ 835844 h 2728897"/>
              <a:gd name="connsiteX2088" fmla="*/ 2636619 w 4618222"/>
              <a:gd name="connsiteY2088" fmla="*/ 835844 h 2728897"/>
              <a:gd name="connsiteX2089" fmla="*/ 2638330 w 4618222"/>
              <a:gd name="connsiteY2089" fmla="*/ 836414 h 2728897"/>
              <a:gd name="connsiteX2090" fmla="*/ 2638330 w 4618222"/>
              <a:gd name="connsiteY2090" fmla="*/ 836985 h 2728897"/>
              <a:gd name="connsiteX2091" fmla="*/ 2646316 w 4618222"/>
              <a:gd name="connsiteY2091" fmla="*/ 844970 h 2728897"/>
              <a:gd name="connsiteX2092" fmla="*/ 2645175 w 4618222"/>
              <a:gd name="connsiteY2092" fmla="*/ 849533 h 2728897"/>
              <a:gd name="connsiteX2093" fmla="*/ 2637760 w 4618222"/>
              <a:gd name="connsiteY2093" fmla="*/ 847251 h 2728897"/>
              <a:gd name="connsiteX2094" fmla="*/ 2636619 w 4618222"/>
              <a:gd name="connsiteY2094" fmla="*/ 842688 h 2728897"/>
              <a:gd name="connsiteX2095" fmla="*/ 2637189 w 4618222"/>
              <a:gd name="connsiteY2095" fmla="*/ 840977 h 2728897"/>
              <a:gd name="connsiteX2096" fmla="*/ 2637760 w 4618222"/>
              <a:gd name="connsiteY2096" fmla="*/ 836985 h 2728897"/>
              <a:gd name="connsiteX2097" fmla="*/ 2637189 w 4618222"/>
              <a:gd name="connsiteY2097" fmla="*/ 836414 h 2728897"/>
              <a:gd name="connsiteX2098" fmla="*/ 2636619 w 4618222"/>
              <a:gd name="connsiteY2098" fmla="*/ 835844 h 2728897"/>
              <a:gd name="connsiteX2099" fmla="*/ 2635478 w 4618222"/>
              <a:gd name="connsiteY2099" fmla="*/ 835844 h 2728897"/>
              <a:gd name="connsiteX2100" fmla="*/ 2636619 w 4618222"/>
              <a:gd name="connsiteY2100" fmla="*/ 835844 h 2728897"/>
              <a:gd name="connsiteX2101" fmla="*/ 2625782 w 4618222"/>
              <a:gd name="connsiteY2101" fmla="*/ 805044 h 2728897"/>
              <a:gd name="connsiteX2102" fmla="*/ 2626923 w 4618222"/>
              <a:gd name="connsiteY2102" fmla="*/ 805044 h 2728897"/>
              <a:gd name="connsiteX2103" fmla="*/ 2626353 w 4618222"/>
              <a:gd name="connsiteY2103" fmla="*/ 807325 h 2728897"/>
              <a:gd name="connsiteX2104" fmla="*/ 2625212 w 4618222"/>
              <a:gd name="connsiteY2104" fmla="*/ 806755 h 2728897"/>
              <a:gd name="connsiteX2105" fmla="*/ 2625782 w 4618222"/>
              <a:gd name="connsiteY2105" fmla="*/ 805044 h 2728897"/>
              <a:gd name="connsiteX2106" fmla="*/ 2628634 w 4618222"/>
              <a:gd name="connsiteY2106" fmla="*/ 1057717 h 2728897"/>
              <a:gd name="connsiteX2107" fmla="*/ 2628064 w 4618222"/>
              <a:gd name="connsiteY2107" fmla="*/ 1058858 h 2728897"/>
              <a:gd name="connsiteX2108" fmla="*/ 2626923 w 4618222"/>
              <a:gd name="connsiteY2108" fmla="*/ 1058288 h 2728897"/>
              <a:gd name="connsiteX2109" fmla="*/ 2627493 w 4618222"/>
              <a:gd name="connsiteY2109" fmla="*/ 1057147 h 2728897"/>
              <a:gd name="connsiteX2110" fmla="*/ 2628634 w 4618222"/>
              <a:gd name="connsiteY2110" fmla="*/ 1057717 h 2728897"/>
              <a:gd name="connsiteX2111" fmla="*/ 2586427 w 4618222"/>
              <a:gd name="connsiteY2111" fmla="*/ 763977 h 2728897"/>
              <a:gd name="connsiteX2112" fmla="*/ 2592701 w 4618222"/>
              <a:gd name="connsiteY2112" fmla="*/ 761696 h 2728897"/>
              <a:gd name="connsiteX2113" fmla="*/ 2594982 w 4618222"/>
              <a:gd name="connsiteY2113" fmla="*/ 759414 h 2728897"/>
              <a:gd name="connsiteX2114" fmla="*/ 2595553 w 4618222"/>
              <a:gd name="connsiteY2114" fmla="*/ 761126 h 2728897"/>
              <a:gd name="connsiteX2115" fmla="*/ 2604108 w 4618222"/>
              <a:gd name="connsiteY2115" fmla="*/ 777666 h 2728897"/>
              <a:gd name="connsiteX2116" fmla="*/ 2606390 w 4618222"/>
              <a:gd name="connsiteY2116" fmla="*/ 783940 h 2728897"/>
              <a:gd name="connsiteX2117" fmla="*/ 2604108 w 4618222"/>
              <a:gd name="connsiteY2117" fmla="*/ 788503 h 2728897"/>
              <a:gd name="connsiteX2118" fmla="*/ 2601256 w 4618222"/>
              <a:gd name="connsiteY2118" fmla="*/ 790214 h 2728897"/>
              <a:gd name="connsiteX2119" fmla="*/ 2598975 w 4618222"/>
              <a:gd name="connsiteY2119" fmla="*/ 788503 h 2728897"/>
              <a:gd name="connsiteX2120" fmla="*/ 2591560 w 4618222"/>
              <a:gd name="connsiteY2120" fmla="*/ 777666 h 2728897"/>
              <a:gd name="connsiteX2121" fmla="*/ 2584145 w 4618222"/>
              <a:gd name="connsiteY2121" fmla="*/ 768540 h 2728897"/>
              <a:gd name="connsiteX2122" fmla="*/ 2586427 w 4618222"/>
              <a:gd name="connsiteY2122" fmla="*/ 763977 h 2728897"/>
              <a:gd name="connsiteX2123" fmla="*/ 2596693 w 4618222"/>
              <a:gd name="connsiteY2123" fmla="*/ 1029769 h 2728897"/>
              <a:gd name="connsiteX2124" fmla="*/ 2595553 w 4618222"/>
              <a:gd name="connsiteY2124" fmla="*/ 1029769 h 2728897"/>
              <a:gd name="connsiteX2125" fmla="*/ 2594982 w 4618222"/>
              <a:gd name="connsiteY2125" fmla="*/ 1028628 h 2728897"/>
              <a:gd name="connsiteX2126" fmla="*/ 2596123 w 4618222"/>
              <a:gd name="connsiteY2126" fmla="*/ 1028628 h 2728897"/>
              <a:gd name="connsiteX2127" fmla="*/ 2596693 w 4618222"/>
              <a:gd name="connsiteY2127" fmla="*/ 1029769 h 2728897"/>
              <a:gd name="connsiteX2128" fmla="*/ 2577301 w 4618222"/>
              <a:gd name="connsiteY2128" fmla="*/ 725763 h 2728897"/>
              <a:gd name="connsiteX2129" fmla="*/ 2579582 w 4618222"/>
              <a:gd name="connsiteY2129" fmla="*/ 726903 h 2728897"/>
              <a:gd name="connsiteX2130" fmla="*/ 2580723 w 4618222"/>
              <a:gd name="connsiteY2130" fmla="*/ 729755 h 2728897"/>
              <a:gd name="connsiteX2131" fmla="*/ 2579582 w 4618222"/>
              <a:gd name="connsiteY2131" fmla="*/ 730325 h 2728897"/>
              <a:gd name="connsiteX2132" fmla="*/ 2577301 w 4618222"/>
              <a:gd name="connsiteY2132" fmla="*/ 728614 h 2728897"/>
              <a:gd name="connsiteX2133" fmla="*/ 2577301 w 4618222"/>
              <a:gd name="connsiteY2133" fmla="*/ 725763 h 2728897"/>
              <a:gd name="connsiteX2134" fmla="*/ 2541368 w 4618222"/>
              <a:gd name="connsiteY2134" fmla="*/ 629941 h 2728897"/>
              <a:gd name="connsiteX2135" fmla="*/ 2543079 w 4618222"/>
              <a:gd name="connsiteY2135" fmla="*/ 628230 h 2728897"/>
              <a:gd name="connsiteX2136" fmla="*/ 2541368 w 4618222"/>
              <a:gd name="connsiteY2136" fmla="*/ 629941 h 2728897"/>
              <a:gd name="connsiteX2137" fmla="*/ 2540797 w 4618222"/>
              <a:gd name="connsiteY2137" fmla="*/ 630511 h 2728897"/>
              <a:gd name="connsiteX2138" fmla="*/ 2541368 w 4618222"/>
              <a:gd name="connsiteY2138" fmla="*/ 629941 h 2728897"/>
              <a:gd name="connsiteX2139" fmla="*/ 2538516 w 4618222"/>
              <a:gd name="connsiteY2139" fmla="*/ 678992 h 2728897"/>
              <a:gd name="connsiteX2140" fmla="*/ 2538516 w 4618222"/>
              <a:gd name="connsiteY2140" fmla="*/ 679563 h 2728897"/>
              <a:gd name="connsiteX2141" fmla="*/ 2539086 w 4618222"/>
              <a:gd name="connsiteY2141" fmla="*/ 680133 h 2728897"/>
              <a:gd name="connsiteX2142" fmla="*/ 2538516 w 4618222"/>
              <a:gd name="connsiteY2142" fmla="*/ 679563 h 2728897"/>
              <a:gd name="connsiteX2143" fmla="*/ 2538516 w 4618222"/>
              <a:gd name="connsiteY2143" fmla="*/ 678992 h 2728897"/>
              <a:gd name="connsiteX2144" fmla="*/ 2537946 w 4618222"/>
              <a:gd name="connsiteY2144" fmla="*/ 678422 h 2728897"/>
              <a:gd name="connsiteX2145" fmla="*/ 2538516 w 4618222"/>
              <a:gd name="connsiteY2145" fmla="*/ 678992 h 2728897"/>
              <a:gd name="connsiteX2146" fmla="*/ 2535664 w 4618222"/>
              <a:gd name="connsiteY2146" fmla="*/ 789644 h 2728897"/>
              <a:gd name="connsiteX2147" fmla="*/ 2535094 w 4618222"/>
              <a:gd name="connsiteY2147" fmla="*/ 786222 h 2728897"/>
              <a:gd name="connsiteX2148" fmla="*/ 2541368 w 4618222"/>
              <a:gd name="connsiteY2148" fmla="*/ 776526 h 2728897"/>
              <a:gd name="connsiteX2149" fmla="*/ 2543079 w 4618222"/>
              <a:gd name="connsiteY2149" fmla="*/ 775955 h 2728897"/>
              <a:gd name="connsiteX2150" fmla="*/ 2545930 w 4618222"/>
              <a:gd name="connsiteY2150" fmla="*/ 777096 h 2728897"/>
              <a:gd name="connsiteX2151" fmla="*/ 2556768 w 4618222"/>
              <a:gd name="connsiteY2151" fmla="*/ 785651 h 2728897"/>
              <a:gd name="connsiteX2152" fmla="*/ 2559619 w 4618222"/>
              <a:gd name="connsiteY2152" fmla="*/ 787933 h 2728897"/>
              <a:gd name="connsiteX2153" fmla="*/ 2556768 w 4618222"/>
              <a:gd name="connsiteY2153" fmla="*/ 808466 h 2728897"/>
              <a:gd name="connsiteX2154" fmla="*/ 2555627 w 4618222"/>
              <a:gd name="connsiteY2154" fmla="*/ 809607 h 2728897"/>
              <a:gd name="connsiteX2155" fmla="*/ 2549923 w 4618222"/>
              <a:gd name="connsiteY2155" fmla="*/ 809036 h 2728897"/>
              <a:gd name="connsiteX2156" fmla="*/ 2535664 w 4618222"/>
              <a:gd name="connsiteY2156" fmla="*/ 789644 h 2728897"/>
              <a:gd name="connsiteX2157" fmla="*/ 2557908 w 4618222"/>
              <a:gd name="connsiteY2157" fmla="*/ 1186050 h 2728897"/>
              <a:gd name="connsiteX2158" fmla="*/ 2553916 w 4618222"/>
              <a:gd name="connsiteY2158" fmla="*/ 1188902 h 2728897"/>
              <a:gd name="connsiteX2159" fmla="*/ 2550493 w 4618222"/>
              <a:gd name="connsiteY2159" fmla="*/ 1188902 h 2728897"/>
              <a:gd name="connsiteX2160" fmla="*/ 2547641 w 4618222"/>
              <a:gd name="connsiteY2160" fmla="*/ 1188332 h 2728897"/>
              <a:gd name="connsiteX2161" fmla="*/ 2541938 w 4618222"/>
              <a:gd name="connsiteY2161" fmla="*/ 1188332 h 2728897"/>
              <a:gd name="connsiteX2162" fmla="*/ 2538516 w 4618222"/>
              <a:gd name="connsiteY2162" fmla="*/ 1185480 h 2728897"/>
              <a:gd name="connsiteX2163" fmla="*/ 2541368 w 4618222"/>
              <a:gd name="connsiteY2163" fmla="*/ 1181487 h 2728897"/>
              <a:gd name="connsiteX2164" fmla="*/ 2556197 w 4618222"/>
              <a:gd name="connsiteY2164" fmla="*/ 1179776 h 2728897"/>
              <a:gd name="connsiteX2165" fmla="*/ 2557908 w 4618222"/>
              <a:gd name="connsiteY2165" fmla="*/ 1186050 h 2728897"/>
              <a:gd name="connsiteX2166" fmla="*/ 2722175 w 4618222"/>
              <a:gd name="connsiteY2166" fmla="*/ 1168369 h 2728897"/>
              <a:gd name="connsiteX2167" fmla="*/ 2716471 w 4618222"/>
              <a:gd name="connsiteY2167" fmla="*/ 1172361 h 2728897"/>
              <a:gd name="connsiteX2168" fmla="*/ 2705063 w 4618222"/>
              <a:gd name="connsiteY2168" fmla="*/ 1174072 h 2728897"/>
              <a:gd name="connsiteX2169" fmla="*/ 2690234 w 4618222"/>
              <a:gd name="connsiteY2169" fmla="*/ 1174643 h 2728897"/>
              <a:gd name="connsiteX2170" fmla="*/ 2679967 w 4618222"/>
              <a:gd name="connsiteY2170" fmla="*/ 1174072 h 2728897"/>
              <a:gd name="connsiteX2171" fmla="*/ 2660575 w 4618222"/>
              <a:gd name="connsiteY2171" fmla="*/ 1167798 h 2728897"/>
              <a:gd name="connsiteX2172" fmla="*/ 2656582 w 4618222"/>
              <a:gd name="connsiteY2172" fmla="*/ 1164947 h 2728897"/>
              <a:gd name="connsiteX2173" fmla="*/ 2653730 w 4618222"/>
              <a:gd name="connsiteY2173" fmla="*/ 1162665 h 2728897"/>
              <a:gd name="connsiteX2174" fmla="*/ 2636049 w 4618222"/>
              <a:gd name="connsiteY2174" fmla="*/ 1158102 h 2728897"/>
              <a:gd name="connsiteX2175" fmla="*/ 2602397 w 4618222"/>
              <a:gd name="connsiteY2175" fmla="*/ 1162665 h 2728897"/>
              <a:gd name="connsiteX2176" fmla="*/ 2591560 w 4618222"/>
              <a:gd name="connsiteY2176" fmla="*/ 1170650 h 2728897"/>
              <a:gd name="connsiteX2177" fmla="*/ 2584145 w 4618222"/>
              <a:gd name="connsiteY2177" fmla="*/ 1172932 h 2728897"/>
              <a:gd name="connsiteX2178" fmla="*/ 2565323 w 4618222"/>
              <a:gd name="connsiteY2178" fmla="*/ 1172361 h 2728897"/>
              <a:gd name="connsiteX2179" fmla="*/ 2546501 w 4618222"/>
              <a:gd name="connsiteY2179" fmla="*/ 1160384 h 2728897"/>
              <a:gd name="connsiteX2180" fmla="*/ 2543079 w 4618222"/>
              <a:gd name="connsiteY2180" fmla="*/ 1152398 h 2728897"/>
              <a:gd name="connsiteX2181" fmla="*/ 2543079 w 4618222"/>
              <a:gd name="connsiteY2181" fmla="*/ 1147265 h 2728897"/>
              <a:gd name="connsiteX2182" fmla="*/ 2547641 w 4618222"/>
              <a:gd name="connsiteY2182" fmla="*/ 1136428 h 2728897"/>
              <a:gd name="connsiteX2183" fmla="*/ 2552205 w 4618222"/>
              <a:gd name="connsiteY2183" fmla="*/ 1126162 h 2728897"/>
              <a:gd name="connsiteX2184" fmla="*/ 2552775 w 4618222"/>
              <a:gd name="connsiteY2184" fmla="*/ 1115895 h 2728897"/>
              <a:gd name="connsiteX2185" fmla="*/ 2556768 w 4618222"/>
              <a:gd name="connsiteY2185" fmla="*/ 1110762 h 2728897"/>
              <a:gd name="connsiteX2186" fmla="*/ 2563612 w 4618222"/>
              <a:gd name="connsiteY2186" fmla="*/ 1101636 h 2728897"/>
              <a:gd name="connsiteX2187" fmla="*/ 2565893 w 4618222"/>
              <a:gd name="connsiteY2187" fmla="*/ 1095362 h 2728897"/>
              <a:gd name="connsiteX2188" fmla="*/ 2576731 w 4618222"/>
              <a:gd name="connsiteY2188" fmla="*/ 1079961 h 2728897"/>
              <a:gd name="connsiteX2189" fmla="*/ 2584715 w 4618222"/>
              <a:gd name="connsiteY2189" fmla="*/ 1078250 h 2728897"/>
              <a:gd name="connsiteX2190" fmla="*/ 2586427 w 4618222"/>
              <a:gd name="connsiteY2190" fmla="*/ 1078821 h 2728897"/>
              <a:gd name="connsiteX2191" fmla="*/ 2606390 w 4618222"/>
              <a:gd name="connsiteY2191" fmla="*/ 1086236 h 2728897"/>
              <a:gd name="connsiteX2192" fmla="*/ 2608101 w 4618222"/>
              <a:gd name="connsiteY2192" fmla="*/ 1090228 h 2728897"/>
              <a:gd name="connsiteX2193" fmla="*/ 2603538 w 4618222"/>
              <a:gd name="connsiteY2193" fmla="*/ 1095362 h 2728897"/>
              <a:gd name="connsiteX2194" fmla="*/ 2604678 w 4618222"/>
              <a:gd name="connsiteY2194" fmla="*/ 1099354 h 2728897"/>
              <a:gd name="connsiteX2195" fmla="*/ 2607530 w 4618222"/>
              <a:gd name="connsiteY2195" fmla="*/ 1100495 h 2728897"/>
              <a:gd name="connsiteX2196" fmla="*/ 2613234 w 4618222"/>
              <a:gd name="connsiteY2196" fmla="*/ 1108480 h 2728897"/>
              <a:gd name="connsiteX2197" fmla="*/ 2622360 w 4618222"/>
              <a:gd name="connsiteY2197" fmla="*/ 1113043 h 2728897"/>
              <a:gd name="connsiteX2198" fmla="*/ 2626923 w 4618222"/>
              <a:gd name="connsiteY2198" fmla="*/ 1110762 h 2728897"/>
              <a:gd name="connsiteX2199" fmla="*/ 2636049 w 4618222"/>
              <a:gd name="connsiteY2199" fmla="*/ 1106199 h 2728897"/>
              <a:gd name="connsiteX2200" fmla="*/ 2649167 w 4618222"/>
              <a:gd name="connsiteY2200" fmla="*/ 1102776 h 2728897"/>
              <a:gd name="connsiteX2201" fmla="*/ 2652019 w 4618222"/>
              <a:gd name="connsiteY2201" fmla="*/ 1101636 h 2728897"/>
              <a:gd name="connsiteX2202" fmla="*/ 2653730 w 4618222"/>
              <a:gd name="connsiteY2202" fmla="*/ 1097073 h 2728897"/>
              <a:gd name="connsiteX2203" fmla="*/ 2650308 w 4618222"/>
              <a:gd name="connsiteY2203" fmla="*/ 1094221 h 2728897"/>
              <a:gd name="connsiteX2204" fmla="*/ 2648597 w 4618222"/>
              <a:gd name="connsiteY2204" fmla="*/ 1094221 h 2728897"/>
              <a:gd name="connsiteX2205" fmla="*/ 2628064 w 4618222"/>
              <a:gd name="connsiteY2205" fmla="*/ 1085665 h 2728897"/>
              <a:gd name="connsiteX2206" fmla="*/ 2626923 w 4618222"/>
              <a:gd name="connsiteY2206" fmla="*/ 1086236 h 2728897"/>
              <a:gd name="connsiteX2207" fmla="*/ 2627493 w 4618222"/>
              <a:gd name="connsiteY2207" fmla="*/ 1085665 h 2728897"/>
              <a:gd name="connsiteX2208" fmla="*/ 2628064 w 4618222"/>
              <a:gd name="connsiteY2208" fmla="*/ 1086236 h 2728897"/>
              <a:gd name="connsiteX2209" fmla="*/ 2628064 w 4618222"/>
              <a:gd name="connsiteY2209" fmla="*/ 1086236 h 2728897"/>
              <a:gd name="connsiteX2210" fmla="*/ 2644604 w 4618222"/>
              <a:gd name="connsiteY2210" fmla="*/ 1075969 h 2728897"/>
              <a:gd name="connsiteX2211" fmla="*/ 2655441 w 4618222"/>
              <a:gd name="connsiteY2211" fmla="*/ 1071406 h 2728897"/>
              <a:gd name="connsiteX2212" fmla="*/ 2675974 w 4618222"/>
              <a:gd name="connsiteY2212" fmla="*/ 1065702 h 2728897"/>
              <a:gd name="connsiteX2213" fmla="*/ 2678256 w 4618222"/>
              <a:gd name="connsiteY2213" fmla="*/ 1065702 h 2728897"/>
              <a:gd name="connsiteX2214" fmla="*/ 2678826 w 4618222"/>
              <a:gd name="connsiteY2214" fmla="*/ 1065132 h 2728897"/>
              <a:gd name="connsiteX2215" fmla="*/ 2679967 w 4618222"/>
              <a:gd name="connsiteY2215" fmla="*/ 1064562 h 2728897"/>
              <a:gd name="connsiteX2216" fmla="*/ 2679397 w 4618222"/>
              <a:gd name="connsiteY2216" fmla="*/ 1065702 h 2728897"/>
              <a:gd name="connsiteX2217" fmla="*/ 2678826 w 4618222"/>
              <a:gd name="connsiteY2217" fmla="*/ 1065702 h 2728897"/>
              <a:gd name="connsiteX2218" fmla="*/ 2670841 w 4618222"/>
              <a:gd name="connsiteY2218" fmla="*/ 1073688 h 2728897"/>
              <a:gd name="connsiteX2219" fmla="*/ 2670271 w 4618222"/>
              <a:gd name="connsiteY2219" fmla="*/ 1079961 h 2728897"/>
              <a:gd name="connsiteX2220" fmla="*/ 2670271 w 4618222"/>
              <a:gd name="connsiteY2220" fmla="*/ 1084525 h 2728897"/>
              <a:gd name="connsiteX2221" fmla="*/ 2660004 w 4618222"/>
              <a:gd name="connsiteY2221" fmla="*/ 1097643 h 2728897"/>
              <a:gd name="connsiteX2222" fmla="*/ 2659434 w 4618222"/>
              <a:gd name="connsiteY2222" fmla="*/ 1100495 h 2728897"/>
              <a:gd name="connsiteX2223" fmla="*/ 2672552 w 4618222"/>
              <a:gd name="connsiteY2223" fmla="*/ 1110762 h 2728897"/>
              <a:gd name="connsiteX2224" fmla="*/ 2691374 w 4618222"/>
              <a:gd name="connsiteY2224" fmla="*/ 1122169 h 2728897"/>
              <a:gd name="connsiteX2225" fmla="*/ 2714189 w 4618222"/>
              <a:gd name="connsiteY2225" fmla="*/ 1136998 h 2728897"/>
              <a:gd name="connsiteX2226" fmla="*/ 2727308 w 4618222"/>
              <a:gd name="connsiteY2226" fmla="*/ 1157532 h 2728897"/>
              <a:gd name="connsiteX2227" fmla="*/ 2722175 w 4618222"/>
              <a:gd name="connsiteY2227" fmla="*/ 1168369 h 2728897"/>
              <a:gd name="connsiteX2228" fmla="*/ 2791189 w 4618222"/>
              <a:gd name="connsiteY2228" fmla="*/ 902577 h 2728897"/>
              <a:gd name="connsiteX2229" fmla="*/ 2791760 w 4618222"/>
              <a:gd name="connsiteY2229" fmla="*/ 901436 h 2728897"/>
              <a:gd name="connsiteX2230" fmla="*/ 2792330 w 4618222"/>
              <a:gd name="connsiteY2230" fmla="*/ 902007 h 2728897"/>
              <a:gd name="connsiteX2231" fmla="*/ 2791189 w 4618222"/>
              <a:gd name="connsiteY2231" fmla="*/ 902577 h 2728897"/>
              <a:gd name="connsiteX2232" fmla="*/ 2905263 w 4618222"/>
              <a:gd name="connsiteY2232" fmla="*/ 1241946 h 2728897"/>
              <a:gd name="connsiteX2233" fmla="*/ 2883589 w 4618222"/>
              <a:gd name="connsiteY2233" fmla="*/ 1244228 h 2728897"/>
              <a:gd name="connsiteX2234" fmla="*/ 2878455 w 4618222"/>
              <a:gd name="connsiteY2234" fmla="*/ 1244798 h 2728897"/>
              <a:gd name="connsiteX2235" fmla="*/ 2856211 w 4618222"/>
              <a:gd name="connsiteY2235" fmla="*/ 1236813 h 2728897"/>
              <a:gd name="connsiteX2236" fmla="*/ 2848796 w 4618222"/>
              <a:gd name="connsiteY2236" fmla="*/ 1233391 h 2728897"/>
              <a:gd name="connsiteX2237" fmla="*/ 2841952 w 4618222"/>
              <a:gd name="connsiteY2237" fmla="*/ 1231680 h 2728897"/>
              <a:gd name="connsiteX2238" fmla="*/ 2837959 w 4618222"/>
              <a:gd name="connsiteY2238" fmla="*/ 1228828 h 2728897"/>
              <a:gd name="connsiteX2239" fmla="*/ 2835107 w 4618222"/>
              <a:gd name="connsiteY2239" fmla="*/ 1206013 h 2728897"/>
              <a:gd name="connsiteX2240" fmla="*/ 2838530 w 4618222"/>
              <a:gd name="connsiteY2240" fmla="*/ 1194606 h 2728897"/>
              <a:gd name="connsiteX2241" fmla="*/ 2846515 w 4618222"/>
              <a:gd name="connsiteY2241" fmla="*/ 1182628 h 2728897"/>
              <a:gd name="connsiteX2242" fmla="*/ 2846515 w 4618222"/>
              <a:gd name="connsiteY2242" fmla="*/ 1179776 h 2728897"/>
              <a:gd name="connsiteX2243" fmla="*/ 2843663 w 4618222"/>
              <a:gd name="connsiteY2243" fmla="*/ 1178065 h 2728897"/>
              <a:gd name="connsiteX2244" fmla="*/ 2831115 w 4618222"/>
              <a:gd name="connsiteY2244" fmla="*/ 1166658 h 2728897"/>
              <a:gd name="connsiteX2245" fmla="*/ 2819137 w 4618222"/>
              <a:gd name="connsiteY2245" fmla="*/ 1152398 h 2728897"/>
              <a:gd name="connsiteX2246" fmla="*/ 2805448 w 4618222"/>
              <a:gd name="connsiteY2246" fmla="*/ 1131295 h 2728897"/>
              <a:gd name="connsiteX2247" fmla="*/ 2794611 w 4618222"/>
              <a:gd name="connsiteY2247" fmla="*/ 1112473 h 2728897"/>
              <a:gd name="connsiteX2248" fmla="*/ 2792330 w 4618222"/>
              <a:gd name="connsiteY2248" fmla="*/ 1103347 h 2728897"/>
              <a:gd name="connsiteX2249" fmla="*/ 2795752 w 4618222"/>
              <a:gd name="connsiteY2249" fmla="*/ 1093650 h 2728897"/>
              <a:gd name="connsiteX2250" fmla="*/ 2801456 w 4618222"/>
              <a:gd name="connsiteY2250" fmla="*/ 1087947 h 2728897"/>
              <a:gd name="connsiteX2251" fmla="*/ 2816285 w 4618222"/>
              <a:gd name="connsiteY2251" fmla="*/ 1077110 h 2728897"/>
              <a:gd name="connsiteX2252" fmla="*/ 2819707 w 4618222"/>
              <a:gd name="connsiteY2252" fmla="*/ 1073688 h 2728897"/>
              <a:gd name="connsiteX2253" fmla="*/ 2839100 w 4618222"/>
              <a:gd name="connsiteY2253" fmla="*/ 1062850 h 2728897"/>
              <a:gd name="connsiteX2254" fmla="*/ 2843663 w 4618222"/>
              <a:gd name="connsiteY2254" fmla="*/ 1062280 h 2728897"/>
              <a:gd name="connsiteX2255" fmla="*/ 2860204 w 4618222"/>
              <a:gd name="connsiteY2255" fmla="*/ 1063991 h 2728897"/>
              <a:gd name="connsiteX2256" fmla="*/ 2866478 w 4618222"/>
              <a:gd name="connsiteY2256" fmla="*/ 1068554 h 2728897"/>
              <a:gd name="connsiteX2257" fmla="*/ 2868189 w 4618222"/>
              <a:gd name="connsiteY2257" fmla="*/ 1076539 h 2728897"/>
              <a:gd name="connsiteX2258" fmla="*/ 2866478 w 4618222"/>
              <a:gd name="connsiteY2258" fmla="*/ 1086806 h 2728897"/>
              <a:gd name="connsiteX2259" fmla="*/ 2863626 w 4618222"/>
              <a:gd name="connsiteY2259" fmla="*/ 1090228 h 2728897"/>
              <a:gd name="connsiteX2260" fmla="*/ 2855070 w 4618222"/>
              <a:gd name="connsiteY2260" fmla="*/ 1090799 h 2728897"/>
              <a:gd name="connsiteX2261" fmla="*/ 2846515 w 4618222"/>
              <a:gd name="connsiteY2261" fmla="*/ 1102206 h 2728897"/>
              <a:gd name="connsiteX2262" fmla="*/ 2843663 w 4618222"/>
              <a:gd name="connsiteY2262" fmla="*/ 1107339 h 2728897"/>
              <a:gd name="connsiteX2263" fmla="*/ 2841952 w 4618222"/>
              <a:gd name="connsiteY2263" fmla="*/ 1107339 h 2728897"/>
              <a:gd name="connsiteX2264" fmla="*/ 2839100 w 4618222"/>
              <a:gd name="connsiteY2264" fmla="*/ 1112473 h 2728897"/>
              <a:gd name="connsiteX2265" fmla="*/ 2848796 w 4618222"/>
              <a:gd name="connsiteY2265" fmla="*/ 1124451 h 2728897"/>
              <a:gd name="connsiteX2266" fmla="*/ 2868189 w 4618222"/>
              <a:gd name="connsiteY2266" fmla="*/ 1139850 h 2728897"/>
              <a:gd name="connsiteX2267" fmla="*/ 2872181 w 4618222"/>
              <a:gd name="connsiteY2267" fmla="*/ 1144984 h 2728897"/>
              <a:gd name="connsiteX2268" fmla="*/ 2871611 w 4618222"/>
              <a:gd name="connsiteY2268" fmla="*/ 1148406 h 2728897"/>
              <a:gd name="connsiteX2269" fmla="*/ 2875604 w 4618222"/>
              <a:gd name="connsiteY2269" fmla="*/ 1162665 h 2728897"/>
              <a:gd name="connsiteX2270" fmla="*/ 2879596 w 4618222"/>
              <a:gd name="connsiteY2270" fmla="*/ 1178636 h 2728897"/>
              <a:gd name="connsiteX2271" fmla="*/ 2880167 w 4618222"/>
              <a:gd name="connsiteY2271" fmla="*/ 1185480 h 2728897"/>
              <a:gd name="connsiteX2272" fmla="*/ 2887011 w 4618222"/>
              <a:gd name="connsiteY2272" fmla="*/ 1191754 h 2728897"/>
              <a:gd name="connsiteX2273" fmla="*/ 2891574 w 4618222"/>
              <a:gd name="connsiteY2273" fmla="*/ 1193465 h 2728897"/>
              <a:gd name="connsiteX2274" fmla="*/ 2891004 w 4618222"/>
              <a:gd name="connsiteY2274" fmla="*/ 1198028 h 2728897"/>
              <a:gd name="connsiteX2275" fmla="*/ 2891004 w 4618222"/>
              <a:gd name="connsiteY2275" fmla="*/ 1199739 h 2728897"/>
              <a:gd name="connsiteX2276" fmla="*/ 2894426 w 4618222"/>
              <a:gd name="connsiteY2276" fmla="*/ 1203732 h 2728897"/>
              <a:gd name="connsiteX2277" fmla="*/ 2900130 w 4618222"/>
              <a:gd name="connsiteY2277" fmla="*/ 1215710 h 2728897"/>
              <a:gd name="connsiteX2278" fmla="*/ 2905833 w 4618222"/>
              <a:gd name="connsiteY2278" fmla="*/ 1240235 h 2728897"/>
              <a:gd name="connsiteX2279" fmla="*/ 2905263 w 4618222"/>
              <a:gd name="connsiteY2279" fmla="*/ 1241946 h 2728897"/>
              <a:gd name="connsiteX2280" fmla="*/ 2942907 w 4618222"/>
              <a:gd name="connsiteY2280" fmla="*/ 516437 h 2728897"/>
              <a:gd name="connsiteX2281" fmla="*/ 2941767 w 4618222"/>
              <a:gd name="connsiteY2281" fmla="*/ 515867 h 2728897"/>
              <a:gd name="connsiteX2282" fmla="*/ 2942907 w 4618222"/>
              <a:gd name="connsiteY2282" fmla="*/ 515867 h 2728897"/>
              <a:gd name="connsiteX2283" fmla="*/ 2942907 w 4618222"/>
              <a:gd name="connsiteY2283" fmla="*/ 516437 h 2728897"/>
              <a:gd name="connsiteX2284" fmla="*/ 2971996 w 4618222"/>
              <a:gd name="connsiteY2284" fmla="*/ 1101636 h 2728897"/>
              <a:gd name="connsiteX2285" fmla="*/ 2961729 w 4618222"/>
              <a:gd name="connsiteY2285" fmla="*/ 1106769 h 2728897"/>
              <a:gd name="connsiteX2286" fmla="*/ 2950322 w 4618222"/>
              <a:gd name="connsiteY2286" fmla="*/ 1103347 h 2728897"/>
              <a:gd name="connsiteX2287" fmla="*/ 2946900 w 4618222"/>
              <a:gd name="connsiteY2287" fmla="*/ 1097643 h 2728897"/>
              <a:gd name="connsiteX2288" fmla="*/ 2966863 w 4618222"/>
              <a:gd name="connsiteY2288" fmla="*/ 1077680 h 2728897"/>
              <a:gd name="connsiteX2289" fmla="*/ 2971996 w 4618222"/>
              <a:gd name="connsiteY2289" fmla="*/ 1081102 h 2728897"/>
              <a:gd name="connsiteX2290" fmla="*/ 2975418 w 4618222"/>
              <a:gd name="connsiteY2290" fmla="*/ 1089088 h 2728897"/>
              <a:gd name="connsiteX2291" fmla="*/ 2971996 w 4618222"/>
              <a:gd name="connsiteY2291" fmla="*/ 1101636 h 2728897"/>
              <a:gd name="connsiteX2292" fmla="*/ 3044433 w 4618222"/>
              <a:gd name="connsiteY2292" fmla="*/ 560356 h 2728897"/>
              <a:gd name="connsiteX2293" fmla="*/ 3043292 w 4618222"/>
              <a:gd name="connsiteY2293" fmla="*/ 560926 h 2728897"/>
              <a:gd name="connsiteX2294" fmla="*/ 3030174 w 4618222"/>
              <a:gd name="connsiteY2294" fmla="*/ 543815 h 2728897"/>
              <a:gd name="connsiteX2295" fmla="*/ 3030174 w 4618222"/>
              <a:gd name="connsiteY2295" fmla="*/ 542104 h 2728897"/>
              <a:gd name="connsiteX2296" fmla="*/ 3033026 w 4618222"/>
              <a:gd name="connsiteY2296" fmla="*/ 540963 h 2728897"/>
              <a:gd name="connsiteX2297" fmla="*/ 3039299 w 4618222"/>
              <a:gd name="connsiteY2297" fmla="*/ 543815 h 2728897"/>
              <a:gd name="connsiteX2298" fmla="*/ 3046144 w 4618222"/>
              <a:gd name="connsiteY2298" fmla="*/ 551230 h 2728897"/>
              <a:gd name="connsiteX2299" fmla="*/ 3044433 w 4618222"/>
              <a:gd name="connsiteY2299" fmla="*/ 560356 h 2728897"/>
              <a:gd name="connsiteX2300" fmla="*/ 3048996 w 4618222"/>
              <a:gd name="connsiteY2300" fmla="*/ 574615 h 2728897"/>
              <a:gd name="connsiteX2301" fmla="*/ 3047855 w 4618222"/>
              <a:gd name="connsiteY2301" fmla="*/ 574045 h 2728897"/>
              <a:gd name="connsiteX2302" fmla="*/ 3049566 w 4618222"/>
              <a:gd name="connsiteY2302" fmla="*/ 574045 h 2728897"/>
              <a:gd name="connsiteX2303" fmla="*/ 3048996 w 4618222"/>
              <a:gd name="connsiteY2303" fmla="*/ 574615 h 2728897"/>
              <a:gd name="connsiteX2304" fmla="*/ 3074662 w 4618222"/>
              <a:gd name="connsiteY2304" fmla="*/ 1163806 h 2728897"/>
              <a:gd name="connsiteX2305" fmla="*/ 3074092 w 4618222"/>
              <a:gd name="connsiteY2305" fmla="*/ 1162665 h 2728897"/>
              <a:gd name="connsiteX2306" fmla="*/ 3075233 w 4618222"/>
              <a:gd name="connsiteY2306" fmla="*/ 1162665 h 2728897"/>
              <a:gd name="connsiteX2307" fmla="*/ 3074662 w 4618222"/>
              <a:gd name="connsiteY2307" fmla="*/ 1163806 h 2728897"/>
              <a:gd name="connsiteX2308" fmla="*/ 3082648 w 4618222"/>
              <a:gd name="connsiteY2308" fmla="*/ 490200 h 2728897"/>
              <a:gd name="connsiteX2309" fmla="*/ 3079225 w 4618222"/>
              <a:gd name="connsiteY2309" fmla="*/ 491341 h 2728897"/>
              <a:gd name="connsiteX2310" fmla="*/ 3079225 w 4618222"/>
              <a:gd name="connsiteY2310" fmla="*/ 489630 h 2728897"/>
              <a:gd name="connsiteX2311" fmla="*/ 3082648 w 4618222"/>
              <a:gd name="connsiteY2311" fmla="*/ 487349 h 2728897"/>
              <a:gd name="connsiteX2312" fmla="*/ 3083218 w 4618222"/>
              <a:gd name="connsiteY2312" fmla="*/ 488489 h 2728897"/>
              <a:gd name="connsiteX2313" fmla="*/ 3082648 w 4618222"/>
              <a:gd name="connsiteY2313" fmla="*/ 490200 h 2728897"/>
              <a:gd name="connsiteX2314" fmla="*/ 3155084 w 4618222"/>
              <a:gd name="connsiteY2314" fmla="*/ 253497 h 2728897"/>
              <a:gd name="connsiteX2315" fmla="*/ 3159077 w 4618222"/>
              <a:gd name="connsiteY2315" fmla="*/ 256919 h 2728897"/>
              <a:gd name="connsiteX2316" fmla="*/ 3159647 w 4618222"/>
              <a:gd name="connsiteY2316" fmla="*/ 258060 h 2728897"/>
              <a:gd name="connsiteX2317" fmla="*/ 3159077 w 4618222"/>
              <a:gd name="connsiteY2317" fmla="*/ 257490 h 2728897"/>
              <a:gd name="connsiteX2318" fmla="*/ 3155084 w 4618222"/>
              <a:gd name="connsiteY2318" fmla="*/ 253497 h 2728897"/>
              <a:gd name="connsiteX2319" fmla="*/ 3153944 w 4618222"/>
              <a:gd name="connsiteY2319" fmla="*/ 252927 h 2728897"/>
              <a:gd name="connsiteX2320" fmla="*/ 3155084 w 4618222"/>
              <a:gd name="connsiteY2320" fmla="*/ 253497 h 2728897"/>
              <a:gd name="connsiteX2321" fmla="*/ 3153944 w 4618222"/>
              <a:gd name="connsiteY2321" fmla="*/ 884896 h 2728897"/>
              <a:gd name="connsiteX2322" fmla="*/ 3154514 w 4618222"/>
              <a:gd name="connsiteY2322" fmla="*/ 886036 h 2728897"/>
              <a:gd name="connsiteX2323" fmla="*/ 3153374 w 4618222"/>
              <a:gd name="connsiteY2323" fmla="*/ 887177 h 2728897"/>
              <a:gd name="connsiteX2324" fmla="*/ 3149951 w 4618222"/>
              <a:gd name="connsiteY2324" fmla="*/ 887177 h 2728897"/>
              <a:gd name="connsiteX2325" fmla="*/ 3148810 w 4618222"/>
              <a:gd name="connsiteY2325" fmla="*/ 886036 h 2728897"/>
              <a:gd name="connsiteX2326" fmla="*/ 3153944 w 4618222"/>
              <a:gd name="connsiteY2326" fmla="*/ 884896 h 2728897"/>
              <a:gd name="connsiteX2327" fmla="*/ 3157936 w 4618222"/>
              <a:gd name="connsiteY2327" fmla="*/ 1059428 h 2728897"/>
              <a:gd name="connsiteX2328" fmla="*/ 3151092 w 4618222"/>
              <a:gd name="connsiteY2328" fmla="*/ 1072547 h 2728897"/>
              <a:gd name="connsiteX2329" fmla="*/ 3148810 w 4618222"/>
              <a:gd name="connsiteY2329" fmla="*/ 1074258 h 2728897"/>
              <a:gd name="connsiteX2330" fmla="*/ 3145388 w 4618222"/>
              <a:gd name="connsiteY2330" fmla="*/ 1070836 h 2728897"/>
              <a:gd name="connsiteX2331" fmla="*/ 3145388 w 4618222"/>
              <a:gd name="connsiteY2331" fmla="*/ 1069125 h 2728897"/>
              <a:gd name="connsiteX2332" fmla="*/ 3149381 w 4618222"/>
              <a:gd name="connsiteY2332" fmla="*/ 1056577 h 2728897"/>
              <a:gd name="connsiteX2333" fmla="*/ 3155654 w 4618222"/>
              <a:gd name="connsiteY2333" fmla="*/ 1050873 h 2728897"/>
              <a:gd name="connsiteX2334" fmla="*/ 3160218 w 4618222"/>
              <a:gd name="connsiteY2334" fmla="*/ 1049732 h 2728897"/>
              <a:gd name="connsiteX2335" fmla="*/ 3161929 w 4618222"/>
              <a:gd name="connsiteY2335" fmla="*/ 1051443 h 2728897"/>
              <a:gd name="connsiteX2336" fmla="*/ 3157936 w 4618222"/>
              <a:gd name="connsiteY2336" fmla="*/ 1059428 h 2728897"/>
              <a:gd name="connsiteX2337" fmla="*/ 3179040 w 4618222"/>
              <a:gd name="connsiteY2337" fmla="*/ 197601 h 2728897"/>
              <a:gd name="connsiteX2338" fmla="*/ 3179040 w 4618222"/>
              <a:gd name="connsiteY2338" fmla="*/ 197031 h 2728897"/>
              <a:gd name="connsiteX2339" fmla="*/ 3180181 w 4618222"/>
              <a:gd name="connsiteY2339" fmla="*/ 197601 h 2728897"/>
              <a:gd name="connsiteX2340" fmla="*/ 3179040 w 4618222"/>
              <a:gd name="connsiteY2340" fmla="*/ 197601 h 2728897"/>
              <a:gd name="connsiteX2341" fmla="*/ 3217255 w 4618222"/>
              <a:gd name="connsiteY2341" fmla="*/ 295134 h 2728897"/>
              <a:gd name="connsiteX2342" fmla="*/ 3217255 w 4618222"/>
              <a:gd name="connsiteY2342" fmla="*/ 295134 h 2728897"/>
              <a:gd name="connsiteX2343" fmla="*/ 3214973 w 4618222"/>
              <a:gd name="connsiteY2343" fmla="*/ 305971 h 2728897"/>
              <a:gd name="connsiteX2344" fmla="*/ 3211551 w 4618222"/>
              <a:gd name="connsiteY2344" fmla="*/ 308253 h 2728897"/>
              <a:gd name="connsiteX2345" fmla="*/ 3206988 w 4618222"/>
              <a:gd name="connsiteY2345" fmla="*/ 315097 h 2728897"/>
              <a:gd name="connsiteX2346" fmla="*/ 3207559 w 4618222"/>
              <a:gd name="connsiteY2346" fmla="*/ 315097 h 2728897"/>
              <a:gd name="connsiteX2347" fmla="*/ 3210981 w 4618222"/>
              <a:gd name="connsiteY2347" fmla="*/ 318519 h 2728897"/>
              <a:gd name="connsiteX2348" fmla="*/ 3214973 w 4618222"/>
              <a:gd name="connsiteY2348" fmla="*/ 321371 h 2728897"/>
              <a:gd name="connsiteX2349" fmla="*/ 3214973 w 4618222"/>
              <a:gd name="connsiteY2349" fmla="*/ 322512 h 2728897"/>
              <a:gd name="connsiteX2350" fmla="*/ 3214403 w 4618222"/>
              <a:gd name="connsiteY2350" fmla="*/ 321942 h 2728897"/>
              <a:gd name="connsiteX2351" fmla="*/ 3210410 w 4618222"/>
              <a:gd name="connsiteY2351" fmla="*/ 319090 h 2728897"/>
              <a:gd name="connsiteX2352" fmla="*/ 3206988 w 4618222"/>
              <a:gd name="connsiteY2352" fmla="*/ 315667 h 2728897"/>
              <a:gd name="connsiteX2353" fmla="*/ 3206988 w 4618222"/>
              <a:gd name="connsiteY2353" fmla="*/ 315097 h 2728897"/>
              <a:gd name="connsiteX2354" fmla="*/ 3197862 w 4618222"/>
              <a:gd name="connsiteY2354" fmla="*/ 308823 h 2728897"/>
              <a:gd name="connsiteX2355" fmla="*/ 3195010 w 4618222"/>
              <a:gd name="connsiteY2355" fmla="*/ 299697 h 2728897"/>
              <a:gd name="connsiteX2356" fmla="*/ 3194440 w 4618222"/>
              <a:gd name="connsiteY2356" fmla="*/ 295134 h 2728897"/>
              <a:gd name="connsiteX2357" fmla="*/ 3193870 w 4618222"/>
              <a:gd name="connsiteY2357" fmla="*/ 294564 h 2728897"/>
              <a:gd name="connsiteX2358" fmla="*/ 3193299 w 4618222"/>
              <a:gd name="connsiteY2358" fmla="*/ 293993 h 2728897"/>
              <a:gd name="connsiteX2359" fmla="*/ 3194440 w 4618222"/>
              <a:gd name="connsiteY2359" fmla="*/ 294564 h 2728897"/>
              <a:gd name="connsiteX2360" fmla="*/ 3194440 w 4618222"/>
              <a:gd name="connsiteY2360" fmla="*/ 295134 h 2728897"/>
              <a:gd name="connsiteX2361" fmla="*/ 3199573 w 4618222"/>
              <a:gd name="connsiteY2361" fmla="*/ 298556 h 2728897"/>
              <a:gd name="connsiteX2362" fmla="*/ 3210410 w 4618222"/>
              <a:gd name="connsiteY2362" fmla="*/ 297986 h 2728897"/>
              <a:gd name="connsiteX2363" fmla="*/ 3217255 w 4618222"/>
              <a:gd name="connsiteY2363" fmla="*/ 295134 h 2728897"/>
              <a:gd name="connsiteX2364" fmla="*/ 3217255 w 4618222"/>
              <a:gd name="connsiteY2364" fmla="*/ 295134 h 2728897"/>
              <a:gd name="connsiteX2365" fmla="*/ 3217825 w 4618222"/>
              <a:gd name="connsiteY2365" fmla="*/ 293993 h 2728897"/>
              <a:gd name="connsiteX2366" fmla="*/ 3217255 w 4618222"/>
              <a:gd name="connsiteY2366" fmla="*/ 295134 h 2728897"/>
              <a:gd name="connsiteX2367" fmla="*/ 3237217 w 4618222"/>
              <a:gd name="connsiteY2367" fmla="*/ 282016 h 2728897"/>
              <a:gd name="connsiteX2368" fmla="*/ 3224670 w 4618222"/>
              <a:gd name="connsiteY2368" fmla="*/ 290001 h 2728897"/>
              <a:gd name="connsiteX2369" fmla="*/ 3220677 w 4618222"/>
              <a:gd name="connsiteY2369" fmla="*/ 290571 h 2728897"/>
              <a:gd name="connsiteX2370" fmla="*/ 3220106 w 4618222"/>
              <a:gd name="connsiteY2370" fmla="*/ 291142 h 2728897"/>
              <a:gd name="connsiteX2371" fmla="*/ 3218966 w 4618222"/>
              <a:gd name="connsiteY2371" fmla="*/ 291712 h 2728897"/>
              <a:gd name="connsiteX2372" fmla="*/ 3219536 w 4618222"/>
              <a:gd name="connsiteY2372" fmla="*/ 290571 h 2728897"/>
              <a:gd name="connsiteX2373" fmla="*/ 3220106 w 4618222"/>
              <a:gd name="connsiteY2373" fmla="*/ 290571 h 2728897"/>
              <a:gd name="connsiteX2374" fmla="*/ 3223528 w 4618222"/>
              <a:gd name="connsiteY2374" fmla="*/ 285438 h 2728897"/>
              <a:gd name="connsiteX2375" fmla="*/ 3230373 w 4618222"/>
              <a:gd name="connsiteY2375" fmla="*/ 276882 h 2728897"/>
              <a:gd name="connsiteX2376" fmla="*/ 3230373 w 4618222"/>
              <a:gd name="connsiteY2376" fmla="*/ 276882 h 2728897"/>
              <a:gd name="connsiteX2377" fmla="*/ 3229802 w 4618222"/>
              <a:gd name="connsiteY2377" fmla="*/ 276312 h 2728897"/>
              <a:gd name="connsiteX2378" fmla="*/ 3221818 w 4618222"/>
              <a:gd name="connsiteY2378" fmla="*/ 271179 h 2728897"/>
              <a:gd name="connsiteX2379" fmla="*/ 3222958 w 4618222"/>
              <a:gd name="connsiteY2379" fmla="*/ 268897 h 2728897"/>
              <a:gd name="connsiteX2380" fmla="*/ 3224670 w 4618222"/>
              <a:gd name="connsiteY2380" fmla="*/ 268897 h 2728897"/>
              <a:gd name="connsiteX2381" fmla="*/ 3226951 w 4618222"/>
              <a:gd name="connsiteY2381" fmla="*/ 271179 h 2728897"/>
              <a:gd name="connsiteX2382" fmla="*/ 3229802 w 4618222"/>
              <a:gd name="connsiteY2382" fmla="*/ 276312 h 2728897"/>
              <a:gd name="connsiteX2383" fmla="*/ 3230373 w 4618222"/>
              <a:gd name="connsiteY2383" fmla="*/ 276312 h 2728897"/>
              <a:gd name="connsiteX2384" fmla="*/ 3229802 w 4618222"/>
              <a:gd name="connsiteY2384" fmla="*/ 276882 h 2728897"/>
              <a:gd name="connsiteX2385" fmla="*/ 3234366 w 4618222"/>
              <a:gd name="connsiteY2385" fmla="*/ 278023 h 2728897"/>
              <a:gd name="connsiteX2386" fmla="*/ 3236647 w 4618222"/>
              <a:gd name="connsiteY2386" fmla="*/ 279734 h 2728897"/>
              <a:gd name="connsiteX2387" fmla="*/ 3237217 w 4618222"/>
              <a:gd name="connsiteY2387" fmla="*/ 282016 h 2728897"/>
              <a:gd name="connsiteX2388" fmla="*/ 3261173 w 4618222"/>
              <a:gd name="connsiteY2388" fmla="*/ 279734 h 2728897"/>
              <a:gd name="connsiteX2389" fmla="*/ 3260032 w 4618222"/>
              <a:gd name="connsiteY2389" fmla="*/ 279164 h 2728897"/>
              <a:gd name="connsiteX2390" fmla="*/ 3261173 w 4618222"/>
              <a:gd name="connsiteY2390" fmla="*/ 278593 h 2728897"/>
              <a:gd name="connsiteX2391" fmla="*/ 3261173 w 4618222"/>
              <a:gd name="connsiteY2391" fmla="*/ 279734 h 2728897"/>
              <a:gd name="connsiteX2392" fmla="*/ 3285699 w 4618222"/>
              <a:gd name="connsiteY2392" fmla="*/ 1022354 h 2728897"/>
              <a:gd name="connsiteX2393" fmla="*/ 3281136 w 4618222"/>
              <a:gd name="connsiteY2393" fmla="*/ 1024065 h 2728897"/>
              <a:gd name="connsiteX2394" fmla="*/ 3265736 w 4618222"/>
              <a:gd name="connsiteY2394" fmla="*/ 1017221 h 2728897"/>
              <a:gd name="connsiteX2395" fmla="*/ 3264025 w 4618222"/>
              <a:gd name="connsiteY2395" fmla="*/ 1011517 h 2728897"/>
              <a:gd name="connsiteX2396" fmla="*/ 3265166 w 4618222"/>
              <a:gd name="connsiteY2396" fmla="*/ 1006954 h 2728897"/>
              <a:gd name="connsiteX2397" fmla="*/ 3268588 w 4618222"/>
              <a:gd name="connsiteY2397" fmla="*/ 1009236 h 2728897"/>
              <a:gd name="connsiteX2398" fmla="*/ 3278284 w 4618222"/>
              <a:gd name="connsiteY2398" fmla="*/ 1015510 h 2728897"/>
              <a:gd name="connsiteX2399" fmla="*/ 3285699 w 4618222"/>
              <a:gd name="connsiteY2399" fmla="*/ 1018932 h 2728897"/>
              <a:gd name="connsiteX2400" fmla="*/ 3286269 w 4618222"/>
              <a:gd name="connsiteY2400" fmla="*/ 1020073 h 2728897"/>
              <a:gd name="connsiteX2401" fmla="*/ 3285699 w 4618222"/>
              <a:gd name="connsiteY2401" fmla="*/ 1022354 h 2728897"/>
              <a:gd name="connsiteX2402" fmla="*/ 3285699 w 4618222"/>
              <a:gd name="connsiteY2402" fmla="*/ 346467 h 2728897"/>
              <a:gd name="connsiteX2403" fmla="*/ 3285129 w 4618222"/>
              <a:gd name="connsiteY2403" fmla="*/ 345897 h 2728897"/>
              <a:gd name="connsiteX2404" fmla="*/ 3285129 w 4618222"/>
              <a:gd name="connsiteY2404" fmla="*/ 345327 h 2728897"/>
              <a:gd name="connsiteX2405" fmla="*/ 3285699 w 4618222"/>
              <a:gd name="connsiteY2405" fmla="*/ 345327 h 2728897"/>
              <a:gd name="connsiteX2406" fmla="*/ 3285699 w 4618222"/>
              <a:gd name="connsiteY2406" fmla="*/ 346467 h 2728897"/>
              <a:gd name="connsiteX2407" fmla="*/ 3286269 w 4618222"/>
              <a:gd name="connsiteY2407" fmla="*/ 347038 h 2728897"/>
              <a:gd name="connsiteX2408" fmla="*/ 3285699 w 4618222"/>
              <a:gd name="connsiteY2408" fmla="*/ 346467 h 2728897"/>
              <a:gd name="connsiteX2409" fmla="*/ 3377528 w 4618222"/>
              <a:gd name="connsiteY2409" fmla="*/ 967599 h 2728897"/>
              <a:gd name="connsiteX2410" fmla="*/ 3372965 w 4618222"/>
              <a:gd name="connsiteY2410" fmla="*/ 967029 h 2728897"/>
              <a:gd name="connsiteX2411" fmla="*/ 3371824 w 4618222"/>
              <a:gd name="connsiteY2411" fmla="*/ 962466 h 2728897"/>
              <a:gd name="connsiteX2412" fmla="*/ 3374106 w 4618222"/>
              <a:gd name="connsiteY2412" fmla="*/ 960184 h 2728897"/>
              <a:gd name="connsiteX2413" fmla="*/ 3378669 w 4618222"/>
              <a:gd name="connsiteY2413" fmla="*/ 961895 h 2728897"/>
              <a:gd name="connsiteX2414" fmla="*/ 3379239 w 4618222"/>
              <a:gd name="connsiteY2414" fmla="*/ 965317 h 2728897"/>
              <a:gd name="connsiteX2415" fmla="*/ 3377528 w 4618222"/>
              <a:gd name="connsiteY2415" fmla="*/ 967599 h 2728897"/>
              <a:gd name="connsiteX2416" fmla="*/ 3384943 w 4618222"/>
              <a:gd name="connsiteY2416" fmla="*/ 1009236 h 2728897"/>
              <a:gd name="connsiteX2417" fmla="*/ 3384373 w 4618222"/>
              <a:gd name="connsiteY2417" fmla="*/ 1010947 h 2728897"/>
              <a:gd name="connsiteX2418" fmla="*/ 3381521 w 4618222"/>
              <a:gd name="connsiteY2418" fmla="*/ 1011517 h 2728897"/>
              <a:gd name="connsiteX2419" fmla="*/ 3380950 w 4618222"/>
              <a:gd name="connsiteY2419" fmla="*/ 1010377 h 2728897"/>
              <a:gd name="connsiteX2420" fmla="*/ 3380950 w 4618222"/>
              <a:gd name="connsiteY2420" fmla="*/ 1008665 h 2728897"/>
              <a:gd name="connsiteX2421" fmla="*/ 3384373 w 4618222"/>
              <a:gd name="connsiteY2421" fmla="*/ 1006384 h 2728897"/>
              <a:gd name="connsiteX2422" fmla="*/ 3384943 w 4618222"/>
              <a:gd name="connsiteY2422" fmla="*/ 1009236 h 2728897"/>
              <a:gd name="connsiteX2423" fmla="*/ 3391217 w 4618222"/>
              <a:gd name="connsiteY2423" fmla="*/ 987562 h 2728897"/>
              <a:gd name="connsiteX2424" fmla="*/ 3391217 w 4618222"/>
              <a:gd name="connsiteY2424" fmla="*/ 986991 h 2728897"/>
              <a:gd name="connsiteX2425" fmla="*/ 3391217 w 4618222"/>
              <a:gd name="connsiteY2425" fmla="*/ 987562 h 2728897"/>
              <a:gd name="connsiteX2426" fmla="*/ 3392357 w 4618222"/>
              <a:gd name="connsiteY2426" fmla="*/ 987562 h 2728897"/>
              <a:gd name="connsiteX2427" fmla="*/ 3391217 w 4618222"/>
              <a:gd name="connsiteY2427" fmla="*/ 987562 h 2728897"/>
              <a:gd name="connsiteX2428" fmla="*/ 3459661 w 4618222"/>
              <a:gd name="connsiteY2428" fmla="*/ 834703 h 2728897"/>
              <a:gd name="connsiteX2429" fmla="*/ 3458521 w 4618222"/>
              <a:gd name="connsiteY2429" fmla="*/ 834703 h 2728897"/>
              <a:gd name="connsiteX2430" fmla="*/ 3451676 w 4618222"/>
              <a:gd name="connsiteY2430" fmla="*/ 825577 h 2728897"/>
              <a:gd name="connsiteX2431" fmla="*/ 3451676 w 4618222"/>
              <a:gd name="connsiteY2431" fmla="*/ 823866 h 2728897"/>
              <a:gd name="connsiteX2432" fmla="*/ 3453958 w 4618222"/>
              <a:gd name="connsiteY2432" fmla="*/ 823296 h 2728897"/>
              <a:gd name="connsiteX2433" fmla="*/ 3456239 w 4618222"/>
              <a:gd name="connsiteY2433" fmla="*/ 827859 h 2728897"/>
              <a:gd name="connsiteX2434" fmla="*/ 3460802 w 4618222"/>
              <a:gd name="connsiteY2434" fmla="*/ 832992 h 2728897"/>
              <a:gd name="connsiteX2435" fmla="*/ 3459661 w 4618222"/>
              <a:gd name="connsiteY2435" fmla="*/ 834703 h 2728897"/>
              <a:gd name="connsiteX2436" fmla="*/ 3459661 w 4618222"/>
              <a:gd name="connsiteY2436" fmla="*/ 818162 h 2728897"/>
              <a:gd name="connsiteX2437" fmla="*/ 3460802 w 4618222"/>
              <a:gd name="connsiteY2437" fmla="*/ 817022 h 2728897"/>
              <a:gd name="connsiteX2438" fmla="*/ 3461373 w 4618222"/>
              <a:gd name="connsiteY2438" fmla="*/ 817592 h 2728897"/>
              <a:gd name="connsiteX2439" fmla="*/ 3459661 w 4618222"/>
              <a:gd name="connsiteY2439" fmla="*/ 818162 h 2728897"/>
              <a:gd name="connsiteX2440" fmla="*/ 3472780 w 4618222"/>
              <a:gd name="connsiteY2440" fmla="*/ 939651 h 2728897"/>
              <a:gd name="connsiteX2441" fmla="*/ 3472209 w 4618222"/>
              <a:gd name="connsiteY2441" fmla="*/ 941932 h 2728897"/>
              <a:gd name="connsiteX2442" fmla="*/ 3471069 w 4618222"/>
              <a:gd name="connsiteY2442" fmla="*/ 939081 h 2728897"/>
              <a:gd name="connsiteX2443" fmla="*/ 3470498 w 4618222"/>
              <a:gd name="connsiteY2443" fmla="*/ 936229 h 2728897"/>
              <a:gd name="connsiteX2444" fmla="*/ 3471069 w 4618222"/>
              <a:gd name="connsiteY2444" fmla="*/ 935088 h 2728897"/>
              <a:gd name="connsiteX2445" fmla="*/ 3472780 w 4618222"/>
              <a:gd name="connsiteY2445" fmla="*/ 936799 h 2728897"/>
              <a:gd name="connsiteX2446" fmla="*/ 3472780 w 4618222"/>
              <a:gd name="connsiteY2446" fmla="*/ 939651 h 2728897"/>
              <a:gd name="connsiteX2447" fmla="*/ 3518410 w 4618222"/>
              <a:gd name="connsiteY2447" fmla="*/ 920829 h 2728897"/>
              <a:gd name="connsiteX2448" fmla="*/ 3518980 w 4618222"/>
              <a:gd name="connsiteY2448" fmla="*/ 919118 h 2728897"/>
              <a:gd name="connsiteX2449" fmla="*/ 3522972 w 4618222"/>
              <a:gd name="connsiteY2449" fmla="*/ 911703 h 2728897"/>
              <a:gd name="connsiteX2450" fmla="*/ 3522402 w 4618222"/>
              <a:gd name="connsiteY2450" fmla="*/ 911132 h 2728897"/>
              <a:gd name="connsiteX2451" fmla="*/ 3521832 w 4618222"/>
              <a:gd name="connsiteY2451" fmla="*/ 910562 h 2728897"/>
              <a:gd name="connsiteX2452" fmla="*/ 3522972 w 4618222"/>
              <a:gd name="connsiteY2452" fmla="*/ 911703 h 2728897"/>
              <a:gd name="connsiteX2453" fmla="*/ 3522972 w 4618222"/>
              <a:gd name="connsiteY2453" fmla="*/ 911703 h 2728897"/>
              <a:gd name="connsiteX2454" fmla="*/ 3528676 w 4618222"/>
              <a:gd name="connsiteY2454" fmla="*/ 912843 h 2728897"/>
              <a:gd name="connsiteX2455" fmla="*/ 3532098 w 4618222"/>
              <a:gd name="connsiteY2455" fmla="*/ 909421 h 2728897"/>
              <a:gd name="connsiteX2456" fmla="*/ 3539513 w 4618222"/>
              <a:gd name="connsiteY2456" fmla="*/ 894021 h 2728897"/>
              <a:gd name="connsiteX2457" fmla="*/ 3542365 w 4618222"/>
              <a:gd name="connsiteY2457" fmla="*/ 887747 h 2728897"/>
              <a:gd name="connsiteX2458" fmla="*/ 3546357 w 4618222"/>
              <a:gd name="connsiteY2458" fmla="*/ 876340 h 2728897"/>
              <a:gd name="connsiteX2459" fmla="*/ 3553202 w 4618222"/>
              <a:gd name="connsiteY2459" fmla="*/ 826718 h 2728897"/>
              <a:gd name="connsiteX2460" fmla="*/ 3553772 w 4618222"/>
              <a:gd name="connsiteY2460" fmla="*/ 823296 h 2728897"/>
              <a:gd name="connsiteX2461" fmla="*/ 3554913 w 4618222"/>
              <a:gd name="connsiteY2461" fmla="*/ 822155 h 2728897"/>
              <a:gd name="connsiteX2462" fmla="*/ 3557764 w 4618222"/>
              <a:gd name="connsiteY2462" fmla="*/ 823296 h 2728897"/>
              <a:gd name="connsiteX2463" fmla="*/ 3562328 w 4618222"/>
              <a:gd name="connsiteY2463" fmla="*/ 843258 h 2728897"/>
              <a:gd name="connsiteX2464" fmla="*/ 3565179 w 4618222"/>
              <a:gd name="connsiteY2464" fmla="*/ 854666 h 2728897"/>
              <a:gd name="connsiteX2465" fmla="*/ 3563468 w 4618222"/>
              <a:gd name="connsiteY2465" fmla="*/ 865503 h 2728897"/>
              <a:gd name="connsiteX2466" fmla="*/ 3562328 w 4618222"/>
              <a:gd name="connsiteY2466" fmla="*/ 871777 h 2728897"/>
              <a:gd name="connsiteX2467" fmla="*/ 3562898 w 4618222"/>
              <a:gd name="connsiteY2467" fmla="*/ 877481 h 2728897"/>
              <a:gd name="connsiteX2468" fmla="*/ 3544646 w 4618222"/>
              <a:gd name="connsiteY2468" fmla="*/ 899725 h 2728897"/>
              <a:gd name="connsiteX2469" fmla="*/ 3538943 w 4618222"/>
              <a:gd name="connsiteY2469" fmla="*/ 909421 h 2728897"/>
              <a:gd name="connsiteX2470" fmla="*/ 3533239 w 4618222"/>
              <a:gd name="connsiteY2470" fmla="*/ 917406 h 2728897"/>
              <a:gd name="connsiteX2471" fmla="*/ 3521832 w 4618222"/>
              <a:gd name="connsiteY2471" fmla="*/ 920829 h 2728897"/>
              <a:gd name="connsiteX2472" fmla="*/ 3518410 w 4618222"/>
              <a:gd name="connsiteY2472" fmla="*/ 920829 h 2728897"/>
              <a:gd name="connsiteX2473" fmla="*/ 3590846 w 4618222"/>
              <a:gd name="connsiteY2473" fmla="*/ 1663449 h 2728897"/>
              <a:gd name="connsiteX2474" fmla="*/ 3590846 w 4618222"/>
              <a:gd name="connsiteY2474" fmla="*/ 1663449 h 2728897"/>
              <a:gd name="connsiteX2475" fmla="*/ 3590846 w 4618222"/>
              <a:gd name="connsiteY2475" fmla="*/ 1663449 h 2728897"/>
              <a:gd name="connsiteX2476" fmla="*/ 3590846 w 4618222"/>
              <a:gd name="connsiteY2476" fmla="*/ 1663449 h 2728897"/>
              <a:gd name="connsiteX2477" fmla="*/ 2455812 w 4618222"/>
              <a:gd name="connsiteY2477" fmla="*/ 1227687 h 2728897"/>
              <a:gd name="connsiteX2478" fmla="*/ 2455812 w 4618222"/>
              <a:gd name="connsiteY2478" fmla="*/ 1227687 h 2728897"/>
              <a:gd name="connsiteX2479" fmla="*/ 2455242 w 4618222"/>
              <a:gd name="connsiteY2479" fmla="*/ 1227117 h 2728897"/>
              <a:gd name="connsiteX2480" fmla="*/ 2455812 w 4618222"/>
              <a:gd name="connsiteY2480" fmla="*/ 1227687 h 2728897"/>
              <a:gd name="connsiteX2481" fmla="*/ 2455812 w 4618222"/>
              <a:gd name="connsiteY2481" fmla="*/ 1227687 h 2728897"/>
              <a:gd name="connsiteX2482" fmla="*/ 1485045 w 4618222"/>
              <a:gd name="connsiteY2482" fmla="*/ 1796915 h 2728897"/>
              <a:gd name="connsiteX2483" fmla="*/ 1485045 w 4618222"/>
              <a:gd name="connsiteY2483" fmla="*/ 1796915 h 2728897"/>
              <a:gd name="connsiteX2484" fmla="*/ 1485045 w 4618222"/>
              <a:gd name="connsiteY2484" fmla="*/ 1796915 h 2728897"/>
              <a:gd name="connsiteX2485" fmla="*/ 1485045 w 4618222"/>
              <a:gd name="connsiteY2485" fmla="*/ 1796915 h 2728897"/>
              <a:gd name="connsiteX2486" fmla="*/ 1485045 w 4618222"/>
              <a:gd name="connsiteY2486" fmla="*/ 1796915 h 2728897"/>
              <a:gd name="connsiteX2487" fmla="*/ 1115446 w 4618222"/>
              <a:gd name="connsiteY2487" fmla="*/ 479934 h 2728897"/>
              <a:gd name="connsiteX2488" fmla="*/ 1114875 w 4618222"/>
              <a:gd name="connsiteY2488" fmla="*/ 479934 h 2728897"/>
              <a:gd name="connsiteX2489" fmla="*/ 1114875 w 4618222"/>
              <a:gd name="connsiteY2489" fmla="*/ 479363 h 2728897"/>
              <a:gd name="connsiteX2490" fmla="*/ 1115446 w 4618222"/>
              <a:gd name="connsiteY2490" fmla="*/ 479934 h 2728897"/>
              <a:gd name="connsiteX2491" fmla="*/ 1115446 w 4618222"/>
              <a:gd name="connsiteY2491" fmla="*/ 479934 h 2728897"/>
              <a:gd name="connsiteX2492" fmla="*/ 1266023 w 4618222"/>
              <a:gd name="connsiteY2492" fmla="*/ 2691824 h 2728897"/>
              <a:gd name="connsiteX2493" fmla="*/ 1266023 w 4618222"/>
              <a:gd name="connsiteY2493" fmla="*/ 2691824 h 2728897"/>
              <a:gd name="connsiteX2494" fmla="*/ 1266023 w 4618222"/>
              <a:gd name="connsiteY2494" fmla="*/ 2691824 h 2728897"/>
              <a:gd name="connsiteX2495" fmla="*/ 1266023 w 4618222"/>
              <a:gd name="connsiteY2495" fmla="*/ 2691824 h 2728897"/>
              <a:gd name="connsiteX2496" fmla="*/ 1266023 w 4618222"/>
              <a:gd name="connsiteY2496" fmla="*/ 2691824 h 2728897"/>
              <a:gd name="connsiteX2497" fmla="*/ 1248341 w 4618222"/>
              <a:gd name="connsiteY2497" fmla="*/ 497045 h 2728897"/>
              <a:gd name="connsiteX2498" fmla="*/ 1248341 w 4618222"/>
              <a:gd name="connsiteY2498" fmla="*/ 497045 h 2728897"/>
              <a:gd name="connsiteX2499" fmla="*/ 1248341 w 4618222"/>
              <a:gd name="connsiteY2499" fmla="*/ 497045 h 2728897"/>
              <a:gd name="connsiteX2500" fmla="*/ 1248341 w 4618222"/>
              <a:gd name="connsiteY2500" fmla="*/ 497045 h 2728897"/>
              <a:gd name="connsiteX2501" fmla="*/ 1248341 w 4618222"/>
              <a:gd name="connsiteY2501" fmla="*/ 497045 h 2728897"/>
              <a:gd name="connsiteX2502" fmla="*/ 1358423 w 4618222"/>
              <a:gd name="connsiteY2502" fmla="*/ 1077110 h 2728897"/>
              <a:gd name="connsiteX2503" fmla="*/ 1358423 w 4618222"/>
              <a:gd name="connsiteY2503" fmla="*/ 1076539 h 2728897"/>
              <a:gd name="connsiteX2504" fmla="*/ 1358993 w 4618222"/>
              <a:gd name="connsiteY2504" fmla="*/ 1076539 h 2728897"/>
              <a:gd name="connsiteX2505" fmla="*/ 1358423 w 4618222"/>
              <a:gd name="connsiteY2505" fmla="*/ 1077110 h 2728897"/>
              <a:gd name="connsiteX2506" fmla="*/ 1358423 w 4618222"/>
              <a:gd name="connsiteY2506" fmla="*/ 1077110 h 2728897"/>
              <a:gd name="connsiteX2507" fmla="*/ 1292830 w 4618222"/>
              <a:gd name="connsiteY2507" fmla="*/ 2712357 h 2728897"/>
              <a:gd name="connsiteX2508" fmla="*/ 1292830 w 4618222"/>
              <a:gd name="connsiteY2508" fmla="*/ 2712357 h 2728897"/>
              <a:gd name="connsiteX2509" fmla="*/ 1292830 w 4618222"/>
              <a:gd name="connsiteY2509" fmla="*/ 2712357 h 2728897"/>
              <a:gd name="connsiteX2510" fmla="*/ 1292830 w 4618222"/>
              <a:gd name="connsiteY2510" fmla="*/ 2712357 h 2728897"/>
              <a:gd name="connsiteX2511" fmla="*/ 364270 w 4618222"/>
              <a:gd name="connsiteY2511" fmla="*/ 617393 h 2728897"/>
              <a:gd name="connsiteX2512" fmla="*/ 364270 w 4618222"/>
              <a:gd name="connsiteY2512" fmla="*/ 617393 h 2728897"/>
              <a:gd name="connsiteX2513" fmla="*/ 364270 w 4618222"/>
              <a:gd name="connsiteY2513" fmla="*/ 617393 h 2728897"/>
              <a:gd name="connsiteX2514" fmla="*/ 364270 w 4618222"/>
              <a:gd name="connsiteY2514" fmla="*/ 617393 h 2728897"/>
              <a:gd name="connsiteX2515" fmla="*/ 364270 w 4618222"/>
              <a:gd name="connsiteY2515" fmla="*/ 617393 h 2728897"/>
              <a:gd name="connsiteX2516" fmla="*/ 517699 w 4618222"/>
              <a:gd name="connsiteY2516" fmla="*/ 860369 h 2728897"/>
              <a:gd name="connsiteX2517" fmla="*/ 517699 w 4618222"/>
              <a:gd name="connsiteY2517" fmla="*/ 860369 h 2728897"/>
              <a:gd name="connsiteX2518" fmla="*/ 517699 w 4618222"/>
              <a:gd name="connsiteY2518" fmla="*/ 860369 h 2728897"/>
              <a:gd name="connsiteX2519" fmla="*/ 517699 w 4618222"/>
              <a:gd name="connsiteY2519" fmla="*/ 860369 h 2728897"/>
              <a:gd name="connsiteX2520" fmla="*/ 1687525 w 4618222"/>
              <a:gd name="connsiteY2520" fmla="*/ 1876196 h 2728897"/>
              <a:gd name="connsiteX2521" fmla="*/ 1684103 w 4618222"/>
              <a:gd name="connsiteY2521" fmla="*/ 1872774 h 2728897"/>
              <a:gd name="connsiteX2522" fmla="*/ 1676118 w 4618222"/>
              <a:gd name="connsiteY2522" fmla="*/ 1870492 h 2728897"/>
              <a:gd name="connsiteX2523" fmla="*/ 1663570 w 4618222"/>
              <a:gd name="connsiteY2523" fmla="*/ 1866500 h 2728897"/>
              <a:gd name="connsiteX2524" fmla="*/ 1649881 w 4618222"/>
              <a:gd name="connsiteY2524" fmla="*/ 1856804 h 2728897"/>
              <a:gd name="connsiteX2525" fmla="*/ 1628207 w 4618222"/>
              <a:gd name="connsiteY2525" fmla="*/ 1840834 h 2728897"/>
              <a:gd name="connsiteX2526" fmla="*/ 1616800 w 4618222"/>
              <a:gd name="connsiteY2526" fmla="*/ 1837982 h 2728897"/>
              <a:gd name="connsiteX2527" fmla="*/ 1576304 w 4618222"/>
              <a:gd name="connsiteY2527" fmla="*/ 1832278 h 2728897"/>
              <a:gd name="connsiteX2528" fmla="*/ 1571170 w 4618222"/>
              <a:gd name="connsiteY2528" fmla="*/ 1832848 h 2728897"/>
              <a:gd name="connsiteX2529" fmla="*/ 1564896 w 4618222"/>
              <a:gd name="connsiteY2529" fmla="*/ 1835700 h 2728897"/>
              <a:gd name="connsiteX2530" fmla="*/ 1560903 w 4618222"/>
              <a:gd name="connsiteY2530" fmla="*/ 1833418 h 2728897"/>
              <a:gd name="connsiteX2531" fmla="*/ 1558052 w 4618222"/>
              <a:gd name="connsiteY2531" fmla="*/ 1825434 h 2728897"/>
              <a:gd name="connsiteX2532" fmla="*/ 1552919 w 4618222"/>
              <a:gd name="connsiteY2532" fmla="*/ 1820871 h 2728897"/>
              <a:gd name="connsiteX2533" fmla="*/ 1532385 w 4618222"/>
              <a:gd name="connsiteY2533" fmla="*/ 1812885 h 2728897"/>
              <a:gd name="connsiteX2534" fmla="*/ 1515845 w 4618222"/>
              <a:gd name="connsiteY2534" fmla="*/ 1808893 h 2728897"/>
              <a:gd name="connsiteX2535" fmla="*/ 1504437 w 4618222"/>
              <a:gd name="connsiteY2535" fmla="*/ 1814597 h 2728897"/>
              <a:gd name="connsiteX2536" fmla="*/ 1503296 w 4618222"/>
              <a:gd name="connsiteY2536" fmla="*/ 1815737 h 2728897"/>
              <a:gd name="connsiteX2537" fmla="*/ 1502156 w 4618222"/>
              <a:gd name="connsiteY2537" fmla="*/ 1813456 h 2728897"/>
              <a:gd name="connsiteX2538" fmla="*/ 1502726 w 4618222"/>
              <a:gd name="connsiteY2538" fmla="*/ 1810033 h 2728897"/>
              <a:gd name="connsiteX2539" fmla="*/ 1498163 w 4618222"/>
              <a:gd name="connsiteY2539" fmla="*/ 1802048 h 2728897"/>
              <a:gd name="connsiteX2540" fmla="*/ 1485615 w 4618222"/>
              <a:gd name="connsiteY2540" fmla="*/ 1798056 h 2728897"/>
              <a:gd name="connsiteX2541" fmla="*/ 1485045 w 4618222"/>
              <a:gd name="connsiteY2541" fmla="*/ 1800908 h 2728897"/>
              <a:gd name="connsiteX2542" fmla="*/ 1485615 w 4618222"/>
              <a:gd name="connsiteY2542" fmla="*/ 1800908 h 2728897"/>
              <a:gd name="connsiteX2543" fmla="*/ 1486185 w 4618222"/>
              <a:gd name="connsiteY2543" fmla="*/ 1801478 h 2728897"/>
              <a:gd name="connsiteX2544" fmla="*/ 1485045 w 4618222"/>
              <a:gd name="connsiteY2544" fmla="*/ 1801478 h 2728897"/>
              <a:gd name="connsiteX2545" fmla="*/ 1485045 w 4618222"/>
              <a:gd name="connsiteY2545" fmla="*/ 1800908 h 2728897"/>
              <a:gd name="connsiteX2546" fmla="*/ 1471926 w 4618222"/>
              <a:gd name="connsiteY2546" fmla="*/ 1804330 h 2728897"/>
              <a:gd name="connsiteX2547" fmla="*/ 1465652 w 4618222"/>
              <a:gd name="connsiteY2547" fmla="*/ 1800908 h 2728897"/>
              <a:gd name="connsiteX2548" fmla="*/ 1478771 w 4618222"/>
              <a:gd name="connsiteY2548" fmla="*/ 1794064 h 2728897"/>
              <a:gd name="connsiteX2549" fmla="*/ 1482193 w 4618222"/>
              <a:gd name="connsiteY2549" fmla="*/ 1780945 h 2728897"/>
              <a:gd name="connsiteX2550" fmla="*/ 1480482 w 4618222"/>
              <a:gd name="connsiteY2550" fmla="*/ 1772960 h 2728897"/>
              <a:gd name="connsiteX2551" fmla="*/ 1474778 w 4618222"/>
              <a:gd name="connsiteY2551" fmla="*/ 1764404 h 2728897"/>
              <a:gd name="connsiteX2552" fmla="*/ 1465652 w 4618222"/>
              <a:gd name="connsiteY2552" fmla="*/ 1746152 h 2728897"/>
              <a:gd name="connsiteX2553" fmla="*/ 1461089 w 4618222"/>
              <a:gd name="connsiteY2553" fmla="*/ 1737027 h 2728897"/>
              <a:gd name="connsiteX2554" fmla="*/ 1429148 w 4618222"/>
              <a:gd name="connsiteY2554" fmla="*/ 1715352 h 2728897"/>
              <a:gd name="connsiteX2555" fmla="*/ 1424586 w 4618222"/>
              <a:gd name="connsiteY2555" fmla="*/ 1713641 h 2728897"/>
              <a:gd name="connsiteX2556" fmla="*/ 1406334 w 4618222"/>
              <a:gd name="connsiteY2556" fmla="*/ 1710219 h 2728897"/>
              <a:gd name="connsiteX2557" fmla="*/ 1387512 w 4618222"/>
              <a:gd name="connsiteY2557" fmla="*/ 1710219 h 2728897"/>
              <a:gd name="connsiteX2558" fmla="*/ 1382949 w 4618222"/>
              <a:gd name="connsiteY2558" fmla="*/ 1708508 h 2728897"/>
              <a:gd name="connsiteX2559" fmla="*/ 1365267 w 4618222"/>
              <a:gd name="connsiteY2559" fmla="*/ 1698241 h 2728897"/>
              <a:gd name="connsiteX2560" fmla="*/ 1363556 w 4618222"/>
              <a:gd name="connsiteY2560" fmla="*/ 1695960 h 2728897"/>
              <a:gd name="connsiteX2561" fmla="*/ 1359563 w 4618222"/>
              <a:gd name="connsiteY2561" fmla="*/ 1688545 h 2728897"/>
              <a:gd name="connsiteX2562" fmla="*/ 1348727 w 4618222"/>
              <a:gd name="connsiteY2562" fmla="*/ 1677708 h 2728897"/>
              <a:gd name="connsiteX2563" fmla="*/ 1339600 w 4618222"/>
              <a:gd name="connsiteY2563" fmla="*/ 1673145 h 2728897"/>
              <a:gd name="connsiteX2564" fmla="*/ 1331045 w 4618222"/>
              <a:gd name="connsiteY2564" fmla="*/ 1672005 h 2728897"/>
              <a:gd name="connsiteX2565" fmla="*/ 1327623 w 4618222"/>
              <a:gd name="connsiteY2565" fmla="*/ 1669153 h 2728897"/>
              <a:gd name="connsiteX2566" fmla="*/ 1320208 w 4618222"/>
              <a:gd name="connsiteY2566" fmla="*/ 1658886 h 2728897"/>
              <a:gd name="connsiteX2567" fmla="*/ 1307660 w 4618222"/>
              <a:gd name="connsiteY2567" fmla="*/ 1653182 h 2728897"/>
              <a:gd name="connsiteX2568" fmla="*/ 1304238 w 4618222"/>
              <a:gd name="connsiteY2568" fmla="*/ 1649760 h 2728897"/>
              <a:gd name="connsiteX2569" fmla="*/ 1307660 w 4618222"/>
              <a:gd name="connsiteY2569" fmla="*/ 1646908 h 2728897"/>
              <a:gd name="connsiteX2570" fmla="*/ 1309371 w 4618222"/>
              <a:gd name="connsiteY2570" fmla="*/ 1646338 h 2728897"/>
              <a:gd name="connsiteX2571" fmla="*/ 1310512 w 4618222"/>
              <a:gd name="connsiteY2571" fmla="*/ 1644056 h 2728897"/>
              <a:gd name="connsiteX2572" fmla="*/ 1309371 w 4618222"/>
              <a:gd name="connsiteY2572" fmla="*/ 1642916 h 2728897"/>
              <a:gd name="connsiteX2573" fmla="*/ 1293971 w 4618222"/>
              <a:gd name="connsiteY2573" fmla="*/ 1642345 h 2728897"/>
              <a:gd name="connsiteX2574" fmla="*/ 1286556 w 4618222"/>
              <a:gd name="connsiteY2574" fmla="*/ 1638923 h 2728897"/>
              <a:gd name="connsiteX2575" fmla="*/ 1283704 w 4618222"/>
              <a:gd name="connsiteY2575" fmla="*/ 1639493 h 2728897"/>
              <a:gd name="connsiteX2576" fmla="*/ 1281993 w 4618222"/>
              <a:gd name="connsiteY2576" fmla="*/ 1644056 h 2728897"/>
              <a:gd name="connsiteX2577" fmla="*/ 1261460 w 4618222"/>
              <a:gd name="connsiteY2577" fmla="*/ 1647478 h 2728897"/>
              <a:gd name="connsiteX2578" fmla="*/ 1248341 w 4618222"/>
              <a:gd name="connsiteY2578" fmla="*/ 1644627 h 2728897"/>
              <a:gd name="connsiteX2579" fmla="*/ 1232941 w 4618222"/>
              <a:gd name="connsiteY2579" fmla="*/ 1645767 h 2728897"/>
              <a:gd name="connsiteX2580" fmla="*/ 1227808 w 4618222"/>
              <a:gd name="connsiteY2580" fmla="*/ 1642345 h 2728897"/>
              <a:gd name="connsiteX2581" fmla="*/ 1227238 w 4618222"/>
              <a:gd name="connsiteY2581" fmla="*/ 1640634 h 2728897"/>
              <a:gd name="connsiteX2582" fmla="*/ 1220394 w 4618222"/>
              <a:gd name="connsiteY2582" fmla="*/ 1633790 h 2728897"/>
              <a:gd name="connsiteX2583" fmla="*/ 1213549 w 4618222"/>
              <a:gd name="connsiteY2583" fmla="*/ 1632649 h 2728897"/>
              <a:gd name="connsiteX2584" fmla="*/ 1204994 w 4618222"/>
              <a:gd name="connsiteY2584" fmla="*/ 1625234 h 2728897"/>
              <a:gd name="connsiteX2585" fmla="*/ 1201571 w 4618222"/>
              <a:gd name="connsiteY2585" fmla="*/ 1622382 h 2728897"/>
              <a:gd name="connsiteX2586" fmla="*/ 1195867 w 4618222"/>
              <a:gd name="connsiteY2586" fmla="*/ 1625804 h 2728897"/>
              <a:gd name="connsiteX2587" fmla="*/ 1194727 w 4618222"/>
              <a:gd name="connsiteY2587" fmla="*/ 1629227 h 2728897"/>
              <a:gd name="connsiteX2588" fmla="*/ 1188453 w 4618222"/>
              <a:gd name="connsiteY2588" fmla="*/ 1636642 h 2728897"/>
              <a:gd name="connsiteX2589" fmla="*/ 1180468 w 4618222"/>
              <a:gd name="connsiteY2589" fmla="*/ 1640064 h 2728897"/>
              <a:gd name="connsiteX2590" fmla="*/ 1176475 w 4618222"/>
              <a:gd name="connsiteY2590" fmla="*/ 1637782 h 2728897"/>
              <a:gd name="connsiteX2591" fmla="*/ 1176475 w 4618222"/>
              <a:gd name="connsiteY2591" fmla="*/ 1633219 h 2728897"/>
              <a:gd name="connsiteX2592" fmla="*/ 1183890 w 4618222"/>
              <a:gd name="connsiteY2592" fmla="*/ 1625804 h 2728897"/>
              <a:gd name="connsiteX2593" fmla="*/ 1182179 w 4618222"/>
              <a:gd name="connsiteY2593" fmla="*/ 1620101 h 2728897"/>
              <a:gd name="connsiteX2594" fmla="*/ 1177616 w 4618222"/>
              <a:gd name="connsiteY2594" fmla="*/ 1618960 h 2728897"/>
              <a:gd name="connsiteX2595" fmla="*/ 1167349 w 4618222"/>
              <a:gd name="connsiteY2595" fmla="*/ 1624093 h 2728897"/>
              <a:gd name="connsiteX2596" fmla="*/ 1154231 w 4618222"/>
              <a:gd name="connsiteY2596" fmla="*/ 1632079 h 2728897"/>
              <a:gd name="connsiteX2597" fmla="*/ 1138260 w 4618222"/>
              <a:gd name="connsiteY2597" fmla="*/ 1637782 h 2728897"/>
              <a:gd name="connsiteX2598" fmla="*/ 1134838 w 4618222"/>
              <a:gd name="connsiteY2598" fmla="*/ 1637782 h 2728897"/>
              <a:gd name="connsiteX2599" fmla="*/ 1125712 w 4618222"/>
              <a:gd name="connsiteY2599" fmla="*/ 1641775 h 2728897"/>
              <a:gd name="connsiteX2600" fmla="*/ 1118868 w 4618222"/>
              <a:gd name="connsiteY2600" fmla="*/ 1653753 h 2728897"/>
              <a:gd name="connsiteX2601" fmla="*/ 1113164 w 4618222"/>
              <a:gd name="connsiteY2601" fmla="*/ 1663449 h 2728897"/>
              <a:gd name="connsiteX2602" fmla="*/ 1104038 w 4618222"/>
              <a:gd name="connsiteY2602" fmla="*/ 1671434 h 2728897"/>
              <a:gd name="connsiteX2603" fmla="*/ 1101757 w 4618222"/>
              <a:gd name="connsiteY2603" fmla="*/ 1677138 h 2728897"/>
              <a:gd name="connsiteX2604" fmla="*/ 1101757 w 4618222"/>
              <a:gd name="connsiteY2604" fmla="*/ 1677138 h 2728897"/>
              <a:gd name="connsiteX2605" fmla="*/ 1101757 w 4618222"/>
              <a:gd name="connsiteY2605" fmla="*/ 1678278 h 2728897"/>
              <a:gd name="connsiteX2606" fmla="*/ 1101186 w 4618222"/>
              <a:gd name="connsiteY2606" fmla="*/ 1677708 h 2728897"/>
              <a:gd name="connsiteX2607" fmla="*/ 1101186 w 4618222"/>
              <a:gd name="connsiteY2607" fmla="*/ 1677138 h 2728897"/>
              <a:gd name="connsiteX2608" fmla="*/ 1098335 w 4618222"/>
              <a:gd name="connsiteY2608" fmla="*/ 1675997 h 2728897"/>
              <a:gd name="connsiteX2609" fmla="*/ 1089779 w 4618222"/>
              <a:gd name="connsiteY2609" fmla="*/ 1668012 h 2728897"/>
              <a:gd name="connsiteX2610" fmla="*/ 1076090 w 4618222"/>
              <a:gd name="connsiteY2610" fmla="*/ 1661167 h 2728897"/>
              <a:gd name="connsiteX2611" fmla="*/ 1056127 w 4618222"/>
              <a:gd name="connsiteY2611" fmla="*/ 1663449 h 2728897"/>
              <a:gd name="connsiteX2612" fmla="*/ 1049853 w 4618222"/>
              <a:gd name="connsiteY2612" fmla="*/ 1666301 h 2728897"/>
              <a:gd name="connsiteX2613" fmla="*/ 1035594 w 4618222"/>
              <a:gd name="connsiteY2613" fmla="*/ 1667441 h 2728897"/>
              <a:gd name="connsiteX2614" fmla="*/ 1015061 w 4618222"/>
              <a:gd name="connsiteY2614" fmla="*/ 1653182 h 2728897"/>
              <a:gd name="connsiteX2615" fmla="*/ 1007076 w 4618222"/>
              <a:gd name="connsiteY2615" fmla="*/ 1640064 h 2728897"/>
              <a:gd name="connsiteX2616" fmla="*/ 1005935 w 4618222"/>
              <a:gd name="connsiteY2616" fmla="*/ 1635501 h 2728897"/>
              <a:gd name="connsiteX2617" fmla="*/ 1009357 w 4618222"/>
              <a:gd name="connsiteY2617" fmla="*/ 1618960 h 2728897"/>
              <a:gd name="connsiteX2618" fmla="*/ 1011068 w 4618222"/>
              <a:gd name="connsiteY2618" fmla="*/ 1612686 h 2728897"/>
              <a:gd name="connsiteX2619" fmla="*/ 1014490 w 4618222"/>
              <a:gd name="connsiteY2619" fmla="*/ 1596145 h 2728897"/>
              <a:gd name="connsiteX2620" fmla="*/ 1015631 w 4618222"/>
              <a:gd name="connsiteY2620" fmla="*/ 1579605 h 2728897"/>
              <a:gd name="connsiteX2621" fmla="*/ 1013920 w 4618222"/>
              <a:gd name="connsiteY2621" fmla="*/ 1576753 h 2728897"/>
              <a:gd name="connsiteX2622" fmla="*/ 1007646 w 4618222"/>
              <a:gd name="connsiteY2622" fmla="*/ 1574471 h 2728897"/>
              <a:gd name="connsiteX2623" fmla="*/ 1007646 w 4618222"/>
              <a:gd name="connsiteY2623" fmla="*/ 1574471 h 2728897"/>
              <a:gd name="connsiteX2624" fmla="*/ 1008216 w 4618222"/>
              <a:gd name="connsiteY2624" fmla="*/ 1575042 h 2728897"/>
              <a:gd name="connsiteX2625" fmla="*/ 1007076 w 4618222"/>
              <a:gd name="connsiteY2625" fmla="*/ 1575612 h 2728897"/>
              <a:gd name="connsiteX2626" fmla="*/ 1007646 w 4618222"/>
              <a:gd name="connsiteY2626" fmla="*/ 1575042 h 2728897"/>
              <a:gd name="connsiteX2627" fmla="*/ 994527 w 4618222"/>
              <a:gd name="connsiteY2627" fmla="*/ 1568768 h 2728897"/>
              <a:gd name="connsiteX2628" fmla="*/ 979127 w 4618222"/>
              <a:gd name="connsiteY2628" fmla="*/ 1567057 h 2728897"/>
              <a:gd name="connsiteX2629" fmla="*/ 962587 w 4618222"/>
              <a:gd name="connsiteY2629" fmla="*/ 1568197 h 2728897"/>
              <a:gd name="connsiteX2630" fmla="*/ 948898 w 4618222"/>
              <a:gd name="connsiteY2630" fmla="*/ 1568768 h 2728897"/>
              <a:gd name="connsiteX2631" fmla="*/ 940342 w 4618222"/>
              <a:gd name="connsiteY2631" fmla="*/ 1567627 h 2728897"/>
              <a:gd name="connsiteX2632" fmla="*/ 939202 w 4618222"/>
              <a:gd name="connsiteY2632" fmla="*/ 1565346 h 2728897"/>
              <a:gd name="connsiteX2633" fmla="*/ 946046 w 4618222"/>
              <a:gd name="connsiteY2633" fmla="*/ 1547094 h 2728897"/>
              <a:gd name="connsiteX2634" fmla="*/ 947187 w 4618222"/>
              <a:gd name="connsiteY2634" fmla="*/ 1536827 h 2728897"/>
              <a:gd name="connsiteX2635" fmla="*/ 950609 w 4618222"/>
              <a:gd name="connsiteY2635" fmla="*/ 1533405 h 2728897"/>
              <a:gd name="connsiteX2636" fmla="*/ 957453 w 4618222"/>
              <a:gd name="connsiteY2636" fmla="*/ 1527131 h 2728897"/>
              <a:gd name="connsiteX2637" fmla="*/ 959164 w 4618222"/>
              <a:gd name="connsiteY2637" fmla="*/ 1515153 h 2728897"/>
              <a:gd name="connsiteX2638" fmla="*/ 964298 w 4618222"/>
              <a:gd name="connsiteY2638" fmla="*/ 1501464 h 2728897"/>
              <a:gd name="connsiteX2639" fmla="*/ 970572 w 4618222"/>
              <a:gd name="connsiteY2639" fmla="*/ 1493479 h 2728897"/>
              <a:gd name="connsiteX2640" fmla="*/ 972283 w 4618222"/>
              <a:gd name="connsiteY2640" fmla="*/ 1488916 h 2728897"/>
              <a:gd name="connsiteX2641" fmla="*/ 967150 w 4618222"/>
              <a:gd name="connsiteY2641" fmla="*/ 1481501 h 2728897"/>
              <a:gd name="connsiteX2642" fmla="*/ 947187 w 4618222"/>
              <a:gd name="connsiteY2642" fmla="*/ 1483212 h 2728897"/>
              <a:gd name="connsiteX2643" fmla="*/ 930646 w 4618222"/>
              <a:gd name="connsiteY2643" fmla="*/ 1486064 h 2728897"/>
              <a:gd name="connsiteX2644" fmla="*/ 920379 w 4618222"/>
              <a:gd name="connsiteY2644" fmla="*/ 1493479 h 2728897"/>
              <a:gd name="connsiteX2645" fmla="*/ 917528 w 4618222"/>
              <a:gd name="connsiteY2645" fmla="*/ 1501464 h 2728897"/>
              <a:gd name="connsiteX2646" fmla="*/ 905550 w 4618222"/>
              <a:gd name="connsiteY2646" fmla="*/ 1523138 h 2728897"/>
              <a:gd name="connsiteX2647" fmla="*/ 893572 w 4618222"/>
              <a:gd name="connsiteY2647" fmla="*/ 1527701 h 2728897"/>
              <a:gd name="connsiteX2648" fmla="*/ 885016 w 4618222"/>
              <a:gd name="connsiteY2648" fmla="*/ 1528272 h 2728897"/>
              <a:gd name="connsiteX2649" fmla="*/ 869046 w 4618222"/>
              <a:gd name="connsiteY2649" fmla="*/ 1533405 h 2728897"/>
              <a:gd name="connsiteX2650" fmla="*/ 856498 w 4618222"/>
              <a:gd name="connsiteY2650" fmla="*/ 1530553 h 2728897"/>
              <a:gd name="connsiteX2651" fmla="*/ 846231 w 4618222"/>
              <a:gd name="connsiteY2651" fmla="*/ 1524279 h 2728897"/>
              <a:gd name="connsiteX2652" fmla="*/ 836535 w 4618222"/>
              <a:gd name="connsiteY2652" fmla="*/ 1515153 h 2728897"/>
              <a:gd name="connsiteX2653" fmla="*/ 826839 w 4618222"/>
              <a:gd name="connsiteY2653" fmla="*/ 1499183 h 2728897"/>
              <a:gd name="connsiteX2654" fmla="*/ 823417 w 4618222"/>
              <a:gd name="connsiteY2654" fmla="*/ 1491198 h 2728897"/>
              <a:gd name="connsiteX2655" fmla="*/ 820565 w 4618222"/>
              <a:gd name="connsiteY2655" fmla="*/ 1476368 h 2728897"/>
              <a:gd name="connsiteX2656" fmla="*/ 819995 w 4618222"/>
              <a:gd name="connsiteY2656" fmla="*/ 1466101 h 2728897"/>
              <a:gd name="connsiteX2657" fmla="*/ 824558 w 4618222"/>
              <a:gd name="connsiteY2657" fmla="*/ 1430738 h 2728897"/>
              <a:gd name="connsiteX2658" fmla="*/ 826839 w 4618222"/>
              <a:gd name="connsiteY2658" fmla="*/ 1424464 h 2728897"/>
              <a:gd name="connsiteX2659" fmla="*/ 831402 w 4618222"/>
              <a:gd name="connsiteY2659" fmla="*/ 1408494 h 2728897"/>
              <a:gd name="connsiteX2660" fmla="*/ 834824 w 4618222"/>
              <a:gd name="connsiteY2660" fmla="*/ 1385109 h 2728897"/>
              <a:gd name="connsiteX2661" fmla="*/ 848513 w 4618222"/>
              <a:gd name="connsiteY2661" fmla="*/ 1371420 h 2728897"/>
              <a:gd name="connsiteX2662" fmla="*/ 869617 w 4618222"/>
              <a:gd name="connsiteY2662" fmla="*/ 1361154 h 2728897"/>
              <a:gd name="connsiteX2663" fmla="*/ 885016 w 4618222"/>
              <a:gd name="connsiteY2663" fmla="*/ 1354309 h 2728897"/>
              <a:gd name="connsiteX2664" fmla="*/ 898135 w 4618222"/>
              <a:gd name="connsiteY2664" fmla="*/ 1355450 h 2728897"/>
              <a:gd name="connsiteX2665" fmla="*/ 908402 w 4618222"/>
              <a:gd name="connsiteY2665" fmla="*/ 1356020 h 2728897"/>
              <a:gd name="connsiteX2666" fmla="*/ 917528 w 4618222"/>
              <a:gd name="connsiteY2666" fmla="*/ 1358302 h 2728897"/>
              <a:gd name="connsiteX2667" fmla="*/ 934068 w 4618222"/>
              <a:gd name="connsiteY2667" fmla="*/ 1364005 h 2728897"/>
              <a:gd name="connsiteX2668" fmla="*/ 943194 w 4618222"/>
              <a:gd name="connsiteY2668" fmla="*/ 1360583 h 2728897"/>
              <a:gd name="connsiteX2669" fmla="*/ 945476 w 4618222"/>
              <a:gd name="connsiteY2669" fmla="*/ 1350887 h 2728897"/>
              <a:gd name="connsiteX2670" fmla="*/ 950609 w 4618222"/>
              <a:gd name="connsiteY2670" fmla="*/ 1345183 h 2728897"/>
              <a:gd name="connsiteX2671" fmla="*/ 957453 w 4618222"/>
              <a:gd name="connsiteY2671" fmla="*/ 1344042 h 2728897"/>
              <a:gd name="connsiteX2672" fmla="*/ 981409 w 4618222"/>
              <a:gd name="connsiteY2672" fmla="*/ 1344042 h 2728897"/>
              <a:gd name="connsiteX2673" fmla="*/ 1004794 w 4618222"/>
              <a:gd name="connsiteY2673" fmla="*/ 1352598 h 2728897"/>
              <a:gd name="connsiteX2674" fmla="*/ 1012779 w 4618222"/>
              <a:gd name="connsiteY2674" fmla="*/ 1353738 h 2728897"/>
              <a:gd name="connsiteX2675" fmla="*/ 1019053 w 4618222"/>
              <a:gd name="connsiteY2675" fmla="*/ 1350887 h 2728897"/>
              <a:gd name="connsiteX2676" fmla="*/ 1025327 w 4618222"/>
              <a:gd name="connsiteY2676" fmla="*/ 1352598 h 2728897"/>
              <a:gd name="connsiteX2677" fmla="*/ 1036164 w 4618222"/>
              <a:gd name="connsiteY2677" fmla="*/ 1365716 h 2728897"/>
              <a:gd name="connsiteX2678" fmla="*/ 1037305 w 4618222"/>
              <a:gd name="connsiteY2678" fmla="*/ 1373701 h 2728897"/>
              <a:gd name="connsiteX2679" fmla="*/ 1035594 w 4618222"/>
              <a:gd name="connsiteY2679" fmla="*/ 1378265 h 2728897"/>
              <a:gd name="connsiteX2680" fmla="*/ 1036735 w 4618222"/>
              <a:gd name="connsiteY2680" fmla="*/ 1387961 h 2728897"/>
              <a:gd name="connsiteX2681" fmla="*/ 1048142 w 4618222"/>
              <a:gd name="connsiteY2681" fmla="*/ 1414768 h 2728897"/>
              <a:gd name="connsiteX2682" fmla="*/ 1056127 w 4618222"/>
              <a:gd name="connsiteY2682" fmla="*/ 1425605 h 2728897"/>
              <a:gd name="connsiteX2683" fmla="*/ 1066394 w 4618222"/>
              <a:gd name="connsiteY2683" fmla="*/ 1424464 h 2728897"/>
              <a:gd name="connsiteX2684" fmla="*/ 1073809 w 4618222"/>
              <a:gd name="connsiteY2684" fmla="*/ 1401650 h 2728897"/>
              <a:gd name="connsiteX2685" fmla="*/ 1073809 w 4618222"/>
              <a:gd name="connsiteY2685" fmla="*/ 1398228 h 2728897"/>
              <a:gd name="connsiteX2686" fmla="*/ 1069816 w 4618222"/>
              <a:gd name="connsiteY2686" fmla="*/ 1385109 h 2728897"/>
              <a:gd name="connsiteX2687" fmla="*/ 1068105 w 4618222"/>
              <a:gd name="connsiteY2687" fmla="*/ 1371420 h 2728897"/>
              <a:gd name="connsiteX2688" fmla="*/ 1067535 w 4618222"/>
              <a:gd name="connsiteY2688" fmla="*/ 1369709 h 2728897"/>
              <a:gd name="connsiteX2689" fmla="*/ 1064112 w 4618222"/>
              <a:gd name="connsiteY2689" fmla="*/ 1329213 h 2728897"/>
              <a:gd name="connsiteX2690" fmla="*/ 1066394 w 4618222"/>
              <a:gd name="connsiteY2690" fmla="*/ 1322939 h 2728897"/>
              <a:gd name="connsiteX2691" fmla="*/ 1087497 w 4618222"/>
              <a:gd name="connsiteY2691" fmla="*/ 1306398 h 2728897"/>
              <a:gd name="connsiteX2692" fmla="*/ 1090920 w 4618222"/>
              <a:gd name="connsiteY2692" fmla="*/ 1305257 h 2728897"/>
              <a:gd name="connsiteX2693" fmla="*/ 1098905 w 4618222"/>
              <a:gd name="connsiteY2693" fmla="*/ 1299553 h 2728897"/>
              <a:gd name="connsiteX2694" fmla="*/ 1104038 w 4618222"/>
              <a:gd name="connsiteY2694" fmla="*/ 1292709 h 2728897"/>
              <a:gd name="connsiteX2695" fmla="*/ 1109172 w 4618222"/>
              <a:gd name="connsiteY2695" fmla="*/ 1288717 h 2728897"/>
              <a:gd name="connsiteX2696" fmla="*/ 1118868 w 4618222"/>
              <a:gd name="connsiteY2696" fmla="*/ 1282442 h 2728897"/>
              <a:gd name="connsiteX2697" fmla="*/ 1135409 w 4618222"/>
              <a:gd name="connsiteY2697" fmla="*/ 1273317 h 2728897"/>
              <a:gd name="connsiteX2698" fmla="*/ 1140542 w 4618222"/>
              <a:gd name="connsiteY2698" fmla="*/ 1267043 h 2728897"/>
              <a:gd name="connsiteX2699" fmla="*/ 1143394 w 4618222"/>
              <a:gd name="connsiteY2699" fmla="*/ 1263620 h 2728897"/>
              <a:gd name="connsiteX2700" fmla="*/ 1148527 w 4618222"/>
              <a:gd name="connsiteY2700" fmla="*/ 1259628 h 2728897"/>
              <a:gd name="connsiteX2701" fmla="*/ 1149668 w 4618222"/>
              <a:gd name="connsiteY2701" fmla="*/ 1255065 h 2728897"/>
              <a:gd name="connsiteX2702" fmla="*/ 1148527 w 4618222"/>
              <a:gd name="connsiteY2702" fmla="*/ 1247650 h 2728897"/>
              <a:gd name="connsiteX2703" fmla="*/ 1148527 w 4618222"/>
              <a:gd name="connsiteY2703" fmla="*/ 1234532 h 2728897"/>
              <a:gd name="connsiteX2704" fmla="*/ 1147386 w 4618222"/>
              <a:gd name="connsiteY2704" fmla="*/ 1229398 h 2728897"/>
              <a:gd name="connsiteX2705" fmla="*/ 1148527 w 4618222"/>
              <a:gd name="connsiteY2705" fmla="*/ 1213998 h 2728897"/>
              <a:gd name="connsiteX2706" fmla="*/ 1149668 w 4618222"/>
              <a:gd name="connsiteY2706" fmla="*/ 1213428 h 2728897"/>
              <a:gd name="connsiteX2707" fmla="*/ 1151379 w 4618222"/>
              <a:gd name="connsiteY2707" fmla="*/ 1213998 h 2728897"/>
              <a:gd name="connsiteX2708" fmla="*/ 1153090 w 4618222"/>
              <a:gd name="connsiteY2708" fmla="*/ 1221983 h 2728897"/>
              <a:gd name="connsiteX2709" fmla="*/ 1154801 w 4618222"/>
              <a:gd name="connsiteY2709" fmla="*/ 1224265 h 2728897"/>
              <a:gd name="connsiteX2710" fmla="*/ 1156512 w 4618222"/>
              <a:gd name="connsiteY2710" fmla="*/ 1223694 h 2728897"/>
              <a:gd name="connsiteX2711" fmla="*/ 1165068 w 4618222"/>
              <a:gd name="connsiteY2711" fmla="*/ 1211146 h 2728897"/>
              <a:gd name="connsiteX2712" fmla="*/ 1166779 w 4618222"/>
              <a:gd name="connsiteY2712" fmla="*/ 1204872 h 2728897"/>
              <a:gd name="connsiteX2713" fmla="*/ 1166779 w 4618222"/>
              <a:gd name="connsiteY2713" fmla="*/ 1199739 h 2728897"/>
              <a:gd name="connsiteX2714" fmla="*/ 1169060 w 4618222"/>
              <a:gd name="connsiteY2714" fmla="*/ 1198028 h 2728897"/>
              <a:gd name="connsiteX2715" fmla="*/ 1176475 w 4618222"/>
              <a:gd name="connsiteY2715" fmla="*/ 1194035 h 2728897"/>
              <a:gd name="connsiteX2716" fmla="*/ 1186172 w 4618222"/>
              <a:gd name="connsiteY2716" fmla="*/ 1176354 h 2728897"/>
              <a:gd name="connsiteX2717" fmla="*/ 1195867 w 4618222"/>
              <a:gd name="connsiteY2717" fmla="*/ 1168939 h 2728897"/>
              <a:gd name="connsiteX2718" fmla="*/ 1206134 w 4618222"/>
              <a:gd name="connsiteY2718" fmla="*/ 1167228 h 2728897"/>
              <a:gd name="connsiteX2719" fmla="*/ 1210697 w 4618222"/>
              <a:gd name="connsiteY2719" fmla="*/ 1164947 h 2728897"/>
              <a:gd name="connsiteX2720" fmla="*/ 1211268 w 4618222"/>
              <a:gd name="connsiteY2720" fmla="*/ 1163806 h 2728897"/>
              <a:gd name="connsiteX2721" fmla="*/ 1210697 w 4618222"/>
              <a:gd name="connsiteY2721" fmla="*/ 1162095 h 2728897"/>
              <a:gd name="connsiteX2722" fmla="*/ 1207275 w 4618222"/>
              <a:gd name="connsiteY2722" fmla="*/ 1160954 h 2728897"/>
              <a:gd name="connsiteX2723" fmla="*/ 1205564 w 4618222"/>
              <a:gd name="connsiteY2723" fmla="*/ 1159243 h 2728897"/>
              <a:gd name="connsiteX2724" fmla="*/ 1207275 w 4618222"/>
              <a:gd name="connsiteY2724" fmla="*/ 1158673 h 2728897"/>
              <a:gd name="connsiteX2725" fmla="*/ 1208986 w 4618222"/>
              <a:gd name="connsiteY2725" fmla="*/ 1158673 h 2728897"/>
              <a:gd name="connsiteX2726" fmla="*/ 1237505 w 4618222"/>
              <a:gd name="connsiteY2726" fmla="*/ 1155250 h 2728897"/>
              <a:gd name="connsiteX2727" fmla="*/ 1241497 w 4618222"/>
              <a:gd name="connsiteY2727" fmla="*/ 1152398 h 2728897"/>
              <a:gd name="connsiteX2728" fmla="*/ 1240927 w 4618222"/>
              <a:gd name="connsiteY2728" fmla="*/ 1145554 h 2728897"/>
              <a:gd name="connsiteX2729" fmla="*/ 1236934 w 4618222"/>
              <a:gd name="connsiteY2729" fmla="*/ 1136998 h 2728897"/>
              <a:gd name="connsiteX2730" fmla="*/ 1240927 w 4618222"/>
              <a:gd name="connsiteY2730" fmla="*/ 1125591 h 2728897"/>
              <a:gd name="connsiteX2731" fmla="*/ 1255186 w 4618222"/>
              <a:gd name="connsiteY2731" fmla="*/ 1111332 h 2728897"/>
              <a:gd name="connsiteX2732" fmla="*/ 1265453 w 4618222"/>
              <a:gd name="connsiteY2732" fmla="*/ 1105628 h 2728897"/>
              <a:gd name="connsiteX2733" fmla="*/ 1273438 w 4618222"/>
              <a:gd name="connsiteY2733" fmla="*/ 1102776 h 2728897"/>
              <a:gd name="connsiteX2734" fmla="*/ 1295112 w 4618222"/>
              <a:gd name="connsiteY2734" fmla="*/ 1098784 h 2728897"/>
              <a:gd name="connsiteX2735" fmla="*/ 1299104 w 4618222"/>
              <a:gd name="connsiteY2735" fmla="*/ 1093650 h 2728897"/>
              <a:gd name="connsiteX2736" fmla="*/ 1302527 w 4618222"/>
              <a:gd name="connsiteY2736" fmla="*/ 1090228 h 2728897"/>
              <a:gd name="connsiteX2737" fmla="*/ 1319067 w 4618222"/>
              <a:gd name="connsiteY2737" fmla="*/ 1086806 h 2728897"/>
              <a:gd name="connsiteX2738" fmla="*/ 1320208 w 4618222"/>
              <a:gd name="connsiteY2738" fmla="*/ 1087377 h 2728897"/>
              <a:gd name="connsiteX2739" fmla="*/ 1319067 w 4618222"/>
              <a:gd name="connsiteY2739" fmla="*/ 1090228 h 2728897"/>
              <a:gd name="connsiteX2740" fmla="*/ 1312793 w 4618222"/>
              <a:gd name="connsiteY2740" fmla="*/ 1093080 h 2728897"/>
              <a:gd name="connsiteX2741" fmla="*/ 1302527 w 4618222"/>
              <a:gd name="connsiteY2741" fmla="*/ 1103917 h 2728897"/>
              <a:gd name="connsiteX2742" fmla="*/ 1301956 w 4618222"/>
              <a:gd name="connsiteY2742" fmla="*/ 1110762 h 2728897"/>
              <a:gd name="connsiteX2743" fmla="*/ 1307660 w 4618222"/>
              <a:gd name="connsiteY2743" fmla="*/ 1118747 h 2728897"/>
              <a:gd name="connsiteX2744" fmla="*/ 1311082 w 4618222"/>
              <a:gd name="connsiteY2744" fmla="*/ 1119317 h 2728897"/>
              <a:gd name="connsiteX2745" fmla="*/ 1328764 w 4618222"/>
              <a:gd name="connsiteY2745" fmla="*/ 1106199 h 2728897"/>
              <a:gd name="connsiteX2746" fmla="*/ 1339030 w 4618222"/>
              <a:gd name="connsiteY2746" fmla="*/ 1101636 h 2728897"/>
              <a:gd name="connsiteX2747" fmla="*/ 1365267 w 4618222"/>
              <a:gd name="connsiteY2747" fmla="*/ 1093080 h 2728897"/>
              <a:gd name="connsiteX2748" fmla="*/ 1373252 w 4618222"/>
              <a:gd name="connsiteY2748" fmla="*/ 1090228 h 2728897"/>
              <a:gd name="connsiteX2749" fmla="*/ 1384089 w 4618222"/>
              <a:gd name="connsiteY2749" fmla="*/ 1083954 h 2728897"/>
              <a:gd name="connsiteX2750" fmla="*/ 1388652 w 4618222"/>
              <a:gd name="connsiteY2750" fmla="*/ 1081673 h 2728897"/>
              <a:gd name="connsiteX2751" fmla="*/ 1391504 w 4618222"/>
              <a:gd name="connsiteY2751" fmla="*/ 1079961 h 2728897"/>
              <a:gd name="connsiteX2752" fmla="*/ 1392645 w 4618222"/>
              <a:gd name="connsiteY2752" fmla="*/ 1075399 h 2728897"/>
              <a:gd name="connsiteX2753" fmla="*/ 1388082 w 4618222"/>
              <a:gd name="connsiteY2753" fmla="*/ 1063991 h 2728897"/>
              <a:gd name="connsiteX2754" fmla="*/ 1387512 w 4618222"/>
              <a:gd name="connsiteY2754" fmla="*/ 1062280 h 2728897"/>
              <a:gd name="connsiteX2755" fmla="*/ 1382949 w 4618222"/>
              <a:gd name="connsiteY2755" fmla="*/ 1060569 h 2728897"/>
              <a:gd name="connsiteX2756" fmla="*/ 1368690 w 4618222"/>
              <a:gd name="connsiteY2756" fmla="*/ 1077680 h 2728897"/>
              <a:gd name="connsiteX2757" fmla="*/ 1362986 w 4618222"/>
              <a:gd name="connsiteY2757" fmla="*/ 1079961 h 2728897"/>
              <a:gd name="connsiteX2758" fmla="*/ 1357852 w 4618222"/>
              <a:gd name="connsiteY2758" fmla="*/ 1078821 h 2728897"/>
              <a:gd name="connsiteX2759" fmla="*/ 1355001 w 4618222"/>
              <a:gd name="connsiteY2759" fmla="*/ 1080532 h 2728897"/>
              <a:gd name="connsiteX2760" fmla="*/ 1351578 w 4618222"/>
              <a:gd name="connsiteY2760" fmla="*/ 1078821 h 2728897"/>
              <a:gd name="connsiteX2761" fmla="*/ 1347015 w 4618222"/>
              <a:gd name="connsiteY2761" fmla="*/ 1078250 h 2728897"/>
              <a:gd name="connsiteX2762" fmla="*/ 1341312 w 4618222"/>
              <a:gd name="connsiteY2762" fmla="*/ 1071977 h 2728897"/>
              <a:gd name="connsiteX2763" fmla="*/ 1331045 w 4618222"/>
              <a:gd name="connsiteY2763" fmla="*/ 1061710 h 2728897"/>
              <a:gd name="connsiteX2764" fmla="*/ 1332756 w 4618222"/>
              <a:gd name="connsiteY2764" fmla="*/ 1045169 h 2728897"/>
              <a:gd name="connsiteX2765" fmla="*/ 1329334 w 4618222"/>
              <a:gd name="connsiteY2765" fmla="*/ 1040606 h 2728897"/>
              <a:gd name="connsiteX2766" fmla="*/ 1325912 w 4618222"/>
              <a:gd name="connsiteY2766" fmla="*/ 1040036 h 2728897"/>
              <a:gd name="connsiteX2767" fmla="*/ 1324200 w 4618222"/>
              <a:gd name="connsiteY2767" fmla="*/ 1039465 h 2728897"/>
              <a:gd name="connsiteX2768" fmla="*/ 1327052 w 4618222"/>
              <a:gd name="connsiteY2768" fmla="*/ 1038325 h 2728897"/>
              <a:gd name="connsiteX2769" fmla="*/ 1338460 w 4618222"/>
              <a:gd name="connsiteY2769" fmla="*/ 1031480 h 2728897"/>
              <a:gd name="connsiteX2770" fmla="*/ 1340171 w 4618222"/>
              <a:gd name="connsiteY2770" fmla="*/ 1023495 h 2728897"/>
              <a:gd name="connsiteX2771" fmla="*/ 1336178 w 4618222"/>
              <a:gd name="connsiteY2771" fmla="*/ 1018362 h 2728897"/>
              <a:gd name="connsiteX2772" fmla="*/ 1320208 w 4618222"/>
              <a:gd name="connsiteY2772" fmla="*/ 1014369 h 2728897"/>
              <a:gd name="connsiteX2773" fmla="*/ 1276290 w 4618222"/>
              <a:gd name="connsiteY2773" fmla="*/ 1030340 h 2728897"/>
              <a:gd name="connsiteX2774" fmla="*/ 1276290 w 4618222"/>
              <a:gd name="connsiteY2774" fmla="*/ 1030910 h 2728897"/>
              <a:gd name="connsiteX2775" fmla="*/ 1275149 w 4618222"/>
              <a:gd name="connsiteY2775" fmla="*/ 1030910 h 2728897"/>
              <a:gd name="connsiteX2776" fmla="*/ 1269445 w 4618222"/>
              <a:gd name="connsiteY2776" fmla="*/ 1036614 h 2728897"/>
              <a:gd name="connsiteX2777" fmla="*/ 1269445 w 4618222"/>
              <a:gd name="connsiteY2777" fmla="*/ 1037754 h 2728897"/>
              <a:gd name="connsiteX2778" fmla="*/ 1262030 w 4618222"/>
              <a:gd name="connsiteY2778" fmla="*/ 1040606 h 2728897"/>
              <a:gd name="connsiteX2779" fmla="*/ 1258038 w 4618222"/>
              <a:gd name="connsiteY2779" fmla="*/ 1043458 h 2728897"/>
              <a:gd name="connsiteX2780" fmla="*/ 1257468 w 4618222"/>
              <a:gd name="connsiteY2780" fmla="*/ 1044599 h 2728897"/>
              <a:gd name="connsiteX2781" fmla="*/ 1258038 w 4618222"/>
              <a:gd name="connsiteY2781" fmla="*/ 1043458 h 2728897"/>
              <a:gd name="connsiteX2782" fmla="*/ 1261460 w 4618222"/>
              <a:gd name="connsiteY2782" fmla="*/ 1040606 h 2728897"/>
              <a:gd name="connsiteX2783" fmla="*/ 1268875 w 4618222"/>
              <a:gd name="connsiteY2783" fmla="*/ 1037754 h 2728897"/>
              <a:gd name="connsiteX2784" fmla="*/ 1269445 w 4618222"/>
              <a:gd name="connsiteY2784" fmla="*/ 1037184 h 2728897"/>
              <a:gd name="connsiteX2785" fmla="*/ 1275149 w 4618222"/>
              <a:gd name="connsiteY2785" fmla="*/ 1031480 h 2728897"/>
              <a:gd name="connsiteX2786" fmla="*/ 1275719 w 4618222"/>
              <a:gd name="connsiteY2786" fmla="*/ 1030910 h 2728897"/>
              <a:gd name="connsiteX2787" fmla="*/ 1276290 w 4618222"/>
              <a:gd name="connsiteY2787" fmla="*/ 1030910 h 2728897"/>
              <a:gd name="connsiteX2788" fmla="*/ 1279712 w 4618222"/>
              <a:gd name="connsiteY2788" fmla="*/ 1024065 h 2728897"/>
              <a:gd name="connsiteX2789" fmla="*/ 1298534 w 4618222"/>
              <a:gd name="connsiteY2789" fmla="*/ 1013229 h 2728897"/>
              <a:gd name="connsiteX2790" fmla="*/ 1308801 w 4618222"/>
              <a:gd name="connsiteY2790" fmla="*/ 1005243 h 2728897"/>
              <a:gd name="connsiteX2791" fmla="*/ 1310512 w 4618222"/>
              <a:gd name="connsiteY2791" fmla="*/ 1002391 h 2728897"/>
              <a:gd name="connsiteX2792" fmla="*/ 1320778 w 4618222"/>
              <a:gd name="connsiteY2792" fmla="*/ 993836 h 2728897"/>
              <a:gd name="connsiteX2793" fmla="*/ 1332186 w 4618222"/>
              <a:gd name="connsiteY2793" fmla="*/ 993836 h 2728897"/>
              <a:gd name="connsiteX2794" fmla="*/ 1379526 w 4618222"/>
              <a:gd name="connsiteY2794" fmla="*/ 998399 h 2728897"/>
              <a:gd name="connsiteX2795" fmla="*/ 1400060 w 4618222"/>
              <a:gd name="connsiteY2795" fmla="*/ 997258 h 2728897"/>
              <a:gd name="connsiteX2796" fmla="*/ 1405193 w 4618222"/>
              <a:gd name="connsiteY2796" fmla="*/ 996118 h 2728897"/>
              <a:gd name="connsiteX2797" fmla="*/ 1409756 w 4618222"/>
              <a:gd name="connsiteY2797" fmla="*/ 993836 h 2728897"/>
              <a:gd name="connsiteX2798" fmla="*/ 1421163 w 4618222"/>
              <a:gd name="connsiteY2798" fmla="*/ 984140 h 2728897"/>
              <a:gd name="connsiteX2799" fmla="*/ 1431430 w 4618222"/>
              <a:gd name="connsiteY2799" fmla="*/ 978436 h 2728897"/>
              <a:gd name="connsiteX2800" fmla="*/ 1439986 w 4618222"/>
              <a:gd name="connsiteY2800" fmla="*/ 977295 h 2728897"/>
              <a:gd name="connsiteX2801" fmla="*/ 1461660 w 4618222"/>
              <a:gd name="connsiteY2801" fmla="*/ 968169 h 2728897"/>
              <a:gd name="connsiteX2802" fmla="*/ 1465082 w 4618222"/>
              <a:gd name="connsiteY2802" fmla="*/ 957903 h 2728897"/>
              <a:gd name="connsiteX2803" fmla="*/ 1465082 w 4618222"/>
              <a:gd name="connsiteY2803" fmla="*/ 949917 h 2728897"/>
              <a:gd name="connsiteX2804" fmla="*/ 1467363 w 4618222"/>
              <a:gd name="connsiteY2804" fmla="*/ 943644 h 2728897"/>
              <a:gd name="connsiteX2805" fmla="*/ 1466793 w 4618222"/>
              <a:gd name="connsiteY2805" fmla="*/ 938510 h 2728897"/>
              <a:gd name="connsiteX2806" fmla="*/ 1454815 w 4618222"/>
              <a:gd name="connsiteY2806" fmla="*/ 931666 h 2728897"/>
              <a:gd name="connsiteX2807" fmla="*/ 1454815 w 4618222"/>
              <a:gd name="connsiteY2807" fmla="*/ 931666 h 2728897"/>
              <a:gd name="connsiteX2808" fmla="*/ 1453674 w 4618222"/>
              <a:gd name="connsiteY2808" fmla="*/ 932236 h 2728897"/>
              <a:gd name="connsiteX2809" fmla="*/ 1454245 w 4618222"/>
              <a:gd name="connsiteY2809" fmla="*/ 931666 h 2728897"/>
              <a:gd name="connsiteX2810" fmla="*/ 1454815 w 4618222"/>
              <a:gd name="connsiteY2810" fmla="*/ 931666 h 2728897"/>
              <a:gd name="connsiteX2811" fmla="*/ 1454245 w 4618222"/>
              <a:gd name="connsiteY2811" fmla="*/ 926532 h 2728897"/>
              <a:gd name="connsiteX2812" fmla="*/ 1448541 w 4618222"/>
              <a:gd name="connsiteY2812" fmla="*/ 920829 h 2728897"/>
              <a:gd name="connsiteX2813" fmla="*/ 1443408 w 4618222"/>
              <a:gd name="connsiteY2813" fmla="*/ 920258 h 2728897"/>
              <a:gd name="connsiteX2814" fmla="*/ 1441697 w 4618222"/>
              <a:gd name="connsiteY2814" fmla="*/ 919688 h 2728897"/>
              <a:gd name="connsiteX2815" fmla="*/ 1443978 w 4618222"/>
              <a:gd name="connsiteY2815" fmla="*/ 917977 h 2728897"/>
              <a:gd name="connsiteX2816" fmla="*/ 1448541 w 4618222"/>
              <a:gd name="connsiteY2816" fmla="*/ 916266 h 2728897"/>
              <a:gd name="connsiteX2817" fmla="*/ 1449682 w 4618222"/>
              <a:gd name="connsiteY2817" fmla="*/ 910562 h 2728897"/>
              <a:gd name="connsiteX2818" fmla="*/ 1442837 w 4618222"/>
              <a:gd name="connsiteY2818" fmla="*/ 905999 h 2728897"/>
              <a:gd name="connsiteX2819" fmla="*/ 1439415 w 4618222"/>
              <a:gd name="connsiteY2819" fmla="*/ 905999 h 2728897"/>
              <a:gd name="connsiteX2820" fmla="*/ 1423445 w 4618222"/>
              <a:gd name="connsiteY2820" fmla="*/ 896303 h 2728897"/>
              <a:gd name="connsiteX2821" fmla="*/ 1421163 w 4618222"/>
              <a:gd name="connsiteY2821" fmla="*/ 894021 h 2728897"/>
              <a:gd name="connsiteX2822" fmla="*/ 1411467 w 4618222"/>
              <a:gd name="connsiteY2822" fmla="*/ 880332 h 2728897"/>
              <a:gd name="connsiteX2823" fmla="*/ 1405763 w 4618222"/>
              <a:gd name="connsiteY2823" fmla="*/ 874058 h 2728897"/>
              <a:gd name="connsiteX2824" fmla="*/ 1405763 w 4618222"/>
              <a:gd name="connsiteY2824" fmla="*/ 867785 h 2728897"/>
              <a:gd name="connsiteX2825" fmla="*/ 1411467 w 4618222"/>
              <a:gd name="connsiteY2825" fmla="*/ 861510 h 2728897"/>
              <a:gd name="connsiteX2826" fmla="*/ 1412037 w 4618222"/>
              <a:gd name="connsiteY2826" fmla="*/ 855236 h 2728897"/>
              <a:gd name="connsiteX2827" fmla="*/ 1408615 w 4618222"/>
              <a:gd name="connsiteY2827" fmla="*/ 842688 h 2728897"/>
              <a:gd name="connsiteX2828" fmla="*/ 1406334 w 4618222"/>
              <a:gd name="connsiteY2828" fmla="*/ 838696 h 2728897"/>
              <a:gd name="connsiteX2829" fmla="*/ 1402912 w 4618222"/>
              <a:gd name="connsiteY2829" fmla="*/ 831281 h 2728897"/>
              <a:gd name="connsiteX2830" fmla="*/ 1401771 w 4618222"/>
              <a:gd name="connsiteY2830" fmla="*/ 825007 h 2728897"/>
              <a:gd name="connsiteX2831" fmla="*/ 1401200 w 4618222"/>
              <a:gd name="connsiteY2831" fmla="*/ 817022 h 2728897"/>
              <a:gd name="connsiteX2832" fmla="*/ 1398919 w 4618222"/>
              <a:gd name="connsiteY2832" fmla="*/ 807325 h 2728897"/>
              <a:gd name="connsiteX2833" fmla="*/ 1393786 w 4618222"/>
              <a:gd name="connsiteY2833" fmla="*/ 783940 h 2728897"/>
              <a:gd name="connsiteX2834" fmla="*/ 1392645 w 4618222"/>
              <a:gd name="connsiteY2834" fmla="*/ 777096 h 2728897"/>
              <a:gd name="connsiteX2835" fmla="*/ 1390363 w 4618222"/>
              <a:gd name="connsiteY2835" fmla="*/ 775385 h 2728897"/>
              <a:gd name="connsiteX2836" fmla="*/ 1388652 w 4618222"/>
              <a:gd name="connsiteY2836" fmla="*/ 775955 h 2728897"/>
              <a:gd name="connsiteX2837" fmla="*/ 1375534 w 4618222"/>
              <a:gd name="connsiteY2837" fmla="*/ 795918 h 2728897"/>
              <a:gd name="connsiteX2838" fmla="*/ 1359563 w 4618222"/>
              <a:gd name="connsiteY2838" fmla="*/ 813029 h 2728897"/>
              <a:gd name="connsiteX2839" fmla="*/ 1354430 w 4618222"/>
              <a:gd name="connsiteY2839" fmla="*/ 817022 h 2728897"/>
              <a:gd name="connsiteX2840" fmla="*/ 1347015 w 4618222"/>
              <a:gd name="connsiteY2840" fmla="*/ 821014 h 2728897"/>
              <a:gd name="connsiteX2841" fmla="*/ 1339030 w 4618222"/>
              <a:gd name="connsiteY2841" fmla="*/ 819303 h 2728897"/>
              <a:gd name="connsiteX2842" fmla="*/ 1335038 w 4618222"/>
              <a:gd name="connsiteY2842" fmla="*/ 814170 h 2728897"/>
              <a:gd name="connsiteX2843" fmla="*/ 1329334 w 4618222"/>
              <a:gd name="connsiteY2843" fmla="*/ 807896 h 2728897"/>
              <a:gd name="connsiteX2844" fmla="*/ 1325341 w 4618222"/>
              <a:gd name="connsiteY2844" fmla="*/ 799340 h 2728897"/>
              <a:gd name="connsiteX2845" fmla="*/ 1327052 w 4618222"/>
              <a:gd name="connsiteY2845" fmla="*/ 782799 h 2728897"/>
              <a:gd name="connsiteX2846" fmla="*/ 1328764 w 4618222"/>
              <a:gd name="connsiteY2846" fmla="*/ 778237 h 2728897"/>
              <a:gd name="connsiteX2847" fmla="*/ 1335608 w 4618222"/>
              <a:gd name="connsiteY2847" fmla="*/ 762837 h 2728897"/>
              <a:gd name="connsiteX2848" fmla="*/ 1333897 w 4618222"/>
              <a:gd name="connsiteY2848" fmla="*/ 758844 h 2728897"/>
              <a:gd name="connsiteX2849" fmla="*/ 1320208 w 4618222"/>
              <a:gd name="connsiteY2849" fmla="*/ 753140 h 2728897"/>
              <a:gd name="connsiteX2850" fmla="*/ 1313934 w 4618222"/>
              <a:gd name="connsiteY2850" fmla="*/ 750288 h 2728897"/>
              <a:gd name="connsiteX2851" fmla="*/ 1311653 w 4618222"/>
              <a:gd name="connsiteY2851" fmla="*/ 746296 h 2728897"/>
              <a:gd name="connsiteX2852" fmla="*/ 1311082 w 4618222"/>
              <a:gd name="connsiteY2852" fmla="*/ 741733 h 2728897"/>
              <a:gd name="connsiteX2853" fmla="*/ 1304238 w 4618222"/>
              <a:gd name="connsiteY2853" fmla="*/ 730325 h 2728897"/>
              <a:gd name="connsiteX2854" fmla="*/ 1299675 w 4618222"/>
              <a:gd name="connsiteY2854" fmla="*/ 723481 h 2728897"/>
              <a:gd name="connsiteX2855" fmla="*/ 1287697 w 4618222"/>
              <a:gd name="connsiteY2855" fmla="*/ 719489 h 2728897"/>
              <a:gd name="connsiteX2856" fmla="*/ 1280853 w 4618222"/>
              <a:gd name="connsiteY2856" fmla="*/ 720059 h 2728897"/>
              <a:gd name="connsiteX2857" fmla="*/ 1261460 w 4618222"/>
              <a:gd name="connsiteY2857" fmla="*/ 714355 h 2728897"/>
              <a:gd name="connsiteX2858" fmla="*/ 1253475 w 4618222"/>
              <a:gd name="connsiteY2858" fmla="*/ 710933 h 2728897"/>
              <a:gd name="connsiteX2859" fmla="*/ 1236934 w 4618222"/>
              <a:gd name="connsiteY2859" fmla="*/ 720059 h 2728897"/>
              <a:gd name="connsiteX2860" fmla="*/ 1237505 w 4618222"/>
              <a:gd name="connsiteY2860" fmla="*/ 731466 h 2728897"/>
              <a:gd name="connsiteX2861" fmla="*/ 1237505 w 4618222"/>
              <a:gd name="connsiteY2861" fmla="*/ 739452 h 2728897"/>
              <a:gd name="connsiteX2862" fmla="*/ 1229519 w 4618222"/>
              <a:gd name="connsiteY2862" fmla="*/ 750288 h 2728897"/>
              <a:gd name="connsiteX2863" fmla="*/ 1230660 w 4618222"/>
              <a:gd name="connsiteY2863" fmla="*/ 765118 h 2728897"/>
              <a:gd name="connsiteX2864" fmla="*/ 1231230 w 4618222"/>
              <a:gd name="connsiteY2864" fmla="*/ 771962 h 2728897"/>
              <a:gd name="connsiteX2865" fmla="*/ 1227238 w 4618222"/>
              <a:gd name="connsiteY2865" fmla="*/ 779948 h 2728897"/>
              <a:gd name="connsiteX2866" fmla="*/ 1223245 w 4618222"/>
              <a:gd name="connsiteY2866" fmla="*/ 782799 h 2728897"/>
              <a:gd name="connsiteX2867" fmla="*/ 1208986 w 4618222"/>
              <a:gd name="connsiteY2867" fmla="*/ 799340 h 2728897"/>
              <a:gd name="connsiteX2868" fmla="*/ 1208986 w 4618222"/>
              <a:gd name="connsiteY2868" fmla="*/ 808466 h 2728897"/>
              <a:gd name="connsiteX2869" fmla="*/ 1214119 w 4618222"/>
              <a:gd name="connsiteY2869" fmla="*/ 815311 h 2728897"/>
              <a:gd name="connsiteX2870" fmla="*/ 1216971 w 4618222"/>
              <a:gd name="connsiteY2870" fmla="*/ 821584 h 2728897"/>
              <a:gd name="connsiteX2871" fmla="*/ 1219823 w 4618222"/>
              <a:gd name="connsiteY2871" fmla="*/ 840407 h 2728897"/>
              <a:gd name="connsiteX2872" fmla="*/ 1218682 w 4618222"/>
              <a:gd name="connsiteY2872" fmla="*/ 860369 h 2728897"/>
              <a:gd name="connsiteX2873" fmla="*/ 1216971 w 4618222"/>
              <a:gd name="connsiteY2873" fmla="*/ 863221 h 2728897"/>
              <a:gd name="connsiteX2874" fmla="*/ 1210127 w 4618222"/>
              <a:gd name="connsiteY2874" fmla="*/ 867785 h 2728897"/>
              <a:gd name="connsiteX2875" fmla="*/ 1185601 w 4618222"/>
              <a:gd name="connsiteY2875" fmla="*/ 883184 h 2728897"/>
              <a:gd name="connsiteX2876" fmla="*/ 1173053 w 4618222"/>
              <a:gd name="connsiteY2876" fmla="*/ 888318 h 2728897"/>
              <a:gd name="connsiteX2877" fmla="*/ 1168490 w 4618222"/>
              <a:gd name="connsiteY2877" fmla="*/ 895162 h 2728897"/>
              <a:gd name="connsiteX2878" fmla="*/ 1168490 w 4618222"/>
              <a:gd name="connsiteY2878" fmla="*/ 915695 h 2728897"/>
              <a:gd name="connsiteX2879" fmla="*/ 1166779 w 4618222"/>
              <a:gd name="connsiteY2879" fmla="*/ 929384 h 2728897"/>
              <a:gd name="connsiteX2880" fmla="*/ 1167349 w 4618222"/>
              <a:gd name="connsiteY2880" fmla="*/ 943073 h 2728897"/>
              <a:gd name="connsiteX2881" fmla="*/ 1166779 w 4618222"/>
              <a:gd name="connsiteY2881" fmla="*/ 948206 h 2728897"/>
              <a:gd name="connsiteX2882" fmla="*/ 1161645 w 4618222"/>
              <a:gd name="connsiteY2882" fmla="*/ 957332 h 2728897"/>
              <a:gd name="connsiteX2883" fmla="*/ 1158794 w 4618222"/>
              <a:gd name="connsiteY2883" fmla="*/ 958473 h 2728897"/>
              <a:gd name="connsiteX2884" fmla="*/ 1150238 w 4618222"/>
              <a:gd name="connsiteY2884" fmla="*/ 962466 h 2728897"/>
              <a:gd name="connsiteX2885" fmla="*/ 1143964 w 4618222"/>
              <a:gd name="connsiteY2885" fmla="*/ 961325 h 2728897"/>
              <a:gd name="connsiteX2886" fmla="*/ 1142253 w 4618222"/>
              <a:gd name="connsiteY2886" fmla="*/ 956762 h 2728897"/>
              <a:gd name="connsiteX2887" fmla="*/ 1138831 w 4618222"/>
              <a:gd name="connsiteY2887" fmla="*/ 949347 h 2728897"/>
              <a:gd name="connsiteX2888" fmla="*/ 1127423 w 4618222"/>
              <a:gd name="connsiteY2888" fmla="*/ 930525 h 2728897"/>
              <a:gd name="connsiteX2889" fmla="*/ 1127423 w 4618222"/>
              <a:gd name="connsiteY2889" fmla="*/ 924251 h 2728897"/>
              <a:gd name="connsiteX2890" fmla="*/ 1134268 w 4618222"/>
              <a:gd name="connsiteY2890" fmla="*/ 899725 h 2728897"/>
              <a:gd name="connsiteX2891" fmla="*/ 1136549 w 4618222"/>
              <a:gd name="connsiteY2891" fmla="*/ 891740 h 2728897"/>
              <a:gd name="connsiteX2892" fmla="*/ 1138831 w 4618222"/>
              <a:gd name="connsiteY2892" fmla="*/ 883755 h 2728897"/>
              <a:gd name="connsiteX2893" fmla="*/ 1136549 w 4618222"/>
              <a:gd name="connsiteY2893" fmla="*/ 879762 h 2728897"/>
              <a:gd name="connsiteX2894" fmla="*/ 1109742 w 4618222"/>
              <a:gd name="connsiteY2894" fmla="*/ 875770 h 2728897"/>
              <a:gd name="connsiteX2895" fmla="*/ 1104038 w 4618222"/>
              <a:gd name="connsiteY2895" fmla="*/ 872918 h 2728897"/>
              <a:gd name="connsiteX2896" fmla="*/ 1088638 w 4618222"/>
              <a:gd name="connsiteY2896" fmla="*/ 859799 h 2728897"/>
              <a:gd name="connsiteX2897" fmla="*/ 1075520 w 4618222"/>
              <a:gd name="connsiteY2897" fmla="*/ 846681 h 2728897"/>
              <a:gd name="connsiteX2898" fmla="*/ 1061261 w 4618222"/>
              <a:gd name="connsiteY2898" fmla="*/ 832422 h 2728897"/>
              <a:gd name="connsiteX2899" fmla="*/ 1044720 w 4618222"/>
              <a:gd name="connsiteY2899" fmla="*/ 823296 h 2728897"/>
              <a:gd name="connsiteX2900" fmla="*/ 1036164 w 4618222"/>
              <a:gd name="connsiteY2900" fmla="*/ 822155 h 2728897"/>
              <a:gd name="connsiteX2901" fmla="*/ 1021905 w 4618222"/>
              <a:gd name="connsiteY2901" fmla="*/ 824436 h 2728897"/>
              <a:gd name="connsiteX2902" fmla="*/ 1021905 w 4618222"/>
              <a:gd name="connsiteY2902" fmla="*/ 825007 h 2728897"/>
              <a:gd name="connsiteX2903" fmla="*/ 1021335 w 4618222"/>
              <a:gd name="connsiteY2903" fmla="*/ 825577 h 2728897"/>
              <a:gd name="connsiteX2904" fmla="*/ 1021335 w 4618222"/>
              <a:gd name="connsiteY2904" fmla="*/ 825007 h 2728897"/>
              <a:gd name="connsiteX2905" fmla="*/ 1021905 w 4618222"/>
              <a:gd name="connsiteY2905" fmla="*/ 825007 h 2728897"/>
              <a:gd name="connsiteX2906" fmla="*/ 1025898 w 4618222"/>
              <a:gd name="connsiteY2906" fmla="*/ 811318 h 2728897"/>
              <a:gd name="connsiteX2907" fmla="*/ 1025327 w 4618222"/>
              <a:gd name="connsiteY2907" fmla="*/ 792496 h 2728897"/>
              <a:gd name="connsiteX2908" fmla="*/ 1024187 w 4618222"/>
              <a:gd name="connsiteY2908" fmla="*/ 785651 h 2728897"/>
              <a:gd name="connsiteX2909" fmla="*/ 1021905 w 4618222"/>
              <a:gd name="connsiteY2909" fmla="*/ 783370 h 2728897"/>
              <a:gd name="connsiteX2910" fmla="*/ 1015061 w 4618222"/>
              <a:gd name="connsiteY2910" fmla="*/ 782799 h 2728897"/>
              <a:gd name="connsiteX2911" fmla="*/ 1010498 w 4618222"/>
              <a:gd name="connsiteY2911" fmla="*/ 778807 h 2728897"/>
              <a:gd name="connsiteX2912" fmla="*/ 1009927 w 4618222"/>
              <a:gd name="connsiteY2912" fmla="*/ 773674 h 2728897"/>
              <a:gd name="connsiteX2913" fmla="*/ 1013349 w 4618222"/>
              <a:gd name="connsiteY2913" fmla="*/ 763977 h 2728897"/>
              <a:gd name="connsiteX2914" fmla="*/ 1033312 w 4618222"/>
              <a:gd name="connsiteY2914" fmla="*/ 727474 h 2728897"/>
              <a:gd name="connsiteX2915" fmla="*/ 1039587 w 4618222"/>
              <a:gd name="connsiteY2915" fmla="*/ 719489 h 2728897"/>
              <a:gd name="connsiteX2916" fmla="*/ 1061831 w 4618222"/>
              <a:gd name="connsiteY2916" fmla="*/ 699526 h 2728897"/>
              <a:gd name="connsiteX2917" fmla="*/ 1073809 w 4618222"/>
              <a:gd name="connsiteY2917" fmla="*/ 685837 h 2728897"/>
              <a:gd name="connsiteX2918" fmla="*/ 1077801 w 4618222"/>
              <a:gd name="connsiteY2918" fmla="*/ 683555 h 2728897"/>
              <a:gd name="connsiteX2919" fmla="*/ 1084646 w 4618222"/>
              <a:gd name="connsiteY2919" fmla="*/ 684696 h 2728897"/>
              <a:gd name="connsiteX2920" fmla="*/ 1094913 w 4618222"/>
              <a:gd name="connsiteY2920" fmla="*/ 675570 h 2728897"/>
              <a:gd name="connsiteX2921" fmla="*/ 1094342 w 4618222"/>
              <a:gd name="connsiteY2921" fmla="*/ 667585 h 2728897"/>
              <a:gd name="connsiteX2922" fmla="*/ 1093772 w 4618222"/>
              <a:gd name="connsiteY2922" fmla="*/ 667585 h 2728897"/>
              <a:gd name="connsiteX2923" fmla="*/ 1093201 w 4618222"/>
              <a:gd name="connsiteY2923" fmla="*/ 667015 h 2728897"/>
              <a:gd name="connsiteX2924" fmla="*/ 1094342 w 4618222"/>
              <a:gd name="connsiteY2924" fmla="*/ 667015 h 2728897"/>
              <a:gd name="connsiteX2925" fmla="*/ 1094342 w 4618222"/>
              <a:gd name="connsiteY2925" fmla="*/ 667585 h 2728897"/>
              <a:gd name="connsiteX2926" fmla="*/ 1111453 w 4618222"/>
              <a:gd name="connsiteY2926" fmla="*/ 657889 h 2728897"/>
              <a:gd name="connsiteX2927" fmla="*/ 1116016 w 4618222"/>
              <a:gd name="connsiteY2927" fmla="*/ 656178 h 2728897"/>
              <a:gd name="connsiteX2928" fmla="*/ 1124001 w 4618222"/>
              <a:gd name="connsiteY2928" fmla="*/ 659600 h 2728897"/>
              <a:gd name="connsiteX2929" fmla="*/ 1131986 w 4618222"/>
              <a:gd name="connsiteY2929" fmla="*/ 658459 h 2728897"/>
              <a:gd name="connsiteX2930" fmla="*/ 1157653 w 4618222"/>
              <a:gd name="connsiteY2930" fmla="*/ 633933 h 2728897"/>
              <a:gd name="connsiteX2931" fmla="*/ 1158794 w 4618222"/>
              <a:gd name="connsiteY2931" fmla="*/ 631082 h 2728897"/>
              <a:gd name="connsiteX2932" fmla="*/ 1161075 w 4618222"/>
              <a:gd name="connsiteY2932" fmla="*/ 625378 h 2728897"/>
              <a:gd name="connsiteX2933" fmla="*/ 1173053 w 4618222"/>
              <a:gd name="connsiteY2933" fmla="*/ 615681 h 2728897"/>
              <a:gd name="connsiteX2934" fmla="*/ 1172483 w 4618222"/>
              <a:gd name="connsiteY2934" fmla="*/ 616252 h 2728897"/>
              <a:gd name="connsiteX2935" fmla="*/ 1173053 w 4618222"/>
              <a:gd name="connsiteY2935" fmla="*/ 615681 h 2728897"/>
              <a:gd name="connsiteX2936" fmla="*/ 1170201 w 4618222"/>
              <a:gd name="connsiteY2936" fmla="*/ 625378 h 2728897"/>
              <a:gd name="connsiteX2937" fmla="*/ 1158223 w 4618222"/>
              <a:gd name="connsiteY2937" fmla="*/ 655607 h 2728897"/>
              <a:gd name="connsiteX2938" fmla="*/ 1153660 w 4618222"/>
              <a:gd name="connsiteY2938" fmla="*/ 660740 h 2728897"/>
              <a:gd name="connsiteX2939" fmla="*/ 1149668 w 4618222"/>
              <a:gd name="connsiteY2939" fmla="*/ 664163 h 2728897"/>
              <a:gd name="connsiteX2940" fmla="*/ 1151379 w 4618222"/>
              <a:gd name="connsiteY2940" fmla="*/ 671578 h 2728897"/>
              <a:gd name="connsiteX2941" fmla="*/ 1154801 w 4618222"/>
              <a:gd name="connsiteY2941" fmla="*/ 672718 h 2728897"/>
              <a:gd name="connsiteX2942" fmla="*/ 1158223 w 4618222"/>
              <a:gd name="connsiteY2942" fmla="*/ 677851 h 2728897"/>
              <a:gd name="connsiteX2943" fmla="*/ 1157653 w 4618222"/>
              <a:gd name="connsiteY2943" fmla="*/ 681274 h 2728897"/>
              <a:gd name="connsiteX2944" fmla="*/ 1164497 w 4618222"/>
              <a:gd name="connsiteY2944" fmla="*/ 686407 h 2728897"/>
              <a:gd name="connsiteX2945" fmla="*/ 1170771 w 4618222"/>
              <a:gd name="connsiteY2945" fmla="*/ 684126 h 2728897"/>
              <a:gd name="connsiteX2946" fmla="*/ 1189023 w 4618222"/>
              <a:gd name="connsiteY2946" fmla="*/ 667015 h 2728897"/>
              <a:gd name="connsiteX2947" fmla="*/ 1191875 w 4618222"/>
              <a:gd name="connsiteY2947" fmla="*/ 666444 h 2728897"/>
              <a:gd name="connsiteX2948" fmla="*/ 1199290 w 4618222"/>
              <a:gd name="connsiteY2948" fmla="*/ 675000 h 2728897"/>
              <a:gd name="connsiteX2949" fmla="*/ 1201571 w 4618222"/>
              <a:gd name="connsiteY2949" fmla="*/ 678992 h 2728897"/>
              <a:gd name="connsiteX2950" fmla="*/ 1214119 w 4618222"/>
              <a:gd name="connsiteY2950" fmla="*/ 683555 h 2728897"/>
              <a:gd name="connsiteX2951" fmla="*/ 1217542 w 4618222"/>
              <a:gd name="connsiteY2951" fmla="*/ 682985 h 2728897"/>
              <a:gd name="connsiteX2952" fmla="*/ 1223816 w 4618222"/>
              <a:gd name="connsiteY2952" fmla="*/ 677281 h 2728897"/>
              <a:gd name="connsiteX2953" fmla="*/ 1222105 w 4618222"/>
              <a:gd name="connsiteY2953" fmla="*/ 669867 h 2728897"/>
              <a:gd name="connsiteX2954" fmla="*/ 1220394 w 4618222"/>
              <a:gd name="connsiteY2954" fmla="*/ 669296 h 2728897"/>
              <a:gd name="connsiteX2955" fmla="*/ 1214690 w 4618222"/>
              <a:gd name="connsiteY2955" fmla="*/ 661881 h 2728897"/>
              <a:gd name="connsiteX2956" fmla="*/ 1209556 w 4618222"/>
              <a:gd name="connsiteY2956" fmla="*/ 649333 h 2728897"/>
              <a:gd name="connsiteX2957" fmla="*/ 1204423 w 4618222"/>
              <a:gd name="connsiteY2957" fmla="*/ 642489 h 2728897"/>
              <a:gd name="connsiteX2958" fmla="*/ 1191305 w 4618222"/>
              <a:gd name="connsiteY2958" fmla="*/ 627089 h 2728897"/>
              <a:gd name="connsiteX2959" fmla="*/ 1188453 w 4618222"/>
              <a:gd name="connsiteY2959" fmla="*/ 625948 h 2728897"/>
              <a:gd name="connsiteX2960" fmla="*/ 1187312 w 4618222"/>
              <a:gd name="connsiteY2960" fmla="*/ 621955 h 2728897"/>
              <a:gd name="connsiteX2961" fmla="*/ 1193016 w 4618222"/>
              <a:gd name="connsiteY2961" fmla="*/ 615681 h 2728897"/>
              <a:gd name="connsiteX2962" fmla="*/ 1193016 w 4618222"/>
              <a:gd name="connsiteY2962" fmla="*/ 612259 h 2728897"/>
              <a:gd name="connsiteX2963" fmla="*/ 1190164 w 4618222"/>
              <a:gd name="connsiteY2963" fmla="*/ 611689 h 2728897"/>
              <a:gd name="connsiteX2964" fmla="*/ 1183890 w 4618222"/>
              <a:gd name="connsiteY2964" fmla="*/ 612830 h 2728897"/>
              <a:gd name="connsiteX2965" fmla="*/ 1177045 w 4618222"/>
              <a:gd name="connsiteY2965" fmla="*/ 612259 h 2728897"/>
              <a:gd name="connsiteX2966" fmla="*/ 1177045 w 4618222"/>
              <a:gd name="connsiteY2966" fmla="*/ 612259 h 2728897"/>
              <a:gd name="connsiteX2967" fmla="*/ 1179327 w 4618222"/>
              <a:gd name="connsiteY2967" fmla="*/ 609978 h 2728897"/>
              <a:gd name="connsiteX2968" fmla="*/ 1180468 w 4618222"/>
              <a:gd name="connsiteY2968" fmla="*/ 599711 h 2728897"/>
              <a:gd name="connsiteX2969" fmla="*/ 1179897 w 4618222"/>
              <a:gd name="connsiteY2969" fmla="*/ 598000 h 2728897"/>
              <a:gd name="connsiteX2970" fmla="*/ 1181038 w 4618222"/>
              <a:gd name="connsiteY2970" fmla="*/ 595148 h 2728897"/>
              <a:gd name="connsiteX2971" fmla="*/ 1193586 w 4618222"/>
              <a:gd name="connsiteY2971" fmla="*/ 600281 h 2728897"/>
              <a:gd name="connsiteX2972" fmla="*/ 1194727 w 4618222"/>
              <a:gd name="connsiteY2972" fmla="*/ 601422 h 2728897"/>
              <a:gd name="connsiteX2973" fmla="*/ 1219253 w 4618222"/>
              <a:gd name="connsiteY2973" fmla="*/ 601993 h 2728897"/>
              <a:gd name="connsiteX2974" fmla="*/ 1234653 w 4618222"/>
              <a:gd name="connsiteY2974" fmla="*/ 591726 h 2728897"/>
              <a:gd name="connsiteX2975" fmla="*/ 1240357 w 4618222"/>
              <a:gd name="connsiteY2975" fmla="*/ 588304 h 2728897"/>
              <a:gd name="connsiteX2976" fmla="*/ 1248912 w 4618222"/>
              <a:gd name="connsiteY2976" fmla="*/ 580319 h 2728897"/>
              <a:gd name="connsiteX2977" fmla="*/ 1250053 w 4618222"/>
              <a:gd name="connsiteY2977" fmla="*/ 572333 h 2728897"/>
              <a:gd name="connsiteX2978" fmla="*/ 1247771 w 4618222"/>
              <a:gd name="connsiteY2978" fmla="*/ 566059 h 2728897"/>
              <a:gd name="connsiteX2979" fmla="*/ 1247201 w 4618222"/>
              <a:gd name="connsiteY2979" fmla="*/ 556363 h 2728897"/>
              <a:gd name="connsiteX2980" fmla="*/ 1249482 w 4618222"/>
              <a:gd name="connsiteY2980" fmla="*/ 546667 h 2728897"/>
              <a:gd name="connsiteX2981" fmla="*/ 1248912 w 4618222"/>
              <a:gd name="connsiteY2981" fmla="*/ 546667 h 2728897"/>
              <a:gd name="connsiteX2982" fmla="*/ 1248341 w 4618222"/>
              <a:gd name="connsiteY2982" fmla="*/ 546096 h 2728897"/>
              <a:gd name="connsiteX2983" fmla="*/ 1249482 w 4618222"/>
              <a:gd name="connsiteY2983" fmla="*/ 546096 h 2728897"/>
              <a:gd name="connsiteX2984" fmla="*/ 1249482 w 4618222"/>
              <a:gd name="connsiteY2984" fmla="*/ 546096 h 2728897"/>
              <a:gd name="connsiteX2985" fmla="*/ 1255756 w 4618222"/>
              <a:gd name="connsiteY2985" fmla="*/ 546667 h 2728897"/>
              <a:gd name="connsiteX2986" fmla="*/ 1264882 w 4618222"/>
              <a:gd name="connsiteY2986" fmla="*/ 537541 h 2728897"/>
              <a:gd name="connsiteX2987" fmla="*/ 1266593 w 4618222"/>
              <a:gd name="connsiteY2987" fmla="*/ 531267 h 2728897"/>
              <a:gd name="connsiteX2988" fmla="*/ 1266023 w 4618222"/>
              <a:gd name="connsiteY2988" fmla="*/ 522711 h 2728897"/>
              <a:gd name="connsiteX2989" fmla="*/ 1259179 w 4618222"/>
              <a:gd name="connsiteY2989" fmla="*/ 513015 h 2728897"/>
              <a:gd name="connsiteX2990" fmla="*/ 1253475 w 4618222"/>
              <a:gd name="connsiteY2990" fmla="*/ 507311 h 2728897"/>
              <a:gd name="connsiteX2991" fmla="*/ 1248912 w 4618222"/>
              <a:gd name="connsiteY2991" fmla="*/ 502178 h 2728897"/>
              <a:gd name="connsiteX2992" fmla="*/ 1238645 w 4618222"/>
              <a:gd name="connsiteY2992" fmla="*/ 498756 h 2728897"/>
              <a:gd name="connsiteX2993" fmla="*/ 1238645 w 4618222"/>
              <a:gd name="connsiteY2993" fmla="*/ 498185 h 2728897"/>
              <a:gd name="connsiteX2994" fmla="*/ 1238075 w 4618222"/>
              <a:gd name="connsiteY2994" fmla="*/ 498185 h 2728897"/>
              <a:gd name="connsiteX2995" fmla="*/ 1238645 w 4618222"/>
              <a:gd name="connsiteY2995" fmla="*/ 498756 h 2728897"/>
              <a:gd name="connsiteX2996" fmla="*/ 1235223 w 4618222"/>
              <a:gd name="connsiteY2996" fmla="*/ 499897 h 2728897"/>
              <a:gd name="connsiteX2997" fmla="*/ 1225527 w 4618222"/>
              <a:gd name="connsiteY2997" fmla="*/ 507311 h 2728897"/>
              <a:gd name="connsiteX2998" fmla="*/ 1222675 w 4618222"/>
              <a:gd name="connsiteY2998" fmla="*/ 522141 h 2728897"/>
              <a:gd name="connsiteX2999" fmla="*/ 1222105 w 4618222"/>
              <a:gd name="connsiteY2999" fmla="*/ 524993 h 2728897"/>
              <a:gd name="connsiteX3000" fmla="*/ 1216401 w 4618222"/>
              <a:gd name="connsiteY3000" fmla="*/ 530696 h 2728897"/>
              <a:gd name="connsiteX3001" fmla="*/ 1207275 w 4618222"/>
              <a:gd name="connsiteY3001" fmla="*/ 539252 h 2728897"/>
              <a:gd name="connsiteX3002" fmla="*/ 1203283 w 4618222"/>
              <a:gd name="connsiteY3002" fmla="*/ 546667 h 2728897"/>
              <a:gd name="connsiteX3003" fmla="*/ 1197579 w 4618222"/>
              <a:gd name="connsiteY3003" fmla="*/ 549519 h 2728897"/>
              <a:gd name="connsiteX3004" fmla="*/ 1197579 w 4618222"/>
              <a:gd name="connsiteY3004" fmla="*/ 550089 h 2728897"/>
              <a:gd name="connsiteX3005" fmla="*/ 1197008 w 4618222"/>
              <a:gd name="connsiteY3005" fmla="*/ 550659 h 2728897"/>
              <a:gd name="connsiteX3006" fmla="*/ 1197579 w 4618222"/>
              <a:gd name="connsiteY3006" fmla="*/ 549519 h 2728897"/>
              <a:gd name="connsiteX3007" fmla="*/ 1197579 w 4618222"/>
              <a:gd name="connsiteY3007" fmla="*/ 549519 h 2728897"/>
              <a:gd name="connsiteX3008" fmla="*/ 1193586 w 4618222"/>
              <a:gd name="connsiteY3008" fmla="*/ 544956 h 2728897"/>
              <a:gd name="connsiteX3009" fmla="*/ 1189023 w 4618222"/>
              <a:gd name="connsiteY3009" fmla="*/ 551230 h 2728897"/>
              <a:gd name="connsiteX3010" fmla="*/ 1189023 w 4618222"/>
              <a:gd name="connsiteY3010" fmla="*/ 558074 h 2728897"/>
              <a:gd name="connsiteX3011" fmla="*/ 1187883 w 4618222"/>
              <a:gd name="connsiteY3011" fmla="*/ 564348 h 2728897"/>
              <a:gd name="connsiteX3012" fmla="*/ 1181608 w 4618222"/>
              <a:gd name="connsiteY3012" fmla="*/ 566630 h 2728897"/>
              <a:gd name="connsiteX3013" fmla="*/ 1178186 w 4618222"/>
              <a:gd name="connsiteY3013" fmla="*/ 563207 h 2728897"/>
              <a:gd name="connsiteX3014" fmla="*/ 1175905 w 4618222"/>
              <a:gd name="connsiteY3014" fmla="*/ 552941 h 2728897"/>
              <a:gd name="connsiteX3015" fmla="*/ 1181608 w 4618222"/>
              <a:gd name="connsiteY3015" fmla="*/ 535830 h 2728897"/>
              <a:gd name="connsiteX3016" fmla="*/ 1184460 w 4618222"/>
              <a:gd name="connsiteY3016" fmla="*/ 529556 h 2728897"/>
              <a:gd name="connsiteX3017" fmla="*/ 1179327 w 4618222"/>
              <a:gd name="connsiteY3017" fmla="*/ 508452 h 2728897"/>
              <a:gd name="connsiteX3018" fmla="*/ 1174764 w 4618222"/>
              <a:gd name="connsiteY3018" fmla="*/ 508452 h 2728897"/>
              <a:gd name="connsiteX3019" fmla="*/ 1166209 w 4618222"/>
              <a:gd name="connsiteY3019" fmla="*/ 521000 h 2728897"/>
              <a:gd name="connsiteX3020" fmla="*/ 1161075 w 4618222"/>
              <a:gd name="connsiteY3020" fmla="*/ 527845 h 2728897"/>
              <a:gd name="connsiteX3021" fmla="*/ 1159364 w 4618222"/>
              <a:gd name="connsiteY3021" fmla="*/ 528415 h 2728897"/>
              <a:gd name="connsiteX3022" fmla="*/ 1157653 w 4618222"/>
              <a:gd name="connsiteY3022" fmla="*/ 526134 h 2728897"/>
              <a:gd name="connsiteX3023" fmla="*/ 1160505 w 4618222"/>
              <a:gd name="connsiteY3023" fmla="*/ 509593 h 2728897"/>
              <a:gd name="connsiteX3024" fmla="*/ 1164497 w 4618222"/>
              <a:gd name="connsiteY3024" fmla="*/ 505600 h 2728897"/>
              <a:gd name="connsiteX3025" fmla="*/ 1165068 w 4618222"/>
              <a:gd name="connsiteY3025" fmla="*/ 498756 h 2728897"/>
              <a:gd name="connsiteX3026" fmla="*/ 1156512 w 4618222"/>
              <a:gd name="connsiteY3026" fmla="*/ 493622 h 2728897"/>
              <a:gd name="connsiteX3027" fmla="*/ 1149098 w 4618222"/>
              <a:gd name="connsiteY3027" fmla="*/ 490200 h 2728897"/>
              <a:gd name="connsiteX3028" fmla="*/ 1148527 w 4618222"/>
              <a:gd name="connsiteY3028" fmla="*/ 487349 h 2728897"/>
              <a:gd name="connsiteX3029" fmla="*/ 1157653 w 4618222"/>
              <a:gd name="connsiteY3029" fmla="*/ 477652 h 2728897"/>
              <a:gd name="connsiteX3030" fmla="*/ 1160505 w 4618222"/>
              <a:gd name="connsiteY3030" fmla="*/ 476511 h 2728897"/>
              <a:gd name="connsiteX3031" fmla="*/ 1165068 w 4618222"/>
              <a:gd name="connsiteY3031" fmla="*/ 470808 h 2728897"/>
              <a:gd name="connsiteX3032" fmla="*/ 1165068 w 4618222"/>
              <a:gd name="connsiteY3032" fmla="*/ 438867 h 2728897"/>
              <a:gd name="connsiteX3033" fmla="*/ 1165068 w 4618222"/>
              <a:gd name="connsiteY3033" fmla="*/ 433734 h 2728897"/>
              <a:gd name="connsiteX3034" fmla="*/ 1160505 w 4618222"/>
              <a:gd name="connsiteY3034" fmla="*/ 413771 h 2728897"/>
              <a:gd name="connsiteX3035" fmla="*/ 1162786 w 4618222"/>
              <a:gd name="connsiteY3035" fmla="*/ 408067 h 2728897"/>
              <a:gd name="connsiteX3036" fmla="*/ 1174764 w 4618222"/>
              <a:gd name="connsiteY3036" fmla="*/ 398941 h 2728897"/>
              <a:gd name="connsiteX3037" fmla="*/ 1179327 w 4618222"/>
              <a:gd name="connsiteY3037" fmla="*/ 390386 h 2728897"/>
              <a:gd name="connsiteX3038" fmla="*/ 1180468 w 4618222"/>
              <a:gd name="connsiteY3038" fmla="*/ 387534 h 2728897"/>
              <a:gd name="connsiteX3039" fmla="*/ 1183320 w 4618222"/>
              <a:gd name="connsiteY3039" fmla="*/ 385823 h 2728897"/>
              <a:gd name="connsiteX3040" fmla="*/ 1190734 w 4618222"/>
              <a:gd name="connsiteY3040" fmla="*/ 389245 h 2728897"/>
              <a:gd name="connsiteX3041" fmla="*/ 1200431 w 4618222"/>
              <a:gd name="connsiteY3041" fmla="*/ 388675 h 2728897"/>
              <a:gd name="connsiteX3042" fmla="*/ 1205564 w 4618222"/>
              <a:gd name="connsiteY3042" fmla="*/ 384682 h 2728897"/>
              <a:gd name="connsiteX3043" fmla="*/ 1228949 w 4618222"/>
              <a:gd name="connsiteY3043" fmla="*/ 362438 h 2728897"/>
              <a:gd name="connsiteX3044" fmla="*/ 1232941 w 4618222"/>
              <a:gd name="connsiteY3044" fmla="*/ 356734 h 2728897"/>
              <a:gd name="connsiteX3045" fmla="*/ 1230660 w 4618222"/>
              <a:gd name="connsiteY3045" fmla="*/ 347608 h 2728897"/>
              <a:gd name="connsiteX3046" fmla="*/ 1228949 w 4618222"/>
              <a:gd name="connsiteY3046" fmla="*/ 347038 h 2728897"/>
              <a:gd name="connsiteX3047" fmla="*/ 1210697 w 4618222"/>
              <a:gd name="connsiteY3047" fmla="*/ 338482 h 2728897"/>
              <a:gd name="connsiteX3048" fmla="*/ 1204423 w 4618222"/>
              <a:gd name="connsiteY3048" fmla="*/ 336201 h 2728897"/>
              <a:gd name="connsiteX3049" fmla="*/ 1189023 w 4618222"/>
              <a:gd name="connsiteY3049" fmla="*/ 336201 h 2728897"/>
              <a:gd name="connsiteX3050" fmla="*/ 1184460 w 4618222"/>
              <a:gd name="connsiteY3050" fmla="*/ 338482 h 2728897"/>
              <a:gd name="connsiteX3051" fmla="*/ 1175905 w 4618222"/>
              <a:gd name="connsiteY3051" fmla="*/ 346467 h 2728897"/>
              <a:gd name="connsiteX3052" fmla="*/ 1169631 w 4618222"/>
              <a:gd name="connsiteY3052" fmla="*/ 356734 h 2728897"/>
              <a:gd name="connsiteX3053" fmla="*/ 1161075 w 4618222"/>
              <a:gd name="connsiteY3053" fmla="*/ 373275 h 2728897"/>
              <a:gd name="connsiteX3054" fmla="*/ 1158223 w 4618222"/>
              <a:gd name="connsiteY3054" fmla="*/ 382971 h 2728897"/>
              <a:gd name="connsiteX3055" fmla="*/ 1151949 w 4618222"/>
              <a:gd name="connsiteY3055" fmla="*/ 404074 h 2728897"/>
              <a:gd name="connsiteX3056" fmla="*/ 1149098 w 4618222"/>
              <a:gd name="connsiteY3056" fmla="*/ 408067 h 2728897"/>
              <a:gd name="connsiteX3057" fmla="*/ 1139401 w 4618222"/>
              <a:gd name="connsiteY3057" fmla="*/ 414912 h 2728897"/>
              <a:gd name="connsiteX3058" fmla="*/ 1137120 w 4618222"/>
              <a:gd name="connsiteY3058" fmla="*/ 422326 h 2728897"/>
              <a:gd name="connsiteX3059" fmla="*/ 1137690 w 4618222"/>
              <a:gd name="connsiteY3059" fmla="*/ 422326 h 2728897"/>
              <a:gd name="connsiteX3060" fmla="*/ 1137690 w 4618222"/>
              <a:gd name="connsiteY3060" fmla="*/ 422897 h 2728897"/>
              <a:gd name="connsiteX3061" fmla="*/ 1138260 w 4618222"/>
              <a:gd name="connsiteY3061" fmla="*/ 423467 h 2728897"/>
              <a:gd name="connsiteX3062" fmla="*/ 1137690 w 4618222"/>
              <a:gd name="connsiteY3062" fmla="*/ 422897 h 2728897"/>
              <a:gd name="connsiteX3063" fmla="*/ 1137120 w 4618222"/>
              <a:gd name="connsiteY3063" fmla="*/ 422326 h 2728897"/>
              <a:gd name="connsiteX3064" fmla="*/ 1137120 w 4618222"/>
              <a:gd name="connsiteY3064" fmla="*/ 421756 h 2728897"/>
              <a:gd name="connsiteX3065" fmla="*/ 1129705 w 4618222"/>
              <a:gd name="connsiteY3065" fmla="*/ 424037 h 2728897"/>
              <a:gd name="connsiteX3066" fmla="*/ 1116586 w 4618222"/>
              <a:gd name="connsiteY3066" fmla="*/ 444571 h 2728897"/>
              <a:gd name="connsiteX3067" fmla="*/ 1112594 w 4618222"/>
              <a:gd name="connsiteY3067" fmla="*/ 453697 h 2728897"/>
              <a:gd name="connsiteX3068" fmla="*/ 1110312 w 4618222"/>
              <a:gd name="connsiteY3068" fmla="*/ 455978 h 2728897"/>
              <a:gd name="connsiteX3069" fmla="*/ 1106890 w 4618222"/>
              <a:gd name="connsiteY3069" fmla="*/ 466815 h 2728897"/>
              <a:gd name="connsiteX3070" fmla="*/ 1110883 w 4618222"/>
              <a:gd name="connsiteY3070" fmla="*/ 477652 h 2728897"/>
              <a:gd name="connsiteX3071" fmla="*/ 1113735 w 4618222"/>
              <a:gd name="connsiteY3071" fmla="*/ 483356 h 2728897"/>
              <a:gd name="connsiteX3072" fmla="*/ 1118297 w 4618222"/>
              <a:gd name="connsiteY3072" fmla="*/ 484497 h 2728897"/>
              <a:gd name="connsiteX3073" fmla="*/ 1127994 w 4618222"/>
              <a:gd name="connsiteY3073" fmla="*/ 490771 h 2728897"/>
              <a:gd name="connsiteX3074" fmla="*/ 1129135 w 4618222"/>
              <a:gd name="connsiteY3074" fmla="*/ 491911 h 2728897"/>
              <a:gd name="connsiteX3075" fmla="*/ 1126853 w 4618222"/>
              <a:gd name="connsiteY3075" fmla="*/ 493622 h 2728897"/>
              <a:gd name="connsiteX3076" fmla="*/ 1122290 w 4618222"/>
              <a:gd name="connsiteY3076" fmla="*/ 495333 h 2728897"/>
              <a:gd name="connsiteX3077" fmla="*/ 1114875 w 4618222"/>
              <a:gd name="connsiteY3077" fmla="*/ 504460 h 2728897"/>
              <a:gd name="connsiteX3078" fmla="*/ 1117157 w 4618222"/>
              <a:gd name="connsiteY3078" fmla="*/ 509593 h 2728897"/>
              <a:gd name="connsiteX3079" fmla="*/ 1120009 w 4618222"/>
              <a:gd name="connsiteY3079" fmla="*/ 510163 h 2728897"/>
              <a:gd name="connsiteX3080" fmla="*/ 1120009 w 4618222"/>
              <a:gd name="connsiteY3080" fmla="*/ 509593 h 2728897"/>
              <a:gd name="connsiteX3081" fmla="*/ 1121149 w 4618222"/>
              <a:gd name="connsiteY3081" fmla="*/ 509022 h 2728897"/>
              <a:gd name="connsiteX3082" fmla="*/ 1120009 w 4618222"/>
              <a:gd name="connsiteY3082" fmla="*/ 509593 h 2728897"/>
              <a:gd name="connsiteX3083" fmla="*/ 1119438 w 4618222"/>
              <a:gd name="connsiteY3083" fmla="*/ 509593 h 2728897"/>
              <a:gd name="connsiteX3084" fmla="*/ 1118297 w 4618222"/>
              <a:gd name="connsiteY3084" fmla="*/ 515867 h 2728897"/>
              <a:gd name="connsiteX3085" fmla="*/ 1109742 w 4618222"/>
              <a:gd name="connsiteY3085" fmla="*/ 523852 h 2728897"/>
              <a:gd name="connsiteX3086" fmla="*/ 1097764 w 4618222"/>
              <a:gd name="connsiteY3086" fmla="*/ 528985 h 2728897"/>
              <a:gd name="connsiteX3087" fmla="*/ 1087497 w 4618222"/>
              <a:gd name="connsiteY3087" fmla="*/ 538682 h 2728897"/>
              <a:gd name="connsiteX3088" fmla="*/ 1085216 w 4618222"/>
              <a:gd name="connsiteY3088" fmla="*/ 550659 h 2728897"/>
              <a:gd name="connsiteX3089" fmla="*/ 1083505 w 4618222"/>
              <a:gd name="connsiteY3089" fmla="*/ 552941 h 2728897"/>
              <a:gd name="connsiteX3090" fmla="*/ 1082364 w 4618222"/>
              <a:gd name="connsiteY3090" fmla="*/ 551800 h 2728897"/>
              <a:gd name="connsiteX3091" fmla="*/ 1078372 w 4618222"/>
              <a:gd name="connsiteY3091" fmla="*/ 546096 h 2728897"/>
              <a:gd name="connsiteX3092" fmla="*/ 1078942 w 4618222"/>
              <a:gd name="connsiteY3092" fmla="*/ 538682 h 2728897"/>
              <a:gd name="connsiteX3093" fmla="*/ 1088068 w 4618222"/>
              <a:gd name="connsiteY3093" fmla="*/ 526134 h 2728897"/>
              <a:gd name="connsiteX3094" fmla="*/ 1086357 w 4618222"/>
              <a:gd name="connsiteY3094" fmla="*/ 522141 h 2728897"/>
              <a:gd name="connsiteX3095" fmla="*/ 1078372 w 4618222"/>
              <a:gd name="connsiteY3095" fmla="*/ 513015 h 2728897"/>
              <a:gd name="connsiteX3096" fmla="*/ 1078942 w 4618222"/>
              <a:gd name="connsiteY3096" fmla="*/ 513585 h 2728897"/>
              <a:gd name="connsiteX3097" fmla="*/ 1078372 w 4618222"/>
              <a:gd name="connsiteY3097" fmla="*/ 513015 h 2728897"/>
              <a:gd name="connsiteX3098" fmla="*/ 1085216 w 4618222"/>
              <a:gd name="connsiteY3098" fmla="*/ 514726 h 2728897"/>
              <a:gd name="connsiteX3099" fmla="*/ 1092061 w 4618222"/>
              <a:gd name="connsiteY3099" fmla="*/ 514726 h 2728897"/>
              <a:gd name="connsiteX3100" fmla="*/ 1102897 w 4618222"/>
              <a:gd name="connsiteY3100" fmla="*/ 509593 h 2728897"/>
              <a:gd name="connsiteX3101" fmla="*/ 1104608 w 4618222"/>
              <a:gd name="connsiteY3101" fmla="*/ 506741 h 2728897"/>
              <a:gd name="connsiteX3102" fmla="*/ 1104038 w 4618222"/>
              <a:gd name="connsiteY3102" fmla="*/ 494763 h 2728897"/>
              <a:gd name="connsiteX3103" fmla="*/ 1107460 w 4618222"/>
              <a:gd name="connsiteY3103" fmla="*/ 490771 h 2728897"/>
              <a:gd name="connsiteX3104" fmla="*/ 1113164 w 4618222"/>
              <a:gd name="connsiteY3104" fmla="*/ 482215 h 2728897"/>
              <a:gd name="connsiteX3105" fmla="*/ 1110312 w 4618222"/>
              <a:gd name="connsiteY3105" fmla="*/ 482215 h 2728897"/>
              <a:gd name="connsiteX3106" fmla="*/ 1094342 w 4618222"/>
              <a:gd name="connsiteY3106" fmla="*/ 472519 h 2728897"/>
              <a:gd name="connsiteX3107" fmla="*/ 1092631 w 4618222"/>
              <a:gd name="connsiteY3107" fmla="*/ 469667 h 2728897"/>
              <a:gd name="connsiteX3108" fmla="*/ 1088068 w 4618222"/>
              <a:gd name="connsiteY3108" fmla="*/ 469097 h 2728897"/>
              <a:gd name="connsiteX3109" fmla="*/ 1081794 w 4618222"/>
              <a:gd name="connsiteY3109" fmla="*/ 474800 h 2728897"/>
              <a:gd name="connsiteX3110" fmla="*/ 1064112 w 4618222"/>
              <a:gd name="connsiteY3110" fmla="*/ 486778 h 2728897"/>
              <a:gd name="connsiteX3111" fmla="*/ 1061261 w 4618222"/>
              <a:gd name="connsiteY3111" fmla="*/ 488489 h 2728897"/>
              <a:gd name="connsiteX3112" fmla="*/ 1060120 w 4618222"/>
              <a:gd name="connsiteY3112" fmla="*/ 489630 h 2728897"/>
              <a:gd name="connsiteX3113" fmla="*/ 1060120 w 4618222"/>
              <a:gd name="connsiteY3113" fmla="*/ 494193 h 2728897"/>
              <a:gd name="connsiteX3114" fmla="*/ 1075520 w 4618222"/>
              <a:gd name="connsiteY3114" fmla="*/ 509593 h 2728897"/>
              <a:gd name="connsiteX3115" fmla="*/ 1074950 w 4618222"/>
              <a:gd name="connsiteY3115" fmla="*/ 509022 h 2728897"/>
              <a:gd name="connsiteX3116" fmla="*/ 1075520 w 4618222"/>
              <a:gd name="connsiteY3116" fmla="*/ 509593 h 2728897"/>
              <a:gd name="connsiteX3117" fmla="*/ 1067535 w 4618222"/>
              <a:gd name="connsiteY3117" fmla="*/ 511304 h 2728897"/>
              <a:gd name="connsiteX3118" fmla="*/ 1060690 w 4618222"/>
              <a:gd name="connsiteY3118" fmla="*/ 514726 h 2728897"/>
              <a:gd name="connsiteX3119" fmla="*/ 1056127 w 4618222"/>
              <a:gd name="connsiteY3119" fmla="*/ 519860 h 2728897"/>
              <a:gd name="connsiteX3120" fmla="*/ 1053846 w 4618222"/>
              <a:gd name="connsiteY3120" fmla="*/ 523852 h 2728897"/>
              <a:gd name="connsiteX3121" fmla="*/ 1052135 w 4618222"/>
              <a:gd name="connsiteY3121" fmla="*/ 528415 h 2728897"/>
              <a:gd name="connsiteX3122" fmla="*/ 1045861 w 4618222"/>
              <a:gd name="connsiteY3122" fmla="*/ 528415 h 2728897"/>
              <a:gd name="connsiteX3123" fmla="*/ 1039587 w 4618222"/>
              <a:gd name="connsiteY3123" fmla="*/ 525563 h 2728897"/>
              <a:gd name="connsiteX3124" fmla="*/ 1028179 w 4618222"/>
              <a:gd name="connsiteY3124" fmla="*/ 524993 h 2728897"/>
              <a:gd name="connsiteX3125" fmla="*/ 1023046 w 4618222"/>
              <a:gd name="connsiteY3125" fmla="*/ 526134 h 2728897"/>
              <a:gd name="connsiteX3126" fmla="*/ 1016201 w 4618222"/>
              <a:gd name="connsiteY3126" fmla="*/ 524993 h 2728897"/>
              <a:gd name="connsiteX3127" fmla="*/ 1007076 w 4618222"/>
              <a:gd name="connsiteY3127" fmla="*/ 517578 h 2728897"/>
              <a:gd name="connsiteX3128" fmla="*/ 995098 w 4618222"/>
              <a:gd name="connsiteY3128" fmla="*/ 508452 h 2728897"/>
              <a:gd name="connsiteX3129" fmla="*/ 990535 w 4618222"/>
              <a:gd name="connsiteY3129" fmla="*/ 503889 h 2728897"/>
              <a:gd name="connsiteX3130" fmla="*/ 987113 w 4618222"/>
              <a:gd name="connsiteY3130" fmla="*/ 487349 h 2728897"/>
              <a:gd name="connsiteX3131" fmla="*/ 987113 w 4618222"/>
              <a:gd name="connsiteY3131" fmla="*/ 482215 h 2728897"/>
              <a:gd name="connsiteX3132" fmla="*/ 978557 w 4618222"/>
              <a:gd name="connsiteY3132" fmla="*/ 475371 h 2728897"/>
              <a:gd name="connsiteX3133" fmla="*/ 954602 w 4618222"/>
              <a:gd name="connsiteY3133" fmla="*/ 478222 h 2728897"/>
              <a:gd name="connsiteX3134" fmla="*/ 947187 w 4618222"/>
              <a:gd name="connsiteY3134" fmla="*/ 484497 h 2728897"/>
              <a:gd name="connsiteX3135" fmla="*/ 950039 w 4618222"/>
              <a:gd name="connsiteY3135" fmla="*/ 491911 h 2728897"/>
              <a:gd name="connsiteX3136" fmla="*/ 954602 w 4618222"/>
              <a:gd name="connsiteY3136" fmla="*/ 492482 h 2728897"/>
              <a:gd name="connsiteX3137" fmla="*/ 957453 w 4618222"/>
              <a:gd name="connsiteY3137" fmla="*/ 490771 h 2728897"/>
              <a:gd name="connsiteX3138" fmla="*/ 967720 w 4618222"/>
              <a:gd name="connsiteY3138" fmla="*/ 489630 h 2728897"/>
              <a:gd name="connsiteX3139" fmla="*/ 977416 w 4618222"/>
              <a:gd name="connsiteY3139" fmla="*/ 486778 h 2728897"/>
              <a:gd name="connsiteX3140" fmla="*/ 979698 w 4618222"/>
              <a:gd name="connsiteY3140" fmla="*/ 488489 h 2728897"/>
              <a:gd name="connsiteX3141" fmla="*/ 979127 w 4618222"/>
              <a:gd name="connsiteY3141" fmla="*/ 489630 h 2728897"/>
              <a:gd name="connsiteX3142" fmla="*/ 970002 w 4618222"/>
              <a:gd name="connsiteY3142" fmla="*/ 493622 h 2728897"/>
              <a:gd name="connsiteX3143" fmla="*/ 957453 w 4618222"/>
              <a:gd name="connsiteY3143" fmla="*/ 498756 h 2728897"/>
              <a:gd name="connsiteX3144" fmla="*/ 951179 w 4618222"/>
              <a:gd name="connsiteY3144" fmla="*/ 501037 h 2728897"/>
              <a:gd name="connsiteX3145" fmla="*/ 944335 w 4618222"/>
              <a:gd name="connsiteY3145" fmla="*/ 507882 h 2728897"/>
              <a:gd name="connsiteX3146" fmla="*/ 940913 w 4618222"/>
              <a:gd name="connsiteY3146" fmla="*/ 524422 h 2728897"/>
              <a:gd name="connsiteX3147" fmla="*/ 938631 w 4618222"/>
              <a:gd name="connsiteY3147" fmla="*/ 528985 h 2728897"/>
              <a:gd name="connsiteX3148" fmla="*/ 934639 w 4618222"/>
              <a:gd name="connsiteY3148" fmla="*/ 530696 h 2728897"/>
              <a:gd name="connsiteX3149" fmla="*/ 934639 w 4618222"/>
              <a:gd name="connsiteY3149" fmla="*/ 526134 h 2728897"/>
              <a:gd name="connsiteX3150" fmla="*/ 934639 w 4618222"/>
              <a:gd name="connsiteY3150" fmla="*/ 518148 h 2728897"/>
              <a:gd name="connsiteX3151" fmla="*/ 929506 w 4618222"/>
              <a:gd name="connsiteY3151" fmla="*/ 507311 h 2728897"/>
              <a:gd name="connsiteX3152" fmla="*/ 924942 w 4618222"/>
              <a:gd name="connsiteY3152" fmla="*/ 498185 h 2728897"/>
              <a:gd name="connsiteX3153" fmla="*/ 919239 w 4618222"/>
              <a:gd name="connsiteY3153" fmla="*/ 495333 h 2728897"/>
              <a:gd name="connsiteX3154" fmla="*/ 912394 w 4618222"/>
              <a:gd name="connsiteY3154" fmla="*/ 497045 h 2728897"/>
              <a:gd name="connsiteX3155" fmla="*/ 865624 w 4618222"/>
              <a:gd name="connsiteY3155" fmla="*/ 486778 h 2728897"/>
              <a:gd name="connsiteX3156" fmla="*/ 865624 w 4618222"/>
              <a:gd name="connsiteY3156" fmla="*/ 482215 h 2728897"/>
              <a:gd name="connsiteX3157" fmla="*/ 873609 w 4618222"/>
              <a:gd name="connsiteY3157" fmla="*/ 476511 h 2728897"/>
              <a:gd name="connsiteX3158" fmla="*/ 878743 w 4618222"/>
              <a:gd name="connsiteY3158" fmla="*/ 476511 h 2728897"/>
              <a:gd name="connsiteX3159" fmla="*/ 887868 w 4618222"/>
              <a:gd name="connsiteY3159" fmla="*/ 465675 h 2728897"/>
              <a:gd name="connsiteX3160" fmla="*/ 884446 w 4618222"/>
              <a:gd name="connsiteY3160" fmla="*/ 455978 h 2728897"/>
              <a:gd name="connsiteX3161" fmla="*/ 873609 w 4618222"/>
              <a:gd name="connsiteY3161" fmla="*/ 449134 h 2728897"/>
              <a:gd name="connsiteX3162" fmla="*/ 858209 w 4618222"/>
              <a:gd name="connsiteY3162" fmla="*/ 444000 h 2728897"/>
              <a:gd name="connsiteX3163" fmla="*/ 839387 w 4618222"/>
              <a:gd name="connsiteY3163" fmla="*/ 429171 h 2728897"/>
              <a:gd name="connsiteX3164" fmla="*/ 830831 w 4618222"/>
              <a:gd name="connsiteY3164" fmla="*/ 417193 h 2728897"/>
              <a:gd name="connsiteX3165" fmla="*/ 818854 w 4618222"/>
              <a:gd name="connsiteY3165" fmla="*/ 404074 h 2728897"/>
              <a:gd name="connsiteX3166" fmla="*/ 805165 w 4618222"/>
              <a:gd name="connsiteY3166" fmla="*/ 406926 h 2728897"/>
              <a:gd name="connsiteX3167" fmla="*/ 800032 w 4618222"/>
              <a:gd name="connsiteY3167" fmla="*/ 411490 h 2728897"/>
              <a:gd name="connsiteX3168" fmla="*/ 794898 w 4618222"/>
              <a:gd name="connsiteY3168" fmla="*/ 412630 h 2728897"/>
              <a:gd name="connsiteX3169" fmla="*/ 792046 w 4618222"/>
              <a:gd name="connsiteY3169" fmla="*/ 409208 h 2728897"/>
              <a:gd name="connsiteX3170" fmla="*/ 798891 w 4618222"/>
              <a:gd name="connsiteY3170" fmla="*/ 390386 h 2728897"/>
              <a:gd name="connsiteX3171" fmla="*/ 797750 w 4618222"/>
              <a:gd name="connsiteY3171" fmla="*/ 389245 h 2728897"/>
              <a:gd name="connsiteX3172" fmla="*/ 796609 w 4618222"/>
              <a:gd name="connsiteY3172" fmla="*/ 388675 h 2728897"/>
              <a:gd name="connsiteX3173" fmla="*/ 792046 w 4618222"/>
              <a:gd name="connsiteY3173" fmla="*/ 390956 h 2728897"/>
              <a:gd name="connsiteX3174" fmla="*/ 777787 w 4618222"/>
              <a:gd name="connsiteY3174" fmla="*/ 402934 h 2728897"/>
              <a:gd name="connsiteX3175" fmla="*/ 774365 w 4618222"/>
              <a:gd name="connsiteY3175" fmla="*/ 403504 h 2728897"/>
              <a:gd name="connsiteX3176" fmla="*/ 772084 w 4618222"/>
              <a:gd name="connsiteY3176" fmla="*/ 401223 h 2728897"/>
              <a:gd name="connsiteX3177" fmla="*/ 772654 w 4618222"/>
              <a:gd name="connsiteY3177" fmla="*/ 387534 h 2728897"/>
              <a:gd name="connsiteX3178" fmla="*/ 774365 w 4618222"/>
              <a:gd name="connsiteY3178" fmla="*/ 363578 h 2728897"/>
              <a:gd name="connsiteX3179" fmla="*/ 773224 w 4618222"/>
              <a:gd name="connsiteY3179" fmla="*/ 359016 h 2728897"/>
              <a:gd name="connsiteX3180" fmla="*/ 770373 w 4618222"/>
              <a:gd name="connsiteY3180" fmla="*/ 358445 h 2728897"/>
              <a:gd name="connsiteX3181" fmla="*/ 766950 w 4618222"/>
              <a:gd name="connsiteY3181" fmla="*/ 365860 h 2728897"/>
              <a:gd name="connsiteX3182" fmla="*/ 762958 w 4618222"/>
              <a:gd name="connsiteY3182" fmla="*/ 372704 h 2728897"/>
              <a:gd name="connsiteX3183" fmla="*/ 752691 w 4618222"/>
              <a:gd name="connsiteY3183" fmla="*/ 378978 h 2728897"/>
              <a:gd name="connsiteX3184" fmla="*/ 746417 w 4618222"/>
              <a:gd name="connsiteY3184" fmla="*/ 377838 h 2728897"/>
              <a:gd name="connsiteX3185" fmla="*/ 744136 w 4618222"/>
              <a:gd name="connsiteY3185" fmla="*/ 376127 h 2728897"/>
              <a:gd name="connsiteX3186" fmla="*/ 744136 w 4618222"/>
              <a:gd name="connsiteY3186" fmla="*/ 376127 h 2728897"/>
              <a:gd name="connsiteX3187" fmla="*/ 742995 w 4618222"/>
              <a:gd name="connsiteY3187" fmla="*/ 376127 h 2728897"/>
              <a:gd name="connsiteX3188" fmla="*/ 740143 w 4618222"/>
              <a:gd name="connsiteY3188" fmla="*/ 377838 h 2728897"/>
              <a:gd name="connsiteX3189" fmla="*/ 738432 w 4618222"/>
              <a:gd name="connsiteY3189" fmla="*/ 377838 h 2728897"/>
              <a:gd name="connsiteX3190" fmla="*/ 739572 w 4618222"/>
              <a:gd name="connsiteY3190" fmla="*/ 376127 h 2728897"/>
              <a:gd name="connsiteX3191" fmla="*/ 742995 w 4618222"/>
              <a:gd name="connsiteY3191" fmla="*/ 375556 h 2728897"/>
              <a:gd name="connsiteX3192" fmla="*/ 744136 w 4618222"/>
              <a:gd name="connsiteY3192" fmla="*/ 374986 h 2728897"/>
              <a:gd name="connsiteX3193" fmla="*/ 744706 w 4618222"/>
              <a:gd name="connsiteY3193" fmla="*/ 375556 h 2728897"/>
              <a:gd name="connsiteX3194" fmla="*/ 745847 w 4618222"/>
              <a:gd name="connsiteY3194" fmla="*/ 370993 h 2728897"/>
              <a:gd name="connsiteX3195" fmla="*/ 744136 w 4618222"/>
              <a:gd name="connsiteY3195" fmla="*/ 367000 h 2728897"/>
              <a:gd name="connsiteX3196" fmla="*/ 732728 w 4618222"/>
              <a:gd name="connsiteY3196" fmla="*/ 366430 h 2728897"/>
              <a:gd name="connsiteX3197" fmla="*/ 706491 w 4618222"/>
              <a:gd name="connsiteY3197" fmla="*/ 372704 h 2728897"/>
              <a:gd name="connsiteX3198" fmla="*/ 698506 w 4618222"/>
              <a:gd name="connsiteY3198" fmla="*/ 375556 h 2728897"/>
              <a:gd name="connsiteX3199" fmla="*/ 682536 w 4618222"/>
              <a:gd name="connsiteY3199" fmla="*/ 378408 h 2728897"/>
              <a:gd name="connsiteX3200" fmla="*/ 681965 w 4618222"/>
              <a:gd name="connsiteY3200" fmla="*/ 378978 h 2728897"/>
              <a:gd name="connsiteX3201" fmla="*/ 681395 w 4618222"/>
              <a:gd name="connsiteY3201" fmla="*/ 379549 h 2728897"/>
              <a:gd name="connsiteX3202" fmla="*/ 681965 w 4618222"/>
              <a:gd name="connsiteY3202" fmla="*/ 378408 h 2728897"/>
              <a:gd name="connsiteX3203" fmla="*/ 682536 w 4618222"/>
              <a:gd name="connsiteY3203" fmla="*/ 378408 h 2728897"/>
              <a:gd name="connsiteX3204" fmla="*/ 683106 w 4618222"/>
              <a:gd name="connsiteY3204" fmla="*/ 377267 h 2728897"/>
              <a:gd name="connsiteX3205" fmla="*/ 683106 w 4618222"/>
              <a:gd name="connsiteY3205" fmla="*/ 370993 h 2728897"/>
              <a:gd name="connsiteX3206" fmla="*/ 677402 w 4618222"/>
              <a:gd name="connsiteY3206" fmla="*/ 370423 h 2728897"/>
              <a:gd name="connsiteX3207" fmla="*/ 671128 w 4618222"/>
              <a:gd name="connsiteY3207" fmla="*/ 373275 h 2728897"/>
              <a:gd name="connsiteX3208" fmla="*/ 659721 w 4618222"/>
              <a:gd name="connsiteY3208" fmla="*/ 376127 h 2728897"/>
              <a:gd name="connsiteX3209" fmla="*/ 651165 w 4618222"/>
              <a:gd name="connsiteY3209" fmla="*/ 385823 h 2728897"/>
              <a:gd name="connsiteX3210" fmla="*/ 647743 w 4618222"/>
              <a:gd name="connsiteY3210" fmla="*/ 388104 h 2728897"/>
              <a:gd name="connsiteX3211" fmla="*/ 640899 w 4618222"/>
              <a:gd name="connsiteY3211" fmla="*/ 383541 h 2728897"/>
              <a:gd name="connsiteX3212" fmla="*/ 634054 w 4618222"/>
              <a:gd name="connsiteY3212" fmla="*/ 373845 h 2728897"/>
              <a:gd name="connsiteX3213" fmla="*/ 630632 w 4618222"/>
              <a:gd name="connsiteY3213" fmla="*/ 362438 h 2728897"/>
              <a:gd name="connsiteX3214" fmla="*/ 627210 w 4618222"/>
              <a:gd name="connsiteY3214" fmla="*/ 355023 h 2728897"/>
              <a:gd name="connsiteX3215" fmla="*/ 613521 w 4618222"/>
              <a:gd name="connsiteY3215" fmla="*/ 345327 h 2728897"/>
              <a:gd name="connsiteX3216" fmla="*/ 596410 w 4618222"/>
              <a:gd name="connsiteY3216" fmla="*/ 327075 h 2728897"/>
              <a:gd name="connsiteX3217" fmla="*/ 594699 w 4618222"/>
              <a:gd name="connsiteY3217" fmla="*/ 324223 h 2728897"/>
              <a:gd name="connsiteX3218" fmla="*/ 588995 w 4618222"/>
              <a:gd name="connsiteY3218" fmla="*/ 320801 h 2728897"/>
              <a:gd name="connsiteX3219" fmla="*/ 582151 w 4618222"/>
              <a:gd name="connsiteY3219" fmla="*/ 320801 h 2728897"/>
              <a:gd name="connsiteX3220" fmla="*/ 569603 w 4618222"/>
              <a:gd name="connsiteY3220" fmla="*/ 316238 h 2728897"/>
              <a:gd name="connsiteX3221" fmla="*/ 552492 w 4618222"/>
              <a:gd name="connsiteY3221" fmla="*/ 304831 h 2728897"/>
              <a:gd name="connsiteX3222" fmla="*/ 544507 w 4618222"/>
              <a:gd name="connsiteY3222" fmla="*/ 298556 h 2728897"/>
              <a:gd name="connsiteX3223" fmla="*/ 537662 w 4618222"/>
              <a:gd name="connsiteY3223" fmla="*/ 288860 h 2728897"/>
              <a:gd name="connsiteX3224" fmla="*/ 527396 w 4618222"/>
              <a:gd name="connsiteY3224" fmla="*/ 284297 h 2728897"/>
              <a:gd name="connsiteX3225" fmla="*/ 518840 w 4618222"/>
              <a:gd name="connsiteY3225" fmla="*/ 286008 h 2728897"/>
              <a:gd name="connsiteX3226" fmla="*/ 514277 w 4618222"/>
              <a:gd name="connsiteY3226" fmla="*/ 284297 h 2728897"/>
              <a:gd name="connsiteX3227" fmla="*/ 509144 w 4618222"/>
              <a:gd name="connsiteY3227" fmla="*/ 270038 h 2728897"/>
              <a:gd name="connsiteX3228" fmla="*/ 510284 w 4618222"/>
              <a:gd name="connsiteY3228" fmla="*/ 267186 h 2728897"/>
              <a:gd name="connsiteX3229" fmla="*/ 511425 w 4618222"/>
              <a:gd name="connsiteY3229" fmla="*/ 262623 h 2728897"/>
              <a:gd name="connsiteX3230" fmla="*/ 508003 w 4618222"/>
              <a:gd name="connsiteY3230" fmla="*/ 259201 h 2728897"/>
              <a:gd name="connsiteX3231" fmla="*/ 500018 w 4618222"/>
              <a:gd name="connsiteY3231" fmla="*/ 256349 h 2728897"/>
              <a:gd name="connsiteX3232" fmla="*/ 494884 w 4618222"/>
              <a:gd name="connsiteY3232" fmla="*/ 255779 h 2728897"/>
              <a:gd name="connsiteX3233" fmla="*/ 492033 w 4618222"/>
              <a:gd name="connsiteY3233" fmla="*/ 250645 h 2728897"/>
              <a:gd name="connsiteX3234" fmla="*/ 489751 w 4618222"/>
              <a:gd name="connsiteY3234" fmla="*/ 243801 h 2728897"/>
              <a:gd name="connsiteX3235" fmla="*/ 489751 w 4618222"/>
              <a:gd name="connsiteY3235" fmla="*/ 243801 h 2728897"/>
              <a:gd name="connsiteX3236" fmla="*/ 488610 w 4618222"/>
              <a:gd name="connsiteY3236" fmla="*/ 243801 h 2728897"/>
              <a:gd name="connsiteX3237" fmla="*/ 483477 w 4618222"/>
              <a:gd name="connsiteY3237" fmla="*/ 245512 h 2728897"/>
              <a:gd name="connsiteX3238" fmla="*/ 481766 w 4618222"/>
              <a:gd name="connsiteY3238" fmla="*/ 246653 h 2728897"/>
              <a:gd name="connsiteX3239" fmla="*/ 481195 w 4618222"/>
              <a:gd name="connsiteY3239" fmla="*/ 246653 h 2728897"/>
              <a:gd name="connsiteX3240" fmla="*/ 480625 w 4618222"/>
              <a:gd name="connsiteY3240" fmla="*/ 249505 h 2728897"/>
              <a:gd name="connsiteX3241" fmla="*/ 475492 w 4618222"/>
              <a:gd name="connsiteY3241" fmla="*/ 251216 h 2728897"/>
              <a:gd name="connsiteX3242" fmla="*/ 474351 w 4618222"/>
              <a:gd name="connsiteY3242" fmla="*/ 248364 h 2728897"/>
              <a:gd name="connsiteX3243" fmla="*/ 475492 w 4618222"/>
              <a:gd name="connsiteY3243" fmla="*/ 247223 h 2728897"/>
              <a:gd name="connsiteX3244" fmla="*/ 481766 w 4618222"/>
              <a:gd name="connsiteY3244" fmla="*/ 246653 h 2728897"/>
              <a:gd name="connsiteX3245" fmla="*/ 481766 w 4618222"/>
              <a:gd name="connsiteY3245" fmla="*/ 246083 h 2728897"/>
              <a:gd name="connsiteX3246" fmla="*/ 484047 w 4618222"/>
              <a:gd name="connsiteY3246" fmla="*/ 245512 h 2728897"/>
              <a:gd name="connsiteX3247" fmla="*/ 489181 w 4618222"/>
              <a:gd name="connsiteY3247" fmla="*/ 243801 h 2728897"/>
              <a:gd name="connsiteX3248" fmla="*/ 490322 w 4618222"/>
              <a:gd name="connsiteY3248" fmla="*/ 243231 h 2728897"/>
              <a:gd name="connsiteX3249" fmla="*/ 490892 w 4618222"/>
              <a:gd name="connsiteY3249" fmla="*/ 243231 h 2728897"/>
              <a:gd name="connsiteX3250" fmla="*/ 484047 w 4618222"/>
              <a:gd name="connsiteY3250" fmla="*/ 231823 h 2728897"/>
              <a:gd name="connsiteX3251" fmla="*/ 477773 w 4618222"/>
              <a:gd name="connsiteY3251" fmla="*/ 230683 h 2728897"/>
              <a:gd name="connsiteX3252" fmla="*/ 466936 w 4618222"/>
              <a:gd name="connsiteY3252" fmla="*/ 235816 h 2728897"/>
              <a:gd name="connsiteX3253" fmla="*/ 450966 w 4618222"/>
              <a:gd name="connsiteY3253" fmla="*/ 238097 h 2728897"/>
              <a:gd name="connsiteX3254" fmla="*/ 441270 w 4618222"/>
              <a:gd name="connsiteY3254" fmla="*/ 235245 h 2728897"/>
              <a:gd name="connsiteX3255" fmla="*/ 427581 w 4618222"/>
              <a:gd name="connsiteY3255" fmla="*/ 239808 h 2728897"/>
              <a:gd name="connsiteX3256" fmla="*/ 425299 w 4618222"/>
              <a:gd name="connsiteY3256" fmla="*/ 244371 h 2728897"/>
              <a:gd name="connsiteX3257" fmla="*/ 421307 w 4618222"/>
              <a:gd name="connsiteY3257" fmla="*/ 247223 h 2728897"/>
              <a:gd name="connsiteX3258" fmla="*/ 407618 w 4618222"/>
              <a:gd name="connsiteY3258" fmla="*/ 248934 h 2728897"/>
              <a:gd name="connsiteX3259" fmla="*/ 389936 w 4618222"/>
              <a:gd name="connsiteY3259" fmla="*/ 252357 h 2728897"/>
              <a:gd name="connsiteX3260" fmla="*/ 360277 w 4618222"/>
              <a:gd name="connsiteY3260" fmla="*/ 272890 h 2728897"/>
              <a:gd name="connsiteX3261" fmla="*/ 356285 w 4618222"/>
              <a:gd name="connsiteY3261" fmla="*/ 276312 h 2728897"/>
              <a:gd name="connsiteX3262" fmla="*/ 320922 w 4618222"/>
              <a:gd name="connsiteY3262" fmla="*/ 280875 h 2728897"/>
              <a:gd name="connsiteX3263" fmla="*/ 319211 w 4618222"/>
              <a:gd name="connsiteY3263" fmla="*/ 280305 h 2728897"/>
              <a:gd name="connsiteX3264" fmla="*/ 307233 w 4618222"/>
              <a:gd name="connsiteY3264" fmla="*/ 283727 h 2728897"/>
              <a:gd name="connsiteX3265" fmla="*/ 299818 w 4618222"/>
              <a:gd name="connsiteY3265" fmla="*/ 292853 h 2728897"/>
              <a:gd name="connsiteX3266" fmla="*/ 296396 w 4618222"/>
              <a:gd name="connsiteY3266" fmla="*/ 306542 h 2728897"/>
              <a:gd name="connsiteX3267" fmla="*/ 299818 w 4618222"/>
              <a:gd name="connsiteY3267" fmla="*/ 317949 h 2728897"/>
              <a:gd name="connsiteX3268" fmla="*/ 298677 w 4618222"/>
              <a:gd name="connsiteY3268" fmla="*/ 349319 h 2728897"/>
              <a:gd name="connsiteX3269" fmla="*/ 301529 w 4618222"/>
              <a:gd name="connsiteY3269" fmla="*/ 356734 h 2728897"/>
              <a:gd name="connsiteX3270" fmla="*/ 310085 w 4618222"/>
              <a:gd name="connsiteY3270" fmla="*/ 361867 h 2728897"/>
              <a:gd name="connsiteX3271" fmla="*/ 311226 w 4618222"/>
              <a:gd name="connsiteY3271" fmla="*/ 364719 h 2728897"/>
              <a:gd name="connsiteX3272" fmla="*/ 309515 w 4618222"/>
              <a:gd name="connsiteY3272" fmla="*/ 365289 h 2728897"/>
              <a:gd name="connsiteX3273" fmla="*/ 305522 w 4618222"/>
              <a:gd name="connsiteY3273" fmla="*/ 368141 h 2728897"/>
              <a:gd name="connsiteX3274" fmla="*/ 304381 w 4618222"/>
              <a:gd name="connsiteY3274" fmla="*/ 381830 h 2728897"/>
              <a:gd name="connsiteX3275" fmla="*/ 306663 w 4618222"/>
              <a:gd name="connsiteY3275" fmla="*/ 384112 h 2728897"/>
              <a:gd name="connsiteX3276" fmla="*/ 311226 w 4618222"/>
              <a:gd name="connsiteY3276" fmla="*/ 384682 h 2728897"/>
              <a:gd name="connsiteX3277" fmla="*/ 311226 w 4618222"/>
              <a:gd name="connsiteY3277" fmla="*/ 384112 h 2728897"/>
              <a:gd name="connsiteX3278" fmla="*/ 311796 w 4618222"/>
              <a:gd name="connsiteY3278" fmla="*/ 384112 h 2728897"/>
              <a:gd name="connsiteX3279" fmla="*/ 312366 w 4618222"/>
              <a:gd name="connsiteY3279" fmla="*/ 381260 h 2728897"/>
              <a:gd name="connsiteX3280" fmla="*/ 311796 w 4618222"/>
              <a:gd name="connsiteY3280" fmla="*/ 381260 h 2728897"/>
              <a:gd name="connsiteX3281" fmla="*/ 311226 w 4618222"/>
              <a:gd name="connsiteY3281" fmla="*/ 380689 h 2728897"/>
              <a:gd name="connsiteX3282" fmla="*/ 312366 w 4618222"/>
              <a:gd name="connsiteY3282" fmla="*/ 381260 h 2728897"/>
              <a:gd name="connsiteX3283" fmla="*/ 312366 w 4618222"/>
              <a:gd name="connsiteY3283" fmla="*/ 381260 h 2728897"/>
              <a:gd name="connsiteX3284" fmla="*/ 326626 w 4618222"/>
              <a:gd name="connsiteY3284" fmla="*/ 382401 h 2728897"/>
              <a:gd name="connsiteX3285" fmla="*/ 327766 w 4618222"/>
              <a:gd name="connsiteY3285" fmla="*/ 386963 h 2728897"/>
              <a:gd name="connsiteX3286" fmla="*/ 325485 w 4618222"/>
              <a:gd name="connsiteY3286" fmla="*/ 388675 h 2728897"/>
              <a:gd name="connsiteX3287" fmla="*/ 311796 w 4618222"/>
              <a:gd name="connsiteY3287" fmla="*/ 384682 h 2728897"/>
              <a:gd name="connsiteX3288" fmla="*/ 311796 w 4618222"/>
              <a:gd name="connsiteY3288" fmla="*/ 385252 h 2728897"/>
              <a:gd name="connsiteX3289" fmla="*/ 311226 w 4618222"/>
              <a:gd name="connsiteY3289" fmla="*/ 385252 h 2728897"/>
              <a:gd name="connsiteX3290" fmla="*/ 308374 w 4618222"/>
              <a:gd name="connsiteY3290" fmla="*/ 389815 h 2728897"/>
              <a:gd name="connsiteX3291" fmla="*/ 298677 w 4618222"/>
              <a:gd name="connsiteY3291" fmla="*/ 393238 h 2728897"/>
              <a:gd name="connsiteX3292" fmla="*/ 288981 w 4618222"/>
              <a:gd name="connsiteY3292" fmla="*/ 393808 h 2728897"/>
              <a:gd name="connsiteX3293" fmla="*/ 278715 w 4618222"/>
              <a:gd name="connsiteY3293" fmla="*/ 388104 h 2728897"/>
              <a:gd name="connsiteX3294" fmla="*/ 277004 w 4618222"/>
              <a:gd name="connsiteY3294" fmla="*/ 382401 h 2728897"/>
              <a:gd name="connsiteX3295" fmla="*/ 280996 w 4618222"/>
              <a:gd name="connsiteY3295" fmla="*/ 376697 h 2728897"/>
              <a:gd name="connsiteX3296" fmla="*/ 275863 w 4618222"/>
              <a:gd name="connsiteY3296" fmla="*/ 368141 h 2728897"/>
              <a:gd name="connsiteX3297" fmla="*/ 262174 w 4618222"/>
              <a:gd name="connsiteY3297" fmla="*/ 368712 h 2728897"/>
              <a:gd name="connsiteX3298" fmla="*/ 254759 w 4618222"/>
              <a:gd name="connsiteY3298" fmla="*/ 372134 h 2728897"/>
              <a:gd name="connsiteX3299" fmla="*/ 245633 w 4618222"/>
              <a:gd name="connsiteY3299" fmla="*/ 374986 h 2728897"/>
              <a:gd name="connsiteX3300" fmla="*/ 237078 w 4618222"/>
              <a:gd name="connsiteY3300" fmla="*/ 376127 h 2728897"/>
              <a:gd name="connsiteX3301" fmla="*/ 215404 w 4618222"/>
              <a:gd name="connsiteY3301" fmla="*/ 385823 h 2728897"/>
              <a:gd name="connsiteX3302" fmla="*/ 213693 w 4618222"/>
              <a:gd name="connsiteY3302" fmla="*/ 393238 h 2728897"/>
              <a:gd name="connsiteX3303" fmla="*/ 221678 w 4618222"/>
              <a:gd name="connsiteY3303" fmla="*/ 404074 h 2728897"/>
              <a:gd name="connsiteX3304" fmla="*/ 219396 w 4618222"/>
              <a:gd name="connsiteY3304" fmla="*/ 407497 h 2728897"/>
              <a:gd name="connsiteX3305" fmla="*/ 216544 w 4618222"/>
              <a:gd name="connsiteY3305" fmla="*/ 409208 h 2728897"/>
              <a:gd name="connsiteX3306" fmla="*/ 210841 w 4618222"/>
              <a:gd name="connsiteY3306" fmla="*/ 425178 h 2728897"/>
              <a:gd name="connsiteX3307" fmla="*/ 211982 w 4618222"/>
              <a:gd name="connsiteY3307" fmla="*/ 431452 h 2728897"/>
              <a:gd name="connsiteX3308" fmla="*/ 228522 w 4618222"/>
              <a:gd name="connsiteY3308" fmla="*/ 440578 h 2728897"/>
              <a:gd name="connsiteX3309" fmla="*/ 246203 w 4618222"/>
              <a:gd name="connsiteY3309" fmla="*/ 444571 h 2728897"/>
              <a:gd name="connsiteX3310" fmla="*/ 255900 w 4618222"/>
              <a:gd name="connsiteY3310" fmla="*/ 445712 h 2728897"/>
              <a:gd name="connsiteX3311" fmla="*/ 273011 w 4618222"/>
              <a:gd name="connsiteY3311" fmla="*/ 438297 h 2728897"/>
              <a:gd name="connsiteX3312" fmla="*/ 278144 w 4618222"/>
              <a:gd name="connsiteY3312" fmla="*/ 438867 h 2728897"/>
              <a:gd name="connsiteX3313" fmla="*/ 279285 w 4618222"/>
              <a:gd name="connsiteY3313" fmla="*/ 440008 h 2728897"/>
              <a:gd name="connsiteX3314" fmla="*/ 279285 w 4618222"/>
              <a:gd name="connsiteY3314" fmla="*/ 441719 h 2728897"/>
              <a:gd name="connsiteX3315" fmla="*/ 276433 w 4618222"/>
              <a:gd name="connsiteY3315" fmla="*/ 443430 h 2728897"/>
              <a:gd name="connsiteX3316" fmla="*/ 271870 w 4618222"/>
              <a:gd name="connsiteY3316" fmla="*/ 449134 h 2728897"/>
              <a:gd name="connsiteX3317" fmla="*/ 271870 w 4618222"/>
              <a:gd name="connsiteY3317" fmla="*/ 454267 h 2728897"/>
              <a:gd name="connsiteX3318" fmla="*/ 266737 w 4618222"/>
              <a:gd name="connsiteY3318" fmla="*/ 468526 h 2728897"/>
              <a:gd name="connsiteX3319" fmla="*/ 251337 w 4618222"/>
              <a:gd name="connsiteY3319" fmla="*/ 479934 h 2728897"/>
              <a:gd name="connsiteX3320" fmla="*/ 247915 w 4618222"/>
              <a:gd name="connsiteY3320" fmla="*/ 478793 h 2728897"/>
              <a:gd name="connsiteX3321" fmla="*/ 242211 w 4618222"/>
              <a:gd name="connsiteY3321" fmla="*/ 474800 h 2728897"/>
              <a:gd name="connsiteX3322" fmla="*/ 238789 w 4618222"/>
              <a:gd name="connsiteY3322" fmla="*/ 471378 h 2728897"/>
              <a:gd name="connsiteX3323" fmla="*/ 236507 w 4618222"/>
              <a:gd name="connsiteY3323" fmla="*/ 475371 h 2728897"/>
              <a:gd name="connsiteX3324" fmla="*/ 222248 w 4618222"/>
              <a:gd name="connsiteY3324" fmla="*/ 486208 h 2728897"/>
              <a:gd name="connsiteX3325" fmla="*/ 219396 w 4618222"/>
              <a:gd name="connsiteY3325" fmla="*/ 485067 h 2728897"/>
              <a:gd name="connsiteX3326" fmla="*/ 217685 w 4618222"/>
              <a:gd name="connsiteY3326" fmla="*/ 482215 h 2728897"/>
              <a:gd name="connsiteX3327" fmla="*/ 207989 w 4618222"/>
              <a:gd name="connsiteY3327" fmla="*/ 478793 h 2728897"/>
              <a:gd name="connsiteX3328" fmla="*/ 192589 w 4618222"/>
              <a:gd name="connsiteY3328" fmla="*/ 494193 h 2728897"/>
              <a:gd name="connsiteX3329" fmla="*/ 190878 w 4618222"/>
              <a:gd name="connsiteY3329" fmla="*/ 497045 h 2728897"/>
              <a:gd name="connsiteX3330" fmla="*/ 164641 w 4618222"/>
              <a:gd name="connsiteY3330" fmla="*/ 518719 h 2728897"/>
              <a:gd name="connsiteX3331" fmla="*/ 158367 w 4618222"/>
              <a:gd name="connsiteY3331" fmla="*/ 536971 h 2728897"/>
              <a:gd name="connsiteX3332" fmla="*/ 160648 w 4618222"/>
              <a:gd name="connsiteY3332" fmla="*/ 544956 h 2728897"/>
              <a:gd name="connsiteX3333" fmla="*/ 158937 w 4618222"/>
              <a:gd name="connsiteY3333" fmla="*/ 552941 h 2728897"/>
              <a:gd name="connsiteX3334" fmla="*/ 155515 w 4618222"/>
              <a:gd name="connsiteY3334" fmla="*/ 570052 h 2728897"/>
              <a:gd name="connsiteX3335" fmla="*/ 158367 w 4618222"/>
              <a:gd name="connsiteY3335" fmla="*/ 581459 h 2728897"/>
              <a:gd name="connsiteX3336" fmla="*/ 162930 w 4618222"/>
              <a:gd name="connsiteY3336" fmla="*/ 586022 h 2728897"/>
              <a:gd name="connsiteX3337" fmla="*/ 169774 w 4618222"/>
              <a:gd name="connsiteY3337" fmla="*/ 587163 h 2728897"/>
              <a:gd name="connsiteX3338" fmla="*/ 182893 w 4618222"/>
              <a:gd name="connsiteY3338" fmla="*/ 585452 h 2728897"/>
              <a:gd name="connsiteX3339" fmla="*/ 182893 w 4618222"/>
              <a:gd name="connsiteY3339" fmla="*/ 584881 h 2728897"/>
              <a:gd name="connsiteX3340" fmla="*/ 183463 w 4618222"/>
              <a:gd name="connsiteY3340" fmla="*/ 583741 h 2728897"/>
              <a:gd name="connsiteX3341" fmla="*/ 183463 w 4618222"/>
              <a:gd name="connsiteY3341" fmla="*/ 580319 h 2728897"/>
              <a:gd name="connsiteX3342" fmla="*/ 183463 w 4618222"/>
              <a:gd name="connsiteY3342" fmla="*/ 578608 h 2728897"/>
              <a:gd name="connsiteX3343" fmla="*/ 184604 w 4618222"/>
              <a:gd name="connsiteY3343" fmla="*/ 580319 h 2728897"/>
              <a:gd name="connsiteX3344" fmla="*/ 182893 w 4618222"/>
              <a:gd name="connsiteY3344" fmla="*/ 583741 h 2728897"/>
              <a:gd name="connsiteX3345" fmla="*/ 182893 w 4618222"/>
              <a:gd name="connsiteY3345" fmla="*/ 585452 h 2728897"/>
              <a:gd name="connsiteX3346" fmla="*/ 182322 w 4618222"/>
              <a:gd name="connsiteY3346" fmla="*/ 585452 h 2728897"/>
              <a:gd name="connsiteX3347" fmla="*/ 181182 w 4618222"/>
              <a:gd name="connsiteY3347" fmla="*/ 593437 h 2728897"/>
              <a:gd name="connsiteX3348" fmla="*/ 176048 w 4618222"/>
              <a:gd name="connsiteY3348" fmla="*/ 603704 h 2728897"/>
              <a:gd name="connsiteX3349" fmla="*/ 174908 w 4618222"/>
              <a:gd name="connsiteY3349" fmla="*/ 611689 h 2728897"/>
              <a:gd name="connsiteX3350" fmla="*/ 174337 w 4618222"/>
              <a:gd name="connsiteY3350" fmla="*/ 617963 h 2728897"/>
              <a:gd name="connsiteX3351" fmla="*/ 171485 w 4618222"/>
              <a:gd name="connsiteY3351" fmla="*/ 621955 h 2728897"/>
              <a:gd name="connsiteX3352" fmla="*/ 172626 w 4618222"/>
              <a:gd name="connsiteY3352" fmla="*/ 625948 h 2728897"/>
              <a:gd name="connsiteX3353" fmla="*/ 185745 w 4618222"/>
              <a:gd name="connsiteY3353" fmla="*/ 622526 h 2728897"/>
              <a:gd name="connsiteX3354" fmla="*/ 187456 w 4618222"/>
              <a:gd name="connsiteY3354" fmla="*/ 621955 h 2728897"/>
              <a:gd name="connsiteX3355" fmla="*/ 199433 w 4618222"/>
              <a:gd name="connsiteY3355" fmla="*/ 635644 h 2728897"/>
              <a:gd name="connsiteX3356" fmla="*/ 203426 w 4618222"/>
              <a:gd name="connsiteY3356" fmla="*/ 636215 h 2728897"/>
              <a:gd name="connsiteX3357" fmla="*/ 204567 w 4618222"/>
              <a:gd name="connsiteY3357" fmla="*/ 634504 h 2728897"/>
              <a:gd name="connsiteX3358" fmla="*/ 212552 w 4618222"/>
              <a:gd name="connsiteY3358" fmla="*/ 633363 h 2728897"/>
              <a:gd name="connsiteX3359" fmla="*/ 217685 w 4618222"/>
              <a:gd name="connsiteY3359" fmla="*/ 633933 h 2728897"/>
              <a:gd name="connsiteX3360" fmla="*/ 222818 w 4618222"/>
              <a:gd name="connsiteY3360" fmla="*/ 632793 h 2728897"/>
              <a:gd name="connsiteX3361" fmla="*/ 224530 w 4618222"/>
              <a:gd name="connsiteY3361" fmla="*/ 633363 h 2728897"/>
              <a:gd name="connsiteX3362" fmla="*/ 224530 w 4618222"/>
              <a:gd name="connsiteY3362" fmla="*/ 636215 h 2728897"/>
              <a:gd name="connsiteX3363" fmla="*/ 214263 w 4618222"/>
              <a:gd name="connsiteY3363" fmla="*/ 649333 h 2728897"/>
              <a:gd name="connsiteX3364" fmla="*/ 188026 w 4618222"/>
              <a:gd name="connsiteY3364" fmla="*/ 677851 h 2728897"/>
              <a:gd name="connsiteX3365" fmla="*/ 176619 w 4618222"/>
              <a:gd name="connsiteY3365" fmla="*/ 684696 h 2728897"/>
              <a:gd name="connsiteX3366" fmla="*/ 157226 w 4618222"/>
              <a:gd name="connsiteY3366" fmla="*/ 694963 h 2728897"/>
              <a:gd name="connsiteX3367" fmla="*/ 146960 w 4618222"/>
              <a:gd name="connsiteY3367" fmla="*/ 703518 h 2728897"/>
              <a:gd name="connsiteX3368" fmla="*/ 141256 w 4618222"/>
              <a:gd name="connsiteY3368" fmla="*/ 705229 h 2728897"/>
              <a:gd name="connsiteX3369" fmla="*/ 126426 w 4618222"/>
              <a:gd name="connsiteY3369" fmla="*/ 707511 h 2728897"/>
              <a:gd name="connsiteX3370" fmla="*/ 115589 w 4618222"/>
              <a:gd name="connsiteY3370" fmla="*/ 715496 h 2728897"/>
              <a:gd name="connsiteX3371" fmla="*/ 95626 w 4618222"/>
              <a:gd name="connsiteY3371" fmla="*/ 724052 h 2728897"/>
              <a:gd name="connsiteX3372" fmla="*/ 87071 w 4618222"/>
              <a:gd name="connsiteY3372" fmla="*/ 725192 h 2728897"/>
              <a:gd name="connsiteX3373" fmla="*/ 75093 w 4618222"/>
              <a:gd name="connsiteY3373" fmla="*/ 733748 h 2728897"/>
              <a:gd name="connsiteX3374" fmla="*/ 75093 w 4618222"/>
              <a:gd name="connsiteY3374" fmla="*/ 736600 h 2728897"/>
              <a:gd name="connsiteX3375" fmla="*/ 77945 w 4618222"/>
              <a:gd name="connsiteY3375" fmla="*/ 738311 h 2728897"/>
              <a:gd name="connsiteX3376" fmla="*/ 83078 w 4618222"/>
              <a:gd name="connsiteY3376" fmla="*/ 737740 h 2728897"/>
              <a:gd name="connsiteX3377" fmla="*/ 93345 w 4618222"/>
              <a:gd name="connsiteY3377" fmla="*/ 736600 h 2728897"/>
              <a:gd name="connsiteX3378" fmla="*/ 99619 w 4618222"/>
              <a:gd name="connsiteY3378" fmla="*/ 734318 h 2728897"/>
              <a:gd name="connsiteX3379" fmla="*/ 113308 w 4618222"/>
              <a:gd name="connsiteY3379" fmla="*/ 728614 h 2728897"/>
              <a:gd name="connsiteX3380" fmla="*/ 129278 w 4618222"/>
              <a:gd name="connsiteY3380" fmla="*/ 718348 h 2728897"/>
              <a:gd name="connsiteX3381" fmla="*/ 129278 w 4618222"/>
              <a:gd name="connsiteY3381" fmla="*/ 717777 h 2728897"/>
              <a:gd name="connsiteX3382" fmla="*/ 130419 w 4618222"/>
              <a:gd name="connsiteY3382" fmla="*/ 717207 h 2728897"/>
              <a:gd name="connsiteX3383" fmla="*/ 129848 w 4618222"/>
              <a:gd name="connsiteY3383" fmla="*/ 717777 h 2728897"/>
              <a:gd name="connsiteX3384" fmla="*/ 129848 w 4618222"/>
              <a:gd name="connsiteY3384" fmla="*/ 717777 h 2728897"/>
              <a:gd name="connsiteX3385" fmla="*/ 133841 w 4618222"/>
              <a:gd name="connsiteY3385" fmla="*/ 724622 h 2728897"/>
              <a:gd name="connsiteX3386" fmla="*/ 136693 w 4618222"/>
              <a:gd name="connsiteY3386" fmla="*/ 722911 h 2728897"/>
              <a:gd name="connsiteX3387" fmla="*/ 138404 w 4618222"/>
              <a:gd name="connsiteY3387" fmla="*/ 720059 h 2728897"/>
              <a:gd name="connsiteX3388" fmla="*/ 153233 w 4618222"/>
              <a:gd name="connsiteY3388" fmla="*/ 717207 h 2728897"/>
              <a:gd name="connsiteX3389" fmla="*/ 159508 w 4618222"/>
              <a:gd name="connsiteY3389" fmla="*/ 716637 h 2728897"/>
              <a:gd name="connsiteX3390" fmla="*/ 168633 w 4618222"/>
              <a:gd name="connsiteY3390" fmla="*/ 712074 h 2728897"/>
              <a:gd name="connsiteX3391" fmla="*/ 182322 w 4618222"/>
              <a:gd name="connsiteY3391" fmla="*/ 702948 h 2728897"/>
              <a:gd name="connsiteX3392" fmla="*/ 193730 w 4618222"/>
              <a:gd name="connsiteY3392" fmla="*/ 696103 h 2728897"/>
              <a:gd name="connsiteX3393" fmla="*/ 198293 w 4618222"/>
              <a:gd name="connsiteY3393" fmla="*/ 696674 h 2728897"/>
              <a:gd name="connsiteX3394" fmla="*/ 200574 w 4618222"/>
              <a:gd name="connsiteY3394" fmla="*/ 693252 h 2728897"/>
              <a:gd name="connsiteX3395" fmla="*/ 211411 w 4618222"/>
              <a:gd name="connsiteY3395" fmla="*/ 688118 h 2728897"/>
              <a:gd name="connsiteX3396" fmla="*/ 219967 w 4618222"/>
              <a:gd name="connsiteY3396" fmla="*/ 680133 h 2728897"/>
              <a:gd name="connsiteX3397" fmla="*/ 223389 w 4618222"/>
              <a:gd name="connsiteY3397" fmla="*/ 676711 h 2728897"/>
              <a:gd name="connsiteX3398" fmla="*/ 247915 w 4618222"/>
              <a:gd name="connsiteY3398" fmla="*/ 664733 h 2728897"/>
              <a:gd name="connsiteX3399" fmla="*/ 262744 w 4618222"/>
              <a:gd name="connsiteY3399" fmla="*/ 655037 h 2728897"/>
              <a:gd name="connsiteX3400" fmla="*/ 269589 w 4618222"/>
              <a:gd name="connsiteY3400" fmla="*/ 649904 h 2728897"/>
              <a:gd name="connsiteX3401" fmla="*/ 275292 w 4618222"/>
              <a:gd name="connsiteY3401" fmla="*/ 646481 h 2728897"/>
              <a:gd name="connsiteX3402" fmla="*/ 278144 w 4618222"/>
              <a:gd name="connsiteY3402" fmla="*/ 637926 h 2728897"/>
              <a:gd name="connsiteX3403" fmla="*/ 275292 w 4618222"/>
              <a:gd name="connsiteY3403" fmla="*/ 633363 h 2728897"/>
              <a:gd name="connsiteX3404" fmla="*/ 276433 w 4618222"/>
              <a:gd name="connsiteY3404" fmla="*/ 627089 h 2728897"/>
              <a:gd name="connsiteX3405" fmla="*/ 288411 w 4618222"/>
              <a:gd name="connsiteY3405" fmla="*/ 622526 h 2728897"/>
              <a:gd name="connsiteX3406" fmla="*/ 296396 w 4618222"/>
              <a:gd name="connsiteY3406" fmla="*/ 620815 h 2728897"/>
              <a:gd name="connsiteX3407" fmla="*/ 304952 w 4618222"/>
              <a:gd name="connsiteY3407" fmla="*/ 610548 h 2728897"/>
              <a:gd name="connsiteX3408" fmla="*/ 311226 w 4618222"/>
              <a:gd name="connsiteY3408" fmla="*/ 605985 h 2728897"/>
              <a:gd name="connsiteX3409" fmla="*/ 316929 w 4618222"/>
              <a:gd name="connsiteY3409" fmla="*/ 603133 h 2728897"/>
              <a:gd name="connsiteX3410" fmla="*/ 342596 w 4618222"/>
              <a:gd name="connsiteY3410" fmla="*/ 584881 h 2728897"/>
              <a:gd name="connsiteX3411" fmla="*/ 350011 w 4618222"/>
              <a:gd name="connsiteY3411" fmla="*/ 590015 h 2728897"/>
              <a:gd name="connsiteX3412" fmla="*/ 350011 w 4618222"/>
              <a:gd name="connsiteY3412" fmla="*/ 595148 h 2728897"/>
              <a:gd name="connsiteX3413" fmla="*/ 347729 w 4618222"/>
              <a:gd name="connsiteY3413" fmla="*/ 596859 h 2728897"/>
              <a:gd name="connsiteX3414" fmla="*/ 328337 w 4618222"/>
              <a:gd name="connsiteY3414" fmla="*/ 598000 h 2728897"/>
              <a:gd name="connsiteX3415" fmla="*/ 324915 w 4618222"/>
              <a:gd name="connsiteY3415" fmla="*/ 601422 h 2728897"/>
              <a:gd name="connsiteX3416" fmla="*/ 310085 w 4618222"/>
              <a:gd name="connsiteY3416" fmla="*/ 621955 h 2728897"/>
              <a:gd name="connsiteX3417" fmla="*/ 310085 w 4618222"/>
              <a:gd name="connsiteY3417" fmla="*/ 629370 h 2728897"/>
              <a:gd name="connsiteX3418" fmla="*/ 310085 w 4618222"/>
              <a:gd name="connsiteY3418" fmla="*/ 632222 h 2728897"/>
              <a:gd name="connsiteX3419" fmla="*/ 300959 w 4618222"/>
              <a:gd name="connsiteY3419" fmla="*/ 636785 h 2728897"/>
              <a:gd name="connsiteX3420" fmla="*/ 299818 w 4618222"/>
              <a:gd name="connsiteY3420" fmla="*/ 641348 h 2728897"/>
              <a:gd name="connsiteX3421" fmla="*/ 303811 w 4618222"/>
              <a:gd name="connsiteY3421" fmla="*/ 644200 h 2728897"/>
              <a:gd name="connsiteX3422" fmla="*/ 311796 w 4618222"/>
              <a:gd name="connsiteY3422" fmla="*/ 642489 h 2728897"/>
              <a:gd name="connsiteX3423" fmla="*/ 327766 w 4618222"/>
              <a:gd name="connsiteY3423" fmla="*/ 636215 h 2728897"/>
              <a:gd name="connsiteX3424" fmla="*/ 334040 w 4618222"/>
              <a:gd name="connsiteY3424" fmla="*/ 633933 h 2728897"/>
              <a:gd name="connsiteX3425" fmla="*/ 350011 w 4618222"/>
              <a:gd name="connsiteY3425" fmla="*/ 629941 h 2728897"/>
              <a:gd name="connsiteX3426" fmla="*/ 354574 w 4618222"/>
              <a:gd name="connsiteY3426" fmla="*/ 628230 h 2728897"/>
              <a:gd name="connsiteX3427" fmla="*/ 360848 w 4618222"/>
              <a:gd name="connsiteY3427" fmla="*/ 622526 h 2728897"/>
              <a:gd name="connsiteX3428" fmla="*/ 366551 w 4618222"/>
              <a:gd name="connsiteY3428" fmla="*/ 622526 h 2728897"/>
              <a:gd name="connsiteX3429" fmla="*/ 369974 w 4618222"/>
              <a:gd name="connsiteY3429" fmla="*/ 622526 h 2728897"/>
              <a:gd name="connsiteX3430" fmla="*/ 368833 w 4618222"/>
              <a:gd name="connsiteY3430" fmla="*/ 615681 h 2728897"/>
              <a:gd name="connsiteX3431" fmla="*/ 365411 w 4618222"/>
              <a:gd name="connsiteY3431" fmla="*/ 610548 h 2728897"/>
              <a:gd name="connsiteX3432" fmla="*/ 367692 w 4618222"/>
              <a:gd name="connsiteY3432" fmla="*/ 601422 h 2728897"/>
              <a:gd name="connsiteX3433" fmla="*/ 371685 w 4618222"/>
              <a:gd name="connsiteY3433" fmla="*/ 601993 h 2728897"/>
              <a:gd name="connsiteX3434" fmla="*/ 378529 w 4618222"/>
              <a:gd name="connsiteY3434" fmla="*/ 607126 h 2728897"/>
              <a:gd name="connsiteX3435" fmla="*/ 386514 w 4618222"/>
              <a:gd name="connsiteY3435" fmla="*/ 606555 h 2728897"/>
              <a:gd name="connsiteX3436" fmla="*/ 386514 w 4618222"/>
              <a:gd name="connsiteY3436" fmla="*/ 605985 h 2728897"/>
              <a:gd name="connsiteX3437" fmla="*/ 387085 w 4618222"/>
              <a:gd name="connsiteY3437" fmla="*/ 605415 h 2728897"/>
              <a:gd name="connsiteX3438" fmla="*/ 386514 w 4618222"/>
              <a:gd name="connsiteY3438" fmla="*/ 606555 h 2728897"/>
              <a:gd name="connsiteX3439" fmla="*/ 386514 w 4618222"/>
              <a:gd name="connsiteY3439" fmla="*/ 606555 h 2728897"/>
              <a:gd name="connsiteX3440" fmla="*/ 386514 w 4618222"/>
              <a:gd name="connsiteY3440" fmla="*/ 611119 h 2728897"/>
              <a:gd name="connsiteX3441" fmla="*/ 397351 w 4618222"/>
              <a:gd name="connsiteY3441" fmla="*/ 625378 h 2728897"/>
              <a:gd name="connsiteX3442" fmla="*/ 405907 w 4618222"/>
              <a:gd name="connsiteY3442" fmla="*/ 633363 h 2728897"/>
              <a:gd name="connsiteX3443" fmla="*/ 407618 w 4618222"/>
              <a:gd name="connsiteY3443" fmla="*/ 637926 h 2728897"/>
              <a:gd name="connsiteX3444" fmla="*/ 412751 w 4618222"/>
              <a:gd name="connsiteY3444" fmla="*/ 641918 h 2728897"/>
              <a:gd name="connsiteX3445" fmla="*/ 419596 w 4618222"/>
              <a:gd name="connsiteY3445" fmla="*/ 642489 h 2728897"/>
              <a:gd name="connsiteX3446" fmla="*/ 433855 w 4618222"/>
              <a:gd name="connsiteY3446" fmla="*/ 647622 h 2728897"/>
              <a:gd name="connsiteX3447" fmla="*/ 437848 w 4618222"/>
              <a:gd name="connsiteY3447" fmla="*/ 650474 h 2728897"/>
              <a:gd name="connsiteX3448" fmla="*/ 437848 w 4618222"/>
              <a:gd name="connsiteY3448" fmla="*/ 650474 h 2728897"/>
              <a:gd name="connsiteX3449" fmla="*/ 438418 w 4618222"/>
              <a:gd name="connsiteY3449" fmla="*/ 649904 h 2728897"/>
              <a:gd name="connsiteX3450" fmla="*/ 437848 w 4618222"/>
              <a:gd name="connsiteY3450" fmla="*/ 650474 h 2728897"/>
              <a:gd name="connsiteX3451" fmla="*/ 437848 w 4618222"/>
              <a:gd name="connsiteY3451" fmla="*/ 650474 h 2728897"/>
              <a:gd name="connsiteX3452" fmla="*/ 440699 w 4618222"/>
              <a:gd name="connsiteY3452" fmla="*/ 654466 h 2728897"/>
              <a:gd name="connsiteX3453" fmla="*/ 454388 w 4618222"/>
              <a:gd name="connsiteY3453" fmla="*/ 659600 h 2728897"/>
              <a:gd name="connsiteX3454" fmla="*/ 456099 w 4618222"/>
              <a:gd name="connsiteY3454" fmla="*/ 660170 h 2728897"/>
              <a:gd name="connsiteX3455" fmla="*/ 457240 w 4618222"/>
              <a:gd name="connsiteY3455" fmla="*/ 663022 h 2728897"/>
              <a:gd name="connsiteX3456" fmla="*/ 457240 w 4618222"/>
              <a:gd name="connsiteY3456" fmla="*/ 673289 h 2728897"/>
              <a:gd name="connsiteX3457" fmla="*/ 461803 w 4618222"/>
              <a:gd name="connsiteY3457" fmla="*/ 678422 h 2728897"/>
              <a:gd name="connsiteX3458" fmla="*/ 466366 w 4618222"/>
              <a:gd name="connsiteY3458" fmla="*/ 684696 h 2728897"/>
              <a:gd name="connsiteX3459" fmla="*/ 467507 w 4618222"/>
              <a:gd name="connsiteY3459" fmla="*/ 691540 h 2728897"/>
              <a:gd name="connsiteX3460" fmla="*/ 474351 w 4618222"/>
              <a:gd name="connsiteY3460" fmla="*/ 705229 h 2728897"/>
              <a:gd name="connsiteX3461" fmla="*/ 481766 w 4618222"/>
              <a:gd name="connsiteY3461" fmla="*/ 708081 h 2728897"/>
              <a:gd name="connsiteX3462" fmla="*/ 485758 w 4618222"/>
              <a:gd name="connsiteY3462" fmla="*/ 703518 h 2728897"/>
              <a:gd name="connsiteX3463" fmla="*/ 484618 w 4618222"/>
              <a:gd name="connsiteY3463" fmla="*/ 698385 h 2728897"/>
              <a:gd name="connsiteX3464" fmla="*/ 484618 w 4618222"/>
              <a:gd name="connsiteY3464" fmla="*/ 696674 h 2728897"/>
              <a:gd name="connsiteX3465" fmla="*/ 486899 w 4618222"/>
              <a:gd name="connsiteY3465" fmla="*/ 697244 h 2728897"/>
              <a:gd name="connsiteX3466" fmla="*/ 489181 w 4618222"/>
              <a:gd name="connsiteY3466" fmla="*/ 703518 h 2728897"/>
              <a:gd name="connsiteX3467" fmla="*/ 493744 w 4618222"/>
              <a:gd name="connsiteY3467" fmla="*/ 712074 h 2728897"/>
              <a:gd name="connsiteX3468" fmla="*/ 494314 w 4618222"/>
              <a:gd name="connsiteY3468" fmla="*/ 713785 h 2728897"/>
              <a:gd name="connsiteX3469" fmla="*/ 491462 w 4618222"/>
              <a:gd name="connsiteY3469" fmla="*/ 714355 h 2728897"/>
              <a:gd name="connsiteX3470" fmla="*/ 488610 w 4618222"/>
              <a:gd name="connsiteY3470" fmla="*/ 712644 h 2728897"/>
              <a:gd name="connsiteX3471" fmla="*/ 480055 w 4618222"/>
              <a:gd name="connsiteY3471" fmla="*/ 716637 h 2728897"/>
              <a:gd name="connsiteX3472" fmla="*/ 478344 w 4618222"/>
              <a:gd name="connsiteY3472" fmla="*/ 726333 h 2728897"/>
              <a:gd name="connsiteX3473" fmla="*/ 480055 w 4618222"/>
              <a:gd name="connsiteY3473" fmla="*/ 736600 h 2728897"/>
              <a:gd name="connsiteX3474" fmla="*/ 479484 w 4618222"/>
              <a:gd name="connsiteY3474" fmla="*/ 736029 h 2728897"/>
              <a:gd name="connsiteX3475" fmla="*/ 479484 w 4618222"/>
              <a:gd name="connsiteY3475" fmla="*/ 737170 h 2728897"/>
              <a:gd name="connsiteX3476" fmla="*/ 480055 w 4618222"/>
              <a:gd name="connsiteY3476" fmla="*/ 736600 h 2728897"/>
              <a:gd name="connsiteX3477" fmla="*/ 482336 w 4618222"/>
              <a:gd name="connsiteY3477" fmla="*/ 745726 h 2728897"/>
              <a:gd name="connsiteX3478" fmla="*/ 480625 w 4618222"/>
              <a:gd name="connsiteY3478" fmla="*/ 762266 h 2728897"/>
              <a:gd name="connsiteX3479" fmla="*/ 481766 w 4618222"/>
              <a:gd name="connsiteY3479" fmla="*/ 763407 h 2728897"/>
              <a:gd name="connsiteX3480" fmla="*/ 484618 w 4618222"/>
              <a:gd name="connsiteY3480" fmla="*/ 762266 h 2728897"/>
              <a:gd name="connsiteX3481" fmla="*/ 490322 w 4618222"/>
              <a:gd name="connsiteY3481" fmla="*/ 751429 h 2728897"/>
              <a:gd name="connsiteX3482" fmla="*/ 490322 w 4618222"/>
              <a:gd name="connsiteY3482" fmla="*/ 749718 h 2728897"/>
              <a:gd name="connsiteX3483" fmla="*/ 490892 w 4618222"/>
              <a:gd name="connsiteY3483" fmla="*/ 749718 h 2728897"/>
              <a:gd name="connsiteX3484" fmla="*/ 497166 w 4618222"/>
              <a:gd name="connsiteY3484" fmla="*/ 746866 h 2728897"/>
              <a:gd name="connsiteX3485" fmla="*/ 497736 w 4618222"/>
              <a:gd name="connsiteY3485" fmla="*/ 746296 h 2728897"/>
              <a:gd name="connsiteX3486" fmla="*/ 498307 w 4618222"/>
              <a:gd name="connsiteY3486" fmla="*/ 746296 h 2728897"/>
              <a:gd name="connsiteX3487" fmla="*/ 498877 w 4618222"/>
              <a:gd name="connsiteY3487" fmla="*/ 745155 h 2728897"/>
              <a:gd name="connsiteX3488" fmla="*/ 510855 w 4618222"/>
              <a:gd name="connsiteY3488" fmla="*/ 725192 h 2728897"/>
              <a:gd name="connsiteX3489" fmla="*/ 513707 w 4618222"/>
              <a:gd name="connsiteY3489" fmla="*/ 724622 h 2728897"/>
              <a:gd name="connsiteX3490" fmla="*/ 514847 w 4618222"/>
              <a:gd name="connsiteY3490" fmla="*/ 725763 h 2728897"/>
              <a:gd name="connsiteX3491" fmla="*/ 514277 w 4618222"/>
              <a:gd name="connsiteY3491" fmla="*/ 730896 h 2728897"/>
              <a:gd name="connsiteX3492" fmla="*/ 510284 w 4618222"/>
              <a:gd name="connsiteY3492" fmla="*/ 741733 h 2728897"/>
              <a:gd name="connsiteX3493" fmla="*/ 511996 w 4618222"/>
              <a:gd name="connsiteY3493" fmla="*/ 748577 h 2728897"/>
              <a:gd name="connsiteX3494" fmla="*/ 512566 w 4618222"/>
              <a:gd name="connsiteY3494" fmla="*/ 748577 h 2728897"/>
              <a:gd name="connsiteX3495" fmla="*/ 512566 w 4618222"/>
              <a:gd name="connsiteY3495" fmla="*/ 749718 h 2728897"/>
              <a:gd name="connsiteX3496" fmla="*/ 514847 w 4618222"/>
              <a:gd name="connsiteY3496" fmla="*/ 755422 h 2728897"/>
              <a:gd name="connsiteX3497" fmla="*/ 515418 w 4618222"/>
              <a:gd name="connsiteY3497" fmla="*/ 755992 h 2728897"/>
              <a:gd name="connsiteX3498" fmla="*/ 515988 w 4618222"/>
              <a:gd name="connsiteY3498" fmla="*/ 756563 h 2728897"/>
              <a:gd name="connsiteX3499" fmla="*/ 515418 w 4618222"/>
              <a:gd name="connsiteY3499" fmla="*/ 755992 h 2728897"/>
              <a:gd name="connsiteX3500" fmla="*/ 515418 w 4618222"/>
              <a:gd name="connsiteY3500" fmla="*/ 755422 h 2728897"/>
              <a:gd name="connsiteX3501" fmla="*/ 513136 w 4618222"/>
              <a:gd name="connsiteY3501" fmla="*/ 749718 h 2728897"/>
              <a:gd name="connsiteX3502" fmla="*/ 512566 w 4618222"/>
              <a:gd name="connsiteY3502" fmla="*/ 749148 h 2728897"/>
              <a:gd name="connsiteX3503" fmla="*/ 511996 w 4618222"/>
              <a:gd name="connsiteY3503" fmla="*/ 748577 h 2728897"/>
              <a:gd name="connsiteX3504" fmla="*/ 506292 w 4618222"/>
              <a:gd name="connsiteY3504" fmla="*/ 747437 h 2728897"/>
              <a:gd name="connsiteX3505" fmla="*/ 498877 w 4618222"/>
              <a:gd name="connsiteY3505" fmla="*/ 746296 h 2728897"/>
              <a:gd name="connsiteX3506" fmla="*/ 498877 w 4618222"/>
              <a:gd name="connsiteY3506" fmla="*/ 746866 h 2728897"/>
              <a:gd name="connsiteX3507" fmla="*/ 498307 w 4618222"/>
              <a:gd name="connsiteY3507" fmla="*/ 746866 h 2728897"/>
              <a:gd name="connsiteX3508" fmla="*/ 492033 w 4618222"/>
              <a:gd name="connsiteY3508" fmla="*/ 749718 h 2728897"/>
              <a:gd name="connsiteX3509" fmla="*/ 491462 w 4618222"/>
              <a:gd name="connsiteY3509" fmla="*/ 750288 h 2728897"/>
              <a:gd name="connsiteX3510" fmla="*/ 490892 w 4618222"/>
              <a:gd name="connsiteY3510" fmla="*/ 751429 h 2728897"/>
              <a:gd name="connsiteX3511" fmla="*/ 488610 w 4618222"/>
              <a:gd name="connsiteY3511" fmla="*/ 766259 h 2728897"/>
              <a:gd name="connsiteX3512" fmla="*/ 492033 w 4618222"/>
              <a:gd name="connsiteY3512" fmla="*/ 770822 h 2728897"/>
              <a:gd name="connsiteX3513" fmla="*/ 494884 w 4618222"/>
              <a:gd name="connsiteY3513" fmla="*/ 771392 h 2728897"/>
              <a:gd name="connsiteX3514" fmla="*/ 494884 w 4618222"/>
              <a:gd name="connsiteY3514" fmla="*/ 770822 h 2728897"/>
              <a:gd name="connsiteX3515" fmla="*/ 496025 w 4618222"/>
              <a:gd name="connsiteY3515" fmla="*/ 769681 h 2728897"/>
              <a:gd name="connsiteX3516" fmla="*/ 497166 w 4618222"/>
              <a:gd name="connsiteY3516" fmla="*/ 767399 h 2728897"/>
              <a:gd name="connsiteX3517" fmla="*/ 497166 w 4618222"/>
              <a:gd name="connsiteY3517" fmla="*/ 768540 h 2728897"/>
              <a:gd name="connsiteX3518" fmla="*/ 496025 w 4618222"/>
              <a:gd name="connsiteY3518" fmla="*/ 769681 h 2728897"/>
              <a:gd name="connsiteX3519" fmla="*/ 495455 w 4618222"/>
              <a:gd name="connsiteY3519" fmla="*/ 770822 h 2728897"/>
              <a:gd name="connsiteX3520" fmla="*/ 494884 w 4618222"/>
              <a:gd name="connsiteY3520" fmla="*/ 770822 h 2728897"/>
              <a:gd name="connsiteX3521" fmla="*/ 494314 w 4618222"/>
              <a:gd name="connsiteY3521" fmla="*/ 775385 h 2728897"/>
              <a:gd name="connsiteX3522" fmla="*/ 496025 w 4618222"/>
              <a:gd name="connsiteY3522" fmla="*/ 783370 h 2728897"/>
              <a:gd name="connsiteX3523" fmla="*/ 494314 w 4618222"/>
              <a:gd name="connsiteY3523" fmla="*/ 789644 h 2728897"/>
              <a:gd name="connsiteX3524" fmla="*/ 494314 w 4618222"/>
              <a:gd name="connsiteY3524" fmla="*/ 794207 h 2728897"/>
              <a:gd name="connsiteX3525" fmla="*/ 498877 w 4618222"/>
              <a:gd name="connsiteY3525" fmla="*/ 806755 h 2728897"/>
              <a:gd name="connsiteX3526" fmla="*/ 501729 w 4618222"/>
              <a:gd name="connsiteY3526" fmla="*/ 807896 h 2728897"/>
              <a:gd name="connsiteX3527" fmla="*/ 504581 w 4618222"/>
              <a:gd name="connsiteY3527" fmla="*/ 806184 h 2728897"/>
              <a:gd name="connsiteX3528" fmla="*/ 509714 w 4618222"/>
              <a:gd name="connsiteY3528" fmla="*/ 790785 h 2728897"/>
              <a:gd name="connsiteX3529" fmla="*/ 509144 w 4618222"/>
              <a:gd name="connsiteY3529" fmla="*/ 790785 h 2728897"/>
              <a:gd name="connsiteX3530" fmla="*/ 509144 w 4618222"/>
              <a:gd name="connsiteY3530" fmla="*/ 789644 h 2728897"/>
              <a:gd name="connsiteX3531" fmla="*/ 508003 w 4618222"/>
              <a:gd name="connsiteY3531" fmla="*/ 789073 h 2728897"/>
              <a:gd name="connsiteX3532" fmla="*/ 508573 w 4618222"/>
              <a:gd name="connsiteY3532" fmla="*/ 789644 h 2728897"/>
              <a:gd name="connsiteX3533" fmla="*/ 508573 w 4618222"/>
              <a:gd name="connsiteY3533" fmla="*/ 790214 h 2728897"/>
              <a:gd name="connsiteX3534" fmla="*/ 509144 w 4618222"/>
              <a:gd name="connsiteY3534" fmla="*/ 790785 h 2728897"/>
              <a:gd name="connsiteX3535" fmla="*/ 509144 w 4618222"/>
              <a:gd name="connsiteY3535" fmla="*/ 791355 h 2728897"/>
              <a:gd name="connsiteX3536" fmla="*/ 512566 w 4618222"/>
              <a:gd name="connsiteY3536" fmla="*/ 791355 h 2728897"/>
              <a:gd name="connsiteX3537" fmla="*/ 512566 w 4618222"/>
              <a:gd name="connsiteY3537" fmla="*/ 790785 h 2728897"/>
              <a:gd name="connsiteX3538" fmla="*/ 513136 w 4618222"/>
              <a:gd name="connsiteY3538" fmla="*/ 790214 h 2728897"/>
              <a:gd name="connsiteX3539" fmla="*/ 512566 w 4618222"/>
              <a:gd name="connsiteY3539" fmla="*/ 791355 h 2728897"/>
              <a:gd name="connsiteX3540" fmla="*/ 512566 w 4618222"/>
              <a:gd name="connsiteY3540" fmla="*/ 791355 h 2728897"/>
              <a:gd name="connsiteX3541" fmla="*/ 515988 w 4618222"/>
              <a:gd name="connsiteY3541" fmla="*/ 797629 h 2728897"/>
              <a:gd name="connsiteX3542" fmla="*/ 516558 w 4618222"/>
              <a:gd name="connsiteY3542" fmla="*/ 797059 h 2728897"/>
              <a:gd name="connsiteX3543" fmla="*/ 516558 w 4618222"/>
              <a:gd name="connsiteY3543" fmla="*/ 798199 h 2728897"/>
              <a:gd name="connsiteX3544" fmla="*/ 517699 w 4618222"/>
              <a:gd name="connsiteY3544" fmla="*/ 800481 h 2728897"/>
              <a:gd name="connsiteX3545" fmla="*/ 516558 w 4618222"/>
              <a:gd name="connsiteY3545" fmla="*/ 800481 h 2728897"/>
              <a:gd name="connsiteX3546" fmla="*/ 516558 w 4618222"/>
              <a:gd name="connsiteY3546" fmla="*/ 798770 h 2728897"/>
              <a:gd name="connsiteX3547" fmla="*/ 516558 w 4618222"/>
              <a:gd name="connsiteY3547" fmla="*/ 798199 h 2728897"/>
              <a:gd name="connsiteX3548" fmla="*/ 515988 w 4618222"/>
              <a:gd name="connsiteY3548" fmla="*/ 797059 h 2728897"/>
              <a:gd name="connsiteX3549" fmla="*/ 515988 w 4618222"/>
              <a:gd name="connsiteY3549" fmla="*/ 797059 h 2728897"/>
              <a:gd name="connsiteX3550" fmla="*/ 513707 w 4618222"/>
              <a:gd name="connsiteY3550" fmla="*/ 803903 h 2728897"/>
              <a:gd name="connsiteX3551" fmla="*/ 517699 w 4618222"/>
              <a:gd name="connsiteY3551" fmla="*/ 809036 h 2728897"/>
              <a:gd name="connsiteX3552" fmla="*/ 522832 w 4618222"/>
              <a:gd name="connsiteY3552" fmla="*/ 810177 h 2728897"/>
              <a:gd name="connsiteX3553" fmla="*/ 524544 w 4618222"/>
              <a:gd name="connsiteY3553" fmla="*/ 813600 h 2728897"/>
              <a:gd name="connsiteX3554" fmla="*/ 518840 w 4618222"/>
              <a:gd name="connsiteY3554" fmla="*/ 825577 h 2728897"/>
              <a:gd name="connsiteX3555" fmla="*/ 514847 w 4618222"/>
              <a:gd name="connsiteY3555" fmla="*/ 828429 h 2728897"/>
              <a:gd name="connsiteX3556" fmla="*/ 513707 w 4618222"/>
              <a:gd name="connsiteY3556" fmla="*/ 832422 h 2728897"/>
              <a:gd name="connsiteX3557" fmla="*/ 512566 w 4618222"/>
              <a:gd name="connsiteY3557" fmla="*/ 840407 h 2728897"/>
              <a:gd name="connsiteX3558" fmla="*/ 510855 w 4618222"/>
              <a:gd name="connsiteY3558" fmla="*/ 842688 h 2728897"/>
              <a:gd name="connsiteX3559" fmla="*/ 517699 w 4618222"/>
              <a:gd name="connsiteY3559" fmla="*/ 848392 h 2728897"/>
              <a:gd name="connsiteX3560" fmla="*/ 529107 w 4618222"/>
              <a:gd name="connsiteY3560" fmla="*/ 845540 h 2728897"/>
              <a:gd name="connsiteX3561" fmla="*/ 530818 w 4618222"/>
              <a:gd name="connsiteY3561" fmla="*/ 846110 h 2728897"/>
              <a:gd name="connsiteX3562" fmla="*/ 530818 w 4618222"/>
              <a:gd name="connsiteY3562" fmla="*/ 848962 h 2728897"/>
              <a:gd name="connsiteX3563" fmla="*/ 525684 w 4618222"/>
              <a:gd name="connsiteY3563" fmla="*/ 853525 h 2728897"/>
              <a:gd name="connsiteX3564" fmla="*/ 521121 w 4618222"/>
              <a:gd name="connsiteY3564" fmla="*/ 864362 h 2728897"/>
              <a:gd name="connsiteX3565" fmla="*/ 522832 w 4618222"/>
              <a:gd name="connsiteY3565" fmla="*/ 866644 h 2728897"/>
              <a:gd name="connsiteX3566" fmla="*/ 523403 w 4618222"/>
              <a:gd name="connsiteY3566" fmla="*/ 866644 h 2728897"/>
              <a:gd name="connsiteX3567" fmla="*/ 523973 w 4618222"/>
              <a:gd name="connsiteY3567" fmla="*/ 866073 h 2728897"/>
              <a:gd name="connsiteX3568" fmla="*/ 523403 w 4618222"/>
              <a:gd name="connsiteY3568" fmla="*/ 866644 h 2728897"/>
              <a:gd name="connsiteX3569" fmla="*/ 522832 w 4618222"/>
              <a:gd name="connsiteY3569" fmla="*/ 867214 h 2728897"/>
              <a:gd name="connsiteX3570" fmla="*/ 531388 w 4618222"/>
              <a:gd name="connsiteY3570" fmla="*/ 876340 h 2728897"/>
              <a:gd name="connsiteX3571" fmla="*/ 532529 w 4618222"/>
              <a:gd name="connsiteY3571" fmla="*/ 882614 h 2728897"/>
              <a:gd name="connsiteX3572" fmla="*/ 529677 w 4618222"/>
              <a:gd name="connsiteY3572" fmla="*/ 887747 h 2728897"/>
              <a:gd name="connsiteX3573" fmla="*/ 529677 w 4618222"/>
              <a:gd name="connsiteY3573" fmla="*/ 887747 h 2728897"/>
              <a:gd name="connsiteX3574" fmla="*/ 529677 w 4618222"/>
              <a:gd name="connsiteY3574" fmla="*/ 888318 h 2728897"/>
              <a:gd name="connsiteX3575" fmla="*/ 530247 w 4618222"/>
              <a:gd name="connsiteY3575" fmla="*/ 887747 h 2728897"/>
              <a:gd name="connsiteX3576" fmla="*/ 529677 w 4618222"/>
              <a:gd name="connsiteY3576" fmla="*/ 892881 h 2728897"/>
              <a:gd name="connsiteX3577" fmla="*/ 528536 w 4618222"/>
              <a:gd name="connsiteY3577" fmla="*/ 900866 h 2728897"/>
              <a:gd name="connsiteX3578" fmla="*/ 527966 w 4618222"/>
              <a:gd name="connsiteY3578" fmla="*/ 902577 h 2728897"/>
              <a:gd name="connsiteX3579" fmla="*/ 532529 w 4618222"/>
              <a:gd name="connsiteY3579" fmla="*/ 912843 h 2728897"/>
              <a:gd name="connsiteX3580" fmla="*/ 540514 w 4618222"/>
              <a:gd name="connsiteY3580" fmla="*/ 919118 h 2728897"/>
              <a:gd name="connsiteX3581" fmla="*/ 548499 w 4618222"/>
              <a:gd name="connsiteY3581" fmla="*/ 924821 h 2728897"/>
              <a:gd name="connsiteX3582" fmla="*/ 555914 w 4618222"/>
              <a:gd name="connsiteY3582" fmla="*/ 928814 h 2728897"/>
              <a:gd name="connsiteX3583" fmla="*/ 557625 w 4618222"/>
              <a:gd name="connsiteY3583" fmla="*/ 932806 h 2728897"/>
              <a:gd name="connsiteX3584" fmla="*/ 557054 w 4618222"/>
              <a:gd name="connsiteY3584" fmla="*/ 943073 h 2728897"/>
              <a:gd name="connsiteX3585" fmla="*/ 559336 w 4618222"/>
              <a:gd name="connsiteY3585" fmla="*/ 946495 h 2728897"/>
              <a:gd name="connsiteX3586" fmla="*/ 559906 w 4618222"/>
              <a:gd name="connsiteY3586" fmla="*/ 946495 h 2728897"/>
              <a:gd name="connsiteX3587" fmla="*/ 559336 w 4618222"/>
              <a:gd name="connsiteY3587" fmla="*/ 947066 h 2728897"/>
              <a:gd name="connsiteX3588" fmla="*/ 558766 w 4618222"/>
              <a:gd name="connsiteY3588" fmla="*/ 946495 h 2728897"/>
              <a:gd name="connsiteX3589" fmla="*/ 558766 w 4618222"/>
              <a:gd name="connsiteY3589" fmla="*/ 946495 h 2728897"/>
              <a:gd name="connsiteX3590" fmla="*/ 559336 w 4618222"/>
              <a:gd name="connsiteY3590" fmla="*/ 949917 h 2728897"/>
              <a:gd name="connsiteX3591" fmla="*/ 563899 w 4618222"/>
              <a:gd name="connsiteY3591" fmla="*/ 950488 h 2728897"/>
              <a:gd name="connsiteX3592" fmla="*/ 569032 w 4618222"/>
              <a:gd name="connsiteY3592" fmla="*/ 954480 h 2728897"/>
              <a:gd name="connsiteX3593" fmla="*/ 573595 w 4618222"/>
              <a:gd name="connsiteY3593" fmla="*/ 965317 h 2728897"/>
              <a:gd name="connsiteX3594" fmla="*/ 572454 w 4618222"/>
              <a:gd name="connsiteY3594" fmla="*/ 975014 h 2728897"/>
              <a:gd name="connsiteX3595" fmla="*/ 570173 w 4618222"/>
              <a:gd name="connsiteY3595" fmla="*/ 977866 h 2728897"/>
              <a:gd name="connsiteX3596" fmla="*/ 565610 w 4618222"/>
              <a:gd name="connsiteY3596" fmla="*/ 979577 h 2728897"/>
              <a:gd name="connsiteX3597" fmla="*/ 551921 w 4618222"/>
              <a:gd name="connsiteY3597" fmla="*/ 973303 h 2728897"/>
              <a:gd name="connsiteX3598" fmla="*/ 552492 w 4618222"/>
              <a:gd name="connsiteY3598" fmla="*/ 973873 h 2728897"/>
              <a:gd name="connsiteX3599" fmla="*/ 551921 w 4618222"/>
              <a:gd name="connsiteY3599" fmla="*/ 973303 h 2728897"/>
              <a:gd name="connsiteX3600" fmla="*/ 556484 w 4618222"/>
              <a:gd name="connsiteY3600" fmla="*/ 973873 h 2728897"/>
              <a:gd name="connsiteX3601" fmla="*/ 561618 w 4618222"/>
              <a:gd name="connsiteY3601" fmla="*/ 968740 h 2728897"/>
              <a:gd name="connsiteX3602" fmla="*/ 558195 w 4618222"/>
              <a:gd name="connsiteY3602" fmla="*/ 949347 h 2728897"/>
              <a:gd name="connsiteX3603" fmla="*/ 552492 w 4618222"/>
              <a:gd name="connsiteY3603" fmla="*/ 944214 h 2728897"/>
              <a:gd name="connsiteX3604" fmla="*/ 550210 w 4618222"/>
              <a:gd name="connsiteY3604" fmla="*/ 936229 h 2728897"/>
              <a:gd name="connsiteX3605" fmla="*/ 538803 w 4618222"/>
              <a:gd name="connsiteY3605" fmla="*/ 924821 h 2728897"/>
              <a:gd name="connsiteX3606" fmla="*/ 526825 w 4618222"/>
              <a:gd name="connsiteY3606" fmla="*/ 917977 h 2728897"/>
              <a:gd name="connsiteX3607" fmla="*/ 519980 w 4618222"/>
              <a:gd name="connsiteY3607" fmla="*/ 912843 h 2728897"/>
              <a:gd name="connsiteX3608" fmla="*/ 515418 w 4618222"/>
              <a:gd name="connsiteY3608" fmla="*/ 911703 h 2728897"/>
              <a:gd name="connsiteX3609" fmla="*/ 511996 w 4618222"/>
              <a:gd name="connsiteY3609" fmla="*/ 914555 h 2728897"/>
              <a:gd name="connsiteX3610" fmla="*/ 513707 w 4618222"/>
              <a:gd name="connsiteY3610" fmla="*/ 924821 h 2728897"/>
              <a:gd name="connsiteX3611" fmla="*/ 515418 w 4618222"/>
              <a:gd name="connsiteY3611" fmla="*/ 929384 h 2728897"/>
              <a:gd name="connsiteX3612" fmla="*/ 522832 w 4618222"/>
              <a:gd name="connsiteY3612" fmla="*/ 938510 h 2728897"/>
              <a:gd name="connsiteX3613" fmla="*/ 544507 w 4618222"/>
              <a:gd name="connsiteY3613" fmla="*/ 967029 h 2728897"/>
              <a:gd name="connsiteX3614" fmla="*/ 548499 w 4618222"/>
              <a:gd name="connsiteY3614" fmla="*/ 970451 h 2728897"/>
              <a:gd name="connsiteX3615" fmla="*/ 547929 w 4618222"/>
              <a:gd name="connsiteY3615" fmla="*/ 970451 h 2728897"/>
              <a:gd name="connsiteX3616" fmla="*/ 548499 w 4618222"/>
              <a:gd name="connsiteY3616" fmla="*/ 971021 h 2728897"/>
              <a:gd name="connsiteX3617" fmla="*/ 541084 w 4618222"/>
              <a:gd name="connsiteY3617" fmla="*/ 981288 h 2728897"/>
              <a:gd name="connsiteX3618" fmla="*/ 541084 w 4618222"/>
              <a:gd name="connsiteY3618" fmla="*/ 1003532 h 2728897"/>
              <a:gd name="connsiteX3619" fmla="*/ 536521 w 4618222"/>
              <a:gd name="connsiteY3619" fmla="*/ 1030340 h 2728897"/>
              <a:gd name="connsiteX3620" fmla="*/ 526825 w 4618222"/>
              <a:gd name="connsiteY3620" fmla="*/ 1057717 h 2728897"/>
              <a:gd name="connsiteX3621" fmla="*/ 516558 w 4618222"/>
              <a:gd name="connsiteY3621" fmla="*/ 1082813 h 2728897"/>
              <a:gd name="connsiteX3622" fmla="*/ 510855 w 4618222"/>
              <a:gd name="connsiteY3622" fmla="*/ 1105628 h 2728897"/>
              <a:gd name="connsiteX3623" fmla="*/ 510855 w 4618222"/>
              <a:gd name="connsiteY3623" fmla="*/ 1110762 h 2728897"/>
              <a:gd name="connsiteX3624" fmla="*/ 504581 w 4618222"/>
              <a:gd name="connsiteY3624" fmla="*/ 1136998 h 2728897"/>
              <a:gd name="connsiteX3625" fmla="*/ 504010 w 4618222"/>
              <a:gd name="connsiteY3625" fmla="*/ 1144984 h 2728897"/>
              <a:gd name="connsiteX3626" fmla="*/ 506292 w 4618222"/>
              <a:gd name="connsiteY3626" fmla="*/ 1163236 h 2728897"/>
              <a:gd name="connsiteX3627" fmla="*/ 506292 w 4618222"/>
              <a:gd name="connsiteY3627" fmla="*/ 1171791 h 2728897"/>
              <a:gd name="connsiteX3628" fmla="*/ 506862 w 4618222"/>
              <a:gd name="connsiteY3628" fmla="*/ 1176924 h 2728897"/>
              <a:gd name="connsiteX3629" fmla="*/ 513136 w 4618222"/>
              <a:gd name="connsiteY3629" fmla="*/ 1191183 h 2728897"/>
              <a:gd name="connsiteX3630" fmla="*/ 517129 w 4618222"/>
              <a:gd name="connsiteY3630" fmla="*/ 1194606 h 2728897"/>
              <a:gd name="connsiteX3631" fmla="*/ 519410 w 4618222"/>
              <a:gd name="connsiteY3631" fmla="*/ 1199169 h 2728897"/>
              <a:gd name="connsiteX3632" fmla="*/ 517699 w 4618222"/>
              <a:gd name="connsiteY3632" fmla="*/ 1203732 h 2728897"/>
              <a:gd name="connsiteX3633" fmla="*/ 517699 w 4618222"/>
              <a:gd name="connsiteY3633" fmla="*/ 1208865 h 2728897"/>
              <a:gd name="connsiteX3634" fmla="*/ 519980 w 4618222"/>
              <a:gd name="connsiteY3634" fmla="*/ 1223694 h 2728897"/>
              <a:gd name="connsiteX3635" fmla="*/ 521121 w 4618222"/>
              <a:gd name="connsiteY3635" fmla="*/ 1228828 h 2728897"/>
              <a:gd name="connsiteX3636" fmla="*/ 529677 w 4618222"/>
              <a:gd name="connsiteY3636" fmla="*/ 1247650 h 2728897"/>
              <a:gd name="connsiteX3637" fmla="*/ 531388 w 4618222"/>
              <a:gd name="connsiteY3637" fmla="*/ 1257346 h 2728897"/>
              <a:gd name="connsiteX3638" fmla="*/ 535381 w 4618222"/>
              <a:gd name="connsiteY3638" fmla="*/ 1263620 h 2728897"/>
              <a:gd name="connsiteX3639" fmla="*/ 561047 w 4618222"/>
              <a:gd name="connsiteY3639" fmla="*/ 1276739 h 2728897"/>
              <a:gd name="connsiteX3640" fmla="*/ 572454 w 4618222"/>
              <a:gd name="connsiteY3640" fmla="*/ 1294991 h 2728897"/>
              <a:gd name="connsiteX3641" fmla="*/ 576447 w 4618222"/>
              <a:gd name="connsiteY3641" fmla="*/ 1313242 h 2728897"/>
              <a:gd name="connsiteX3642" fmla="*/ 585573 w 4618222"/>
              <a:gd name="connsiteY3642" fmla="*/ 1344042 h 2728897"/>
              <a:gd name="connsiteX3643" fmla="*/ 590706 w 4618222"/>
              <a:gd name="connsiteY3643" fmla="*/ 1352598 h 2728897"/>
              <a:gd name="connsiteX3644" fmla="*/ 602684 w 4618222"/>
              <a:gd name="connsiteY3644" fmla="*/ 1369139 h 2728897"/>
              <a:gd name="connsiteX3645" fmla="*/ 602114 w 4618222"/>
              <a:gd name="connsiteY3645" fmla="*/ 1378835 h 2728897"/>
              <a:gd name="connsiteX3646" fmla="*/ 596410 w 4618222"/>
              <a:gd name="connsiteY3646" fmla="*/ 1381687 h 2728897"/>
              <a:gd name="connsiteX3647" fmla="*/ 594699 w 4618222"/>
              <a:gd name="connsiteY3647" fmla="*/ 1382257 h 2728897"/>
              <a:gd name="connsiteX3648" fmla="*/ 592988 w 4618222"/>
              <a:gd name="connsiteY3648" fmla="*/ 1386250 h 2728897"/>
              <a:gd name="connsiteX3649" fmla="*/ 604966 w 4618222"/>
              <a:gd name="connsiteY3649" fmla="*/ 1398228 h 2728897"/>
              <a:gd name="connsiteX3650" fmla="*/ 622077 w 4618222"/>
              <a:gd name="connsiteY3650" fmla="*/ 1411916 h 2728897"/>
              <a:gd name="connsiteX3651" fmla="*/ 624928 w 4618222"/>
              <a:gd name="connsiteY3651" fmla="*/ 1419901 h 2728897"/>
              <a:gd name="connsiteX3652" fmla="*/ 624358 w 4618222"/>
              <a:gd name="connsiteY3652" fmla="*/ 1428457 h 2728897"/>
              <a:gd name="connsiteX3653" fmla="*/ 627210 w 4618222"/>
              <a:gd name="connsiteY3653" fmla="*/ 1437583 h 2728897"/>
              <a:gd name="connsiteX3654" fmla="*/ 651165 w 4618222"/>
              <a:gd name="connsiteY3654" fmla="*/ 1463820 h 2728897"/>
              <a:gd name="connsiteX3655" fmla="*/ 657440 w 4618222"/>
              <a:gd name="connsiteY3655" fmla="*/ 1464390 h 2728897"/>
              <a:gd name="connsiteX3656" fmla="*/ 660291 w 4618222"/>
              <a:gd name="connsiteY3656" fmla="*/ 1456975 h 2728897"/>
              <a:gd name="connsiteX3657" fmla="*/ 654588 w 4618222"/>
              <a:gd name="connsiteY3657" fmla="*/ 1446709 h 2728897"/>
              <a:gd name="connsiteX3658" fmla="*/ 644321 w 4618222"/>
              <a:gd name="connsiteY3658" fmla="*/ 1429027 h 2728897"/>
              <a:gd name="connsiteX3659" fmla="*/ 641469 w 4618222"/>
              <a:gd name="connsiteY3659" fmla="*/ 1421042 h 2728897"/>
              <a:gd name="connsiteX3660" fmla="*/ 639188 w 4618222"/>
              <a:gd name="connsiteY3660" fmla="*/ 1407353 h 2728897"/>
              <a:gd name="connsiteX3661" fmla="*/ 631202 w 4618222"/>
              <a:gd name="connsiteY3661" fmla="*/ 1394235 h 2728897"/>
              <a:gd name="connsiteX3662" fmla="*/ 620936 w 4618222"/>
              <a:gd name="connsiteY3662" fmla="*/ 1372561 h 2728897"/>
              <a:gd name="connsiteX3663" fmla="*/ 607817 w 4618222"/>
              <a:gd name="connsiteY3663" fmla="*/ 1350887 h 2728897"/>
              <a:gd name="connsiteX3664" fmla="*/ 605536 w 4618222"/>
              <a:gd name="connsiteY3664" fmla="*/ 1346324 h 2728897"/>
              <a:gd name="connsiteX3665" fmla="*/ 605536 w 4618222"/>
              <a:gd name="connsiteY3665" fmla="*/ 1320657 h 2728897"/>
              <a:gd name="connsiteX3666" fmla="*/ 608388 w 4618222"/>
              <a:gd name="connsiteY3666" fmla="*/ 1318946 h 2728897"/>
              <a:gd name="connsiteX3667" fmla="*/ 617514 w 4618222"/>
              <a:gd name="connsiteY3667" fmla="*/ 1322939 h 2728897"/>
              <a:gd name="connsiteX3668" fmla="*/ 623217 w 4618222"/>
              <a:gd name="connsiteY3668" fmla="*/ 1330354 h 2728897"/>
              <a:gd name="connsiteX3669" fmla="*/ 628351 w 4618222"/>
              <a:gd name="connsiteY3669" fmla="*/ 1352027 h 2728897"/>
              <a:gd name="connsiteX3670" fmla="*/ 645462 w 4618222"/>
              <a:gd name="connsiteY3670" fmla="*/ 1381687 h 2728897"/>
              <a:gd name="connsiteX3671" fmla="*/ 649454 w 4618222"/>
              <a:gd name="connsiteY3671" fmla="*/ 1386820 h 2728897"/>
              <a:gd name="connsiteX3672" fmla="*/ 658580 w 4618222"/>
              <a:gd name="connsiteY3672" fmla="*/ 1398798 h 2728897"/>
              <a:gd name="connsiteX3673" fmla="*/ 665995 w 4618222"/>
              <a:gd name="connsiteY3673" fmla="*/ 1405642 h 2728897"/>
              <a:gd name="connsiteX3674" fmla="*/ 666565 w 4618222"/>
              <a:gd name="connsiteY3674" fmla="*/ 1410205 h 2728897"/>
              <a:gd name="connsiteX3675" fmla="*/ 664854 w 4618222"/>
              <a:gd name="connsiteY3675" fmla="*/ 1413057 h 2728897"/>
              <a:gd name="connsiteX3676" fmla="*/ 665995 w 4618222"/>
              <a:gd name="connsiteY3676" fmla="*/ 1421042 h 2728897"/>
              <a:gd name="connsiteX3677" fmla="*/ 675691 w 4618222"/>
              <a:gd name="connsiteY3677" fmla="*/ 1427886 h 2728897"/>
              <a:gd name="connsiteX3678" fmla="*/ 682536 w 4618222"/>
              <a:gd name="connsiteY3678" fmla="*/ 1437013 h 2728897"/>
              <a:gd name="connsiteX3679" fmla="*/ 685958 w 4618222"/>
              <a:gd name="connsiteY3679" fmla="*/ 1442716 h 2728897"/>
              <a:gd name="connsiteX3680" fmla="*/ 713336 w 4618222"/>
              <a:gd name="connsiteY3680" fmla="*/ 1490627 h 2728897"/>
              <a:gd name="connsiteX3681" fmla="*/ 713336 w 4618222"/>
              <a:gd name="connsiteY3681" fmla="*/ 1495760 h 2728897"/>
              <a:gd name="connsiteX3682" fmla="*/ 710484 w 4618222"/>
              <a:gd name="connsiteY3682" fmla="*/ 1502034 h 2728897"/>
              <a:gd name="connsiteX3683" fmla="*/ 711054 w 4618222"/>
              <a:gd name="connsiteY3683" fmla="*/ 1518005 h 2728897"/>
              <a:gd name="connsiteX3684" fmla="*/ 721891 w 4618222"/>
              <a:gd name="connsiteY3684" fmla="*/ 1528272 h 2728897"/>
              <a:gd name="connsiteX3685" fmla="*/ 733869 w 4618222"/>
              <a:gd name="connsiteY3685" fmla="*/ 1537397 h 2728897"/>
              <a:gd name="connsiteX3686" fmla="*/ 746417 w 4618222"/>
              <a:gd name="connsiteY3686" fmla="*/ 1545383 h 2728897"/>
              <a:gd name="connsiteX3687" fmla="*/ 753261 w 4618222"/>
              <a:gd name="connsiteY3687" fmla="*/ 1547094 h 2728897"/>
              <a:gd name="connsiteX3688" fmla="*/ 759535 w 4618222"/>
              <a:gd name="connsiteY3688" fmla="*/ 1549945 h 2728897"/>
              <a:gd name="connsiteX3689" fmla="*/ 784632 w 4618222"/>
              <a:gd name="connsiteY3689" fmla="*/ 1564205 h 2728897"/>
              <a:gd name="connsiteX3690" fmla="*/ 798891 w 4618222"/>
              <a:gd name="connsiteY3690" fmla="*/ 1570479 h 2728897"/>
              <a:gd name="connsiteX3691" fmla="*/ 814861 w 4618222"/>
              <a:gd name="connsiteY3691" fmla="*/ 1576753 h 2728897"/>
              <a:gd name="connsiteX3692" fmla="*/ 852506 w 4618222"/>
              <a:gd name="connsiteY3692" fmla="*/ 1575612 h 2728897"/>
              <a:gd name="connsiteX3693" fmla="*/ 866765 w 4618222"/>
              <a:gd name="connsiteY3693" fmla="*/ 1577894 h 2728897"/>
              <a:gd name="connsiteX3694" fmla="*/ 893572 w 4618222"/>
              <a:gd name="connsiteY3694" fmla="*/ 1601849 h 2728897"/>
              <a:gd name="connsiteX3695" fmla="*/ 906691 w 4618222"/>
              <a:gd name="connsiteY3695" fmla="*/ 1608693 h 2728897"/>
              <a:gd name="connsiteX3696" fmla="*/ 928365 w 4618222"/>
              <a:gd name="connsiteY3696" fmla="*/ 1614397 h 2728897"/>
              <a:gd name="connsiteX3697" fmla="*/ 953461 w 4618222"/>
              <a:gd name="connsiteY3697" fmla="*/ 1620101 h 2728897"/>
              <a:gd name="connsiteX3698" fmla="*/ 957453 w 4618222"/>
              <a:gd name="connsiteY3698" fmla="*/ 1622953 h 2728897"/>
              <a:gd name="connsiteX3699" fmla="*/ 966580 w 4618222"/>
              <a:gd name="connsiteY3699" fmla="*/ 1635501 h 2728897"/>
              <a:gd name="connsiteX3700" fmla="*/ 977416 w 4618222"/>
              <a:gd name="connsiteY3700" fmla="*/ 1648619 h 2728897"/>
              <a:gd name="connsiteX3701" fmla="*/ 979698 w 4618222"/>
              <a:gd name="connsiteY3701" fmla="*/ 1658316 h 2728897"/>
              <a:gd name="connsiteX3702" fmla="*/ 985972 w 4618222"/>
              <a:gd name="connsiteY3702" fmla="*/ 1668582 h 2728897"/>
              <a:gd name="connsiteX3703" fmla="*/ 992246 w 4618222"/>
              <a:gd name="connsiteY3703" fmla="*/ 1670293 h 2728897"/>
              <a:gd name="connsiteX3704" fmla="*/ 996809 w 4618222"/>
              <a:gd name="connsiteY3704" fmla="*/ 1671434 h 2728897"/>
              <a:gd name="connsiteX3705" fmla="*/ 1006505 w 4618222"/>
              <a:gd name="connsiteY3705" fmla="*/ 1682841 h 2728897"/>
              <a:gd name="connsiteX3706" fmla="*/ 1017913 w 4618222"/>
              <a:gd name="connsiteY3706" fmla="*/ 1691397 h 2728897"/>
              <a:gd name="connsiteX3707" fmla="*/ 1023046 w 4618222"/>
              <a:gd name="connsiteY3707" fmla="*/ 1690827 h 2728897"/>
              <a:gd name="connsiteX3708" fmla="*/ 1036735 w 4618222"/>
              <a:gd name="connsiteY3708" fmla="*/ 1694819 h 2728897"/>
              <a:gd name="connsiteX3709" fmla="*/ 1047572 w 4618222"/>
              <a:gd name="connsiteY3709" fmla="*/ 1702804 h 2728897"/>
              <a:gd name="connsiteX3710" fmla="*/ 1057839 w 4618222"/>
              <a:gd name="connsiteY3710" fmla="*/ 1702234 h 2728897"/>
              <a:gd name="connsiteX3711" fmla="*/ 1059550 w 4618222"/>
              <a:gd name="connsiteY3711" fmla="*/ 1695960 h 2728897"/>
              <a:gd name="connsiteX3712" fmla="*/ 1059550 w 4618222"/>
              <a:gd name="connsiteY3712" fmla="*/ 1691397 h 2728897"/>
              <a:gd name="connsiteX3713" fmla="*/ 1069816 w 4618222"/>
              <a:gd name="connsiteY3713" fmla="*/ 1679989 h 2728897"/>
              <a:gd name="connsiteX3714" fmla="*/ 1074379 w 4618222"/>
              <a:gd name="connsiteY3714" fmla="*/ 1679989 h 2728897"/>
              <a:gd name="connsiteX3715" fmla="*/ 1083505 w 4618222"/>
              <a:gd name="connsiteY3715" fmla="*/ 1691397 h 2728897"/>
              <a:gd name="connsiteX3716" fmla="*/ 1087497 w 4618222"/>
              <a:gd name="connsiteY3716" fmla="*/ 1702234 h 2728897"/>
              <a:gd name="connsiteX3717" fmla="*/ 1095483 w 4618222"/>
              <a:gd name="connsiteY3717" fmla="*/ 1715352 h 2728897"/>
              <a:gd name="connsiteX3718" fmla="*/ 1096624 w 4618222"/>
              <a:gd name="connsiteY3718" fmla="*/ 1719915 h 2728897"/>
              <a:gd name="connsiteX3719" fmla="*/ 1096053 w 4618222"/>
              <a:gd name="connsiteY3719" fmla="*/ 1742159 h 2728897"/>
              <a:gd name="connsiteX3720" fmla="*/ 1098335 w 4618222"/>
              <a:gd name="connsiteY3720" fmla="*/ 1753567 h 2728897"/>
              <a:gd name="connsiteX3721" fmla="*/ 1098335 w 4618222"/>
              <a:gd name="connsiteY3721" fmla="*/ 1758130 h 2728897"/>
              <a:gd name="connsiteX3722" fmla="*/ 1085786 w 4618222"/>
              <a:gd name="connsiteY3722" fmla="*/ 1771819 h 2728897"/>
              <a:gd name="connsiteX3723" fmla="*/ 1074379 w 4618222"/>
              <a:gd name="connsiteY3723" fmla="*/ 1785508 h 2728897"/>
              <a:gd name="connsiteX3724" fmla="*/ 1068105 w 4618222"/>
              <a:gd name="connsiteY3724" fmla="*/ 1792922 h 2728897"/>
              <a:gd name="connsiteX3725" fmla="*/ 1058979 w 4618222"/>
              <a:gd name="connsiteY3725" fmla="*/ 1798056 h 2728897"/>
              <a:gd name="connsiteX3726" fmla="*/ 1057268 w 4618222"/>
              <a:gd name="connsiteY3726" fmla="*/ 1800908 h 2728897"/>
              <a:gd name="connsiteX3727" fmla="*/ 1048712 w 4618222"/>
              <a:gd name="connsiteY3727" fmla="*/ 1824293 h 2728897"/>
              <a:gd name="connsiteX3728" fmla="*/ 1047001 w 4618222"/>
              <a:gd name="connsiteY3728" fmla="*/ 1827145 h 2728897"/>
              <a:gd name="connsiteX3729" fmla="*/ 1046431 w 4618222"/>
              <a:gd name="connsiteY3729" fmla="*/ 1844256 h 2728897"/>
              <a:gd name="connsiteX3730" fmla="*/ 1055557 w 4618222"/>
              <a:gd name="connsiteY3730" fmla="*/ 1853381 h 2728897"/>
              <a:gd name="connsiteX3731" fmla="*/ 1056698 w 4618222"/>
              <a:gd name="connsiteY3731" fmla="*/ 1852811 h 2728897"/>
              <a:gd name="connsiteX3732" fmla="*/ 1058409 w 4618222"/>
              <a:gd name="connsiteY3732" fmla="*/ 1849959 h 2728897"/>
              <a:gd name="connsiteX3733" fmla="*/ 1058979 w 4618222"/>
              <a:gd name="connsiteY3733" fmla="*/ 1852811 h 2728897"/>
              <a:gd name="connsiteX3734" fmla="*/ 1055557 w 4618222"/>
              <a:gd name="connsiteY3734" fmla="*/ 1860226 h 2728897"/>
              <a:gd name="connsiteX3735" fmla="*/ 1045861 w 4618222"/>
              <a:gd name="connsiteY3735" fmla="*/ 1867070 h 2728897"/>
              <a:gd name="connsiteX3736" fmla="*/ 1040727 w 4618222"/>
              <a:gd name="connsiteY3736" fmla="*/ 1881900 h 2728897"/>
              <a:gd name="connsiteX3737" fmla="*/ 1042438 w 4618222"/>
              <a:gd name="connsiteY3737" fmla="*/ 1890455 h 2728897"/>
              <a:gd name="connsiteX3738" fmla="*/ 1041868 w 4618222"/>
              <a:gd name="connsiteY3738" fmla="*/ 1895589 h 2728897"/>
              <a:gd name="connsiteX3739" fmla="*/ 1044720 w 4618222"/>
              <a:gd name="connsiteY3739" fmla="*/ 1903004 h 2728897"/>
              <a:gd name="connsiteX3740" fmla="*/ 1054987 w 4618222"/>
              <a:gd name="connsiteY3740" fmla="*/ 1908708 h 2728897"/>
              <a:gd name="connsiteX3741" fmla="*/ 1064683 w 4618222"/>
              <a:gd name="connsiteY3741" fmla="*/ 1918404 h 2728897"/>
              <a:gd name="connsiteX3742" fmla="*/ 1071527 w 4618222"/>
              <a:gd name="connsiteY3742" fmla="*/ 1928100 h 2728897"/>
              <a:gd name="connsiteX3743" fmla="*/ 1075520 w 4618222"/>
              <a:gd name="connsiteY3743" fmla="*/ 1933804 h 2728897"/>
              <a:gd name="connsiteX3744" fmla="*/ 1084646 w 4618222"/>
              <a:gd name="connsiteY3744" fmla="*/ 1954337 h 2728897"/>
              <a:gd name="connsiteX3745" fmla="*/ 1098335 w 4618222"/>
              <a:gd name="connsiteY3745" fmla="*/ 1979433 h 2728897"/>
              <a:gd name="connsiteX3746" fmla="*/ 1114305 w 4618222"/>
              <a:gd name="connsiteY3746" fmla="*/ 2005670 h 2728897"/>
              <a:gd name="connsiteX3747" fmla="*/ 1115446 w 4618222"/>
              <a:gd name="connsiteY3747" fmla="*/ 2010233 h 2728897"/>
              <a:gd name="connsiteX3748" fmla="*/ 1120579 w 4618222"/>
              <a:gd name="connsiteY3748" fmla="*/ 2022211 h 2728897"/>
              <a:gd name="connsiteX3749" fmla="*/ 1154231 w 4618222"/>
              <a:gd name="connsiteY3749" fmla="*/ 2047878 h 2728897"/>
              <a:gd name="connsiteX3750" fmla="*/ 1162216 w 4618222"/>
              <a:gd name="connsiteY3750" fmla="*/ 2050730 h 2728897"/>
              <a:gd name="connsiteX3751" fmla="*/ 1179897 w 4618222"/>
              <a:gd name="connsiteY3751" fmla="*/ 2060996 h 2728897"/>
              <a:gd name="connsiteX3752" fmla="*/ 1200431 w 4618222"/>
              <a:gd name="connsiteY3752" fmla="*/ 2079248 h 2728897"/>
              <a:gd name="connsiteX3753" fmla="*/ 1203283 w 4618222"/>
              <a:gd name="connsiteY3753" fmla="*/ 2084952 h 2728897"/>
              <a:gd name="connsiteX3754" fmla="*/ 1204423 w 4618222"/>
              <a:gd name="connsiteY3754" fmla="*/ 2093507 h 2728897"/>
              <a:gd name="connsiteX3755" fmla="*/ 1204994 w 4618222"/>
              <a:gd name="connsiteY3755" fmla="*/ 2110618 h 2728897"/>
              <a:gd name="connsiteX3756" fmla="*/ 1205564 w 4618222"/>
              <a:gd name="connsiteY3756" fmla="*/ 2117462 h 2728897"/>
              <a:gd name="connsiteX3757" fmla="*/ 1205564 w 4618222"/>
              <a:gd name="connsiteY3757" fmla="*/ 2151114 h 2728897"/>
              <a:gd name="connsiteX3758" fmla="*/ 1204994 w 4618222"/>
              <a:gd name="connsiteY3758" fmla="*/ 2156248 h 2728897"/>
              <a:gd name="connsiteX3759" fmla="*/ 1207275 w 4618222"/>
              <a:gd name="connsiteY3759" fmla="*/ 2207010 h 2728897"/>
              <a:gd name="connsiteX3760" fmla="*/ 1205564 w 4618222"/>
              <a:gd name="connsiteY3760" fmla="*/ 2220699 h 2728897"/>
              <a:gd name="connsiteX3761" fmla="*/ 1202142 w 4618222"/>
              <a:gd name="connsiteY3761" fmla="*/ 2237240 h 2728897"/>
              <a:gd name="connsiteX3762" fmla="*/ 1202142 w 4618222"/>
              <a:gd name="connsiteY3762" fmla="*/ 2247507 h 2728897"/>
              <a:gd name="connsiteX3763" fmla="*/ 1202142 w 4618222"/>
              <a:gd name="connsiteY3763" fmla="*/ 2262336 h 2728897"/>
              <a:gd name="connsiteX3764" fmla="*/ 1202142 w 4618222"/>
              <a:gd name="connsiteY3764" fmla="*/ 2277166 h 2728897"/>
              <a:gd name="connsiteX3765" fmla="*/ 1205564 w 4618222"/>
              <a:gd name="connsiteY3765" fmla="*/ 2297129 h 2728897"/>
              <a:gd name="connsiteX3766" fmla="*/ 1205564 w 4618222"/>
              <a:gd name="connsiteY3766" fmla="*/ 2307396 h 2728897"/>
              <a:gd name="connsiteX3767" fmla="*/ 1206705 w 4618222"/>
              <a:gd name="connsiteY3767" fmla="*/ 2315951 h 2728897"/>
              <a:gd name="connsiteX3768" fmla="*/ 1206134 w 4618222"/>
              <a:gd name="connsiteY3768" fmla="*/ 2324507 h 2728897"/>
              <a:gd name="connsiteX3769" fmla="*/ 1202712 w 4618222"/>
              <a:gd name="connsiteY3769" fmla="*/ 2335914 h 2728897"/>
              <a:gd name="connsiteX3770" fmla="*/ 1193586 w 4618222"/>
              <a:gd name="connsiteY3770" fmla="*/ 2374128 h 2728897"/>
              <a:gd name="connsiteX3771" fmla="*/ 1190734 w 4618222"/>
              <a:gd name="connsiteY3771" fmla="*/ 2380402 h 2728897"/>
              <a:gd name="connsiteX3772" fmla="*/ 1189023 w 4618222"/>
              <a:gd name="connsiteY3772" fmla="*/ 2391239 h 2728897"/>
              <a:gd name="connsiteX3773" fmla="*/ 1197008 w 4618222"/>
              <a:gd name="connsiteY3773" fmla="*/ 2410062 h 2728897"/>
              <a:gd name="connsiteX3774" fmla="*/ 1197008 w 4618222"/>
              <a:gd name="connsiteY3774" fmla="*/ 2426602 h 2728897"/>
              <a:gd name="connsiteX3775" fmla="*/ 1195297 w 4618222"/>
              <a:gd name="connsiteY3775" fmla="*/ 2436299 h 2728897"/>
              <a:gd name="connsiteX3776" fmla="*/ 1195297 w 4618222"/>
              <a:gd name="connsiteY3776" fmla="*/ 2446565 h 2728897"/>
              <a:gd name="connsiteX3777" fmla="*/ 1199290 w 4618222"/>
              <a:gd name="connsiteY3777" fmla="*/ 2457402 h 2728897"/>
              <a:gd name="connsiteX3778" fmla="*/ 1203283 w 4618222"/>
              <a:gd name="connsiteY3778" fmla="*/ 2462536 h 2728897"/>
              <a:gd name="connsiteX3779" fmla="*/ 1194727 w 4618222"/>
              <a:gd name="connsiteY3779" fmla="*/ 2467669 h 2728897"/>
              <a:gd name="connsiteX3780" fmla="*/ 1193586 w 4618222"/>
              <a:gd name="connsiteY3780" fmla="*/ 2472802 h 2728897"/>
              <a:gd name="connsiteX3781" fmla="*/ 1196438 w 4618222"/>
              <a:gd name="connsiteY3781" fmla="*/ 2489343 h 2728897"/>
              <a:gd name="connsiteX3782" fmla="*/ 1202142 w 4618222"/>
              <a:gd name="connsiteY3782" fmla="*/ 2491054 h 2728897"/>
              <a:gd name="connsiteX3783" fmla="*/ 1206134 w 4618222"/>
              <a:gd name="connsiteY3783" fmla="*/ 2484210 h 2728897"/>
              <a:gd name="connsiteX3784" fmla="*/ 1206705 w 4618222"/>
              <a:gd name="connsiteY3784" fmla="*/ 2472802 h 2728897"/>
              <a:gd name="connsiteX3785" fmla="*/ 1203283 w 4618222"/>
              <a:gd name="connsiteY3785" fmla="*/ 2463676 h 2728897"/>
              <a:gd name="connsiteX3786" fmla="*/ 1211268 w 4618222"/>
              <a:gd name="connsiteY3786" fmla="*/ 2461965 h 2728897"/>
              <a:gd name="connsiteX3787" fmla="*/ 1214119 w 4618222"/>
              <a:gd name="connsiteY3787" fmla="*/ 2464247 h 2728897"/>
              <a:gd name="connsiteX3788" fmla="*/ 1215260 w 4618222"/>
              <a:gd name="connsiteY3788" fmla="*/ 2468809 h 2728897"/>
              <a:gd name="connsiteX3789" fmla="*/ 1213549 w 4618222"/>
              <a:gd name="connsiteY3789" fmla="*/ 2490484 h 2728897"/>
              <a:gd name="connsiteX3790" fmla="*/ 1211838 w 4618222"/>
              <a:gd name="connsiteY3790" fmla="*/ 2512157 h 2728897"/>
              <a:gd name="connsiteX3791" fmla="*/ 1212408 w 4618222"/>
              <a:gd name="connsiteY3791" fmla="*/ 2518432 h 2728897"/>
              <a:gd name="connsiteX3792" fmla="*/ 1211838 w 4618222"/>
              <a:gd name="connsiteY3792" fmla="*/ 2537824 h 2728897"/>
              <a:gd name="connsiteX3793" fmla="*/ 1208986 w 4618222"/>
              <a:gd name="connsiteY3793" fmla="*/ 2538965 h 2728897"/>
              <a:gd name="connsiteX3794" fmla="*/ 1207845 w 4618222"/>
              <a:gd name="connsiteY3794" fmla="*/ 2537824 h 2728897"/>
              <a:gd name="connsiteX3795" fmla="*/ 1205564 w 4618222"/>
              <a:gd name="connsiteY3795" fmla="*/ 2532120 h 2728897"/>
              <a:gd name="connsiteX3796" fmla="*/ 1195297 w 4618222"/>
              <a:gd name="connsiteY3796" fmla="*/ 2538965 h 2728897"/>
              <a:gd name="connsiteX3797" fmla="*/ 1188453 w 4618222"/>
              <a:gd name="connsiteY3797" fmla="*/ 2554365 h 2728897"/>
              <a:gd name="connsiteX3798" fmla="*/ 1189594 w 4618222"/>
              <a:gd name="connsiteY3798" fmla="*/ 2557217 h 2728897"/>
              <a:gd name="connsiteX3799" fmla="*/ 1192445 w 4618222"/>
              <a:gd name="connsiteY3799" fmla="*/ 2558358 h 2728897"/>
              <a:gd name="connsiteX3800" fmla="*/ 1196438 w 4618222"/>
              <a:gd name="connsiteY3800" fmla="*/ 2556076 h 2728897"/>
              <a:gd name="connsiteX3801" fmla="*/ 1206134 w 4618222"/>
              <a:gd name="connsiteY3801" fmla="*/ 2557787 h 2728897"/>
              <a:gd name="connsiteX3802" fmla="*/ 1208986 w 4618222"/>
              <a:gd name="connsiteY3802" fmla="*/ 2563491 h 2728897"/>
              <a:gd name="connsiteX3803" fmla="*/ 1207845 w 4618222"/>
              <a:gd name="connsiteY3803" fmla="*/ 2576609 h 2728897"/>
              <a:gd name="connsiteX3804" fmla="*/ 1208416 w 4618222"/>
              <a:gd name="connsiteY3804" fmla="*/ 2576609 h 2728897"/>
              <a:gd name="connsiteX3805" fmla="*/ 1208416 w 4618222"/>
              <a:gd name="connsiteY3805" fmla="*/ 2577180 h 2728897"/>
              <a:gd name="connsiteX3806" fmla="*/ 1208986 w 4618222"/>
              <a:gd name="connsiteY3806" fmla="*/ 2577750 h 2728897"/>
              <a:gd name="connsiteX3807" fmla="*/ 1208416 w 4618222"/>
              <a:gd name="connsiteY3807" fmla="*/ 2577180 h 2728897"/>
              <a:gd name="connsiteX3808" fmla="*/ 1207845 w 4618222"/>
              <a:gd name="connsiteY3808" fmla="*/ 2577180 h 2728897"/>
              <a:gd name="connsiteX3809" fmla="*/ 1207845 w 4618222"/>
              <a:gd name="connsiteY3809" fmla="*/ 2576609 h 2728897"/>
              <a:gd name="connsiteX3810" fmla="*/ 1199290 w 4618222"/>
              <a:gd name="connsiteY3810" fmla="*/ 2580031 h 2728897"/>
              <a:gd name="connsiteX3811" fmla="*/ 1197008 w 4618222"/>
              <a:gd name="connsiteY3811" fmla="*/ 2585735 h 2728897"/>
              <a:gd name="connsiteX3812" fmla="*/ 1198719 w 4618222"/>
              <a:gd name="connsiteY3812" fmla="*/ 2592009 h 2728897"/>
              <a:gd name="connsiteX3813" fmla="*/ 1201571 w 4618222"/>
              <a:gd name="connsiteY3813" fmla="*/ 2596002 h 2728897"/>
              <a:gd name="connsiteX3814" fmla="*/ 1202712 w 4618222"/>
              <a:gd name="connsiteY3814" fmla="*/ 2602276 h 2728897"/>
              <a:gd name="connsiteX3815" fmla="*/ 1204994 w 4618222"/>
              <a:gd name="connsiteY3815" fmla="*/ 2603987 h 2728897"/>
              <a:gd name="connsiteX3816" fmla="*/ 1205564 w 4618222"/>
              <a:gd name="connsiteY3816" fmla="*/ 2603416 h 2728897"/>
              <a:gd name="connsiteX3817" fmla="*/ 1204994 w 4618222"/>
              <a:gd name="connsiteY3817" fmla="*/ 2603987 h 2728897"/>
              <a:gd name="connsiteX3818" fmla="*/ 1204423 w 4618222"/>
              <a:gd name="connsiteY3818" fmla="*/ 2603987 h 2728897"/>
              <a:gd name="connsiteX3819" fmla="*/ 1203853 w 4618222"/>
              <a:gd name="connsiteY3819" fmla="*/ 2608550 h 2728897"/>
              <a:gd name="connsiteX3820" fmla="*/ 1207275 w 4618222"/>
              <a:gd name="connsiteY3820" fmla="*/ 2615965 h 2728897"/>
              <a:gd name="connsiteX3821" fmla="*/ 1214690 w 4618222"/>
              <a:gd name="connsiteY3821" fmla="*/ 2621098 h 2728897"/>
              <a:gd name="connsiteX3822" fmla="*/ 1214690 w 4618222"/>
              <a:gd name="connsiteY3822" fmla="*/ 2621669 h 2728897"/>
              <a:gd name="connsiteX3823" fmla="*/ 1214690 w 4618222"/>
              <a:gd name="connsiteY3823" fmla="*/ 2621669 h 2728897"/>
              <a:gd name="connsiteX3824" fmla="*/ 1214690 w 4618222"/>
              <a:gd name="connsiteY3824" fmla="*/ 2628513 h 2728897"/>
              <a:gd name="connsiteX3825" fmla="*/ 1214119 w 4618222"/>
              <a:gd name="connsiteY3825" fmla="*/ 2628513 h 2728897"/>
              <a:gd name="connsiteX3826" fmla="*/ 1214119 w 4618222"/>
              <a:gd name="connsiteY3826" fmla="*/ 2629083 h 2728897"/>
              <a:gd name="connsiteX3827" fmla="*/ 1214690 w 4618222"/>
              <a:gd name="connsiteY3827" fmla="*/ 2628513 h 2728897"/>
              <a:gd name="connsiteX3828" fmla="*/ 1214690 w 4618222"/>
              <a:gd name="connsiteY3828" fmla="*/ 2645054 h 2728897"/>
              <a:gd name="connsiteX3829" fmla="*/ 1218682 w 4618222"/>
              <a:gd name="connsiteY3829" fmla="*/ 2649046 h 2728897"/>
              <a:gd name="connsiteX3830" fmla="*/ 1222675 w 4618222"/>
              <a:gd name="connsiteY3830" fmla="*/ 2645054 h 2728897"/>
              <a:gd name="connsiteX3831" fmla="*/ 1224386 w 4618222"/>
              <a:gd name="connsiteY3831" fmla="*/ 2632506 h 2728897"/>
              <a:gd name="connsiteX3832" fmla="*/ 1224386 w 4618222"/>
              <a:gd name="connsiteY3832" fmla="*/ 2632506 h 2728897"/>
              <a:gd name="connsiteX3833" fmla="*/ 1223816 w 4618222"/>
              <a:gd name="connsiteY3833" fmla="*/ 2631365 h 2728897"/>
              <a:gd name="connsiteX3834" fmla="*/ 1224957 w 4618222"/>
              <a:gd name="connsiteY3834" fmla="*/ 2631935 h 2728897"/>
              <a:gd name="connsiteX3835" fmla="*/ 1224957 w 4618222"/>
              <a:gd name="connsiteY3835" fmla="*/ 2632506 h 2728897"/>
              <a:gd name="connsiteX3836" fmla="*/ 1227808 w 4618222"/>
              <a:gd name="connsiteY3836" fmla="*/ 2638209 h 2728897"/>
              <a:gd name="connsiteX3837" fmla="*/ 1230090 w 4618222"/>
              <a:gd name="connsiteY3837" fmla="*/ 2644483 h 2728897"/>
              <a:gd name="connsiteX3838" fmla="*/ 1230660 w 4618222"/>
              <a:gd name="connsiteY3838" fmla="*/ 2650187 h 2728897"/>
              <a:gd name="connsiteX3839" fmla="*/ 1225527 w 4618222"/>
              <a:gd name="connsiteY3839" fmla="*/ 2653609 h 2728897"/>
              <a:gd name="connsiteX3840" fmla="*/ 1222105 w 4618222"/>
              <a:gd name="connsiteY3840" fmla="*/ 2653609 h 2728897"/>
              <a:gd name="connsiteX3841" fmla="*/ 1219823 w 4618222"/>
              <a:gd name="connsiteY3841" fmla="*/ 2655891 h 2728897"/>
              <a:gd name="connsiteX3842" fmla="*/ 1220964 w 4618222"/>
              <a:gd name="connsiteY3842" fmla="*/ 2658743 h 2728897"/>
              <a:gd name="connsiteX3843" fmla="*/ 1225527 w 4618222"/>
              <a:gd name="connsiteY3843" fmla="*/ 2659883 h 2728897"/>
              <a:gd name="connsiteX3844" fmla="*/ 1234653 w 4618222"/>
              <a:gd name="connsiteY3844" fmla="*/ 2668439 h 2728897"/>
              <a:gd name="connsiteX3845" fmla="*/ 1237505 w 4618222"/>
              <a:gd name="connsiteY3845" fmla="*/ 2675283 h 2728897"/>
              <a:gd name="connsiteX3846" fmla="*/ 1247771 w 4618222"/>
              <a:gd name="connsiteY3846" fmla="*/ 2682698 h 2728897"/>
              <a:gd name="connsiteX3847" fmla="*/ 1248912 w 4618222"/>
              <a:gd name="connsiteY3847" fmla="*/ 2682698 h 2728897"/>
              <a:gd name="connsiteX3848" fmla="*/ 1249482 w 4618222"/>
              <a:gd name="connsiteY3848" fmla="*/ 2683268 h 2728897"/>
              <a:gd name="connsiteX3849" fmla="*/ 1251764 w 4618222"/>
              <a:gd name="connsiteY3849" fmla="*/ 2685550 h 2728897"/>
              <a:gd name="connsiteX3850" fmla="*/ 1252334 w 4618222"/>
              <a:gd name="connsiteY3850" fmla="*/ 2686120 h 2728897"/>
              <a:gd name="connsiteX3851" fmla="*/ 1252904 w 4618222"/>
              <a:gd name="connsiteY3851" fmla="*/ 2686691 h 2728897"/>
              <a:gd name="connsiteX3852" fmla="*/ 1252334 w 4618222"/>
              <a:gd name="connsiteY3852" fmla="*/ 2686120 h 2728897"/>
              <a:gd name="connsiteX3853" fmla="*/ 1251764 w 4618222"/>
              <a:gd name="connsiteY3853" fmla="*/ 2685550 h 2728897"/>
              <a:gd name="connsiteX3854" fmla="*/ 1249482 w 4618222"/>
              <a:gd name="connsiteY3854" fmla="*/ 2683268 h 2728897"/>
              <a:gd name="connsiteX3855" fmla="*/ 1248912 w 4618222"/>
              <a:gd name="connsiteY3855" fmla="*/ 2682698 h 2728897"/>
              <a:gd name="connsiteX3856" fmla="*/ 1248341 w 4618222"/>
              <a:gd name="connsiteY3856" fmla="*/ 2682128 h 2728897"/>
              <a:gd name="connsiteX3857" fmla="*/ 1234653 w 4618222"/>
              <a:gd name="connsiteY3857" fmla="*/ 2679276 h 2728897"/>
              <a:gd name="connsiteX3858" fmla="*/ 1231230 w 4618222"/>
              <a:gd name="connsiteY3858" fmla="*/ 2678705 h 2728897"/>
              <a:gd name="connsiteX3859" fmla="*/ 1230090 w 4618222"/>
              <a:gd name="connsiteY3859" fmla="*/ 2679846 h 2728897"/>
              <a:gd name="connsiteX3860" fmla="*/ 1231230 w 4618222"/>
              <a:gd name="connsiteY3860" fmla="*/ 2682698 h 2728897"/>
              <a:gd name="connsiteX3861" fmla="*/ 1250623 w 4618222"/>
              <a:gd name="connsiteY3861" fmla="*/ 2698098 h 2728897"/>
              <a:gd name="connsiteX3862" fmla="*/ 1259179 w 4618222"/>
              <a:gd name="connsiteY3862" fmla="*/ 2702661 h 2728897"/>
              <a:gd name="connsiteX3863" fmla="*/ 1265453 w 4618222"/>
              <a:gd name="connsiteY3863" fmla="*/ 2702661 h 2728897"/>
              <a:gd name="connsiteX3864" fmla="*/ 1267164 w 4618222"/>
              <a:gd name="connsiteY3864" fmla="*/ 2698668 h 2728897"/>
              <a:gd name="connsiteX3865" fmla="*/ 1268304 w 4618222"/>
              <a:gd name="connsiteY3865" fmla="*/ 2697527 h 2728897"/>
              <a:gd name="connsiteX3866" fmla="*/ 1269445 w 4618222"/>
              <a:gd name="connsiteY3866" fmla="*/ 2699809 h 2728897"/>
              <a:gd name="connsiteX3867" fmla="*/ 1269445 w 4618222"/>
              <a:gd name="connsiteY3867" fmla="*/ 2702661 h 2728897"/>
              <a:gd name="connsiteX3868" fmla="*/ 1272297 w 4618222"/>
              <a:gd name="connsiteY3868" fmla="*/ 2703802 h 2728897"/>
              <a:gd name="connsiteX3869" fmla="*/ 1277431 w 4618222"/>
              <a:gd name="connsiteY3869" fmla="*/ 2710646 h 2728897"/>
              <a:gd name="connsiteX3870" fmla="*/ 1279142 w 4618222"/>
              <a:gd name="connsiteY3870" fmla="*/ 2712928 h 2728897"/>
              <a:gd name="connsiteX3871" fmla="*/ 1287126 w 4618222"/>
              <a:gd name="connsiteY3871" fmla="*/ 2720342 h 2728897"/>
              <a:gd name="connsiteX3872" fmla="*/ 1292830 w 4618222"/>
              <a:gd name="connsiteY3872" fmla="*/ 2723194 h 2728897"/>
              <a:gd name="connsiteX3873" fmla="*/ 1299104 w 4618222"/>
              <a:gd name="connsiteY3873" fmla="*/ 2716350 h 2728897"/>
              <a:gd name="connsiteX3874" fmla="*/ 1301956 w 4618222"/>
              <a:gd name="connsiteY3874" fmla="*/ 2716920 h 2728897"/>
              <a:gd name="connsiteX3875" fmla="*/ 1301956 w 4618222"/>
              <a:gd name="connsiteY3875" fmla="*/ 2720342 h 2728897"/>
              <a:gd name="connsiteX3876" fmla="*/ 1303667 w 4618222"/>
              <a:gd name="connsiteY3876" fmla="*/ 2726617 h 2728897"/>
              <a:gd name="connsiteX3877" fmla="*/ 1309941 w 4618222"/>
              <a:gd name="connsiteY3877" fmla="*/ 2728897 h 2728897"/>
              <a:gd name="connsiteX3878" fmla="*/ 1315075 w 4618222"/>
              <a:gd name="connsiteY3878" fmla="*/ 2728327 h 2728897"/>
              <a:gd name="connsiteX3879" fmla="*/ 1321919 w 4618222"/>
              <a:gd name="connsiteY3879" fmla="*/ 2728897 h 2728897"/>
              <a:gd name="connsiteX3880" fmla="*/ 1324200 w 4618222"/>
              <a:gd name="connsiteY3880" fmla="*/ 2723765 h 2728897"/>
              <a:gd name="connsiteX3881" fmla="*/ 1323630 w 4618222"/>
              <a:gd name="connsiteY3881" fmla="*/ 2723765 h 2728897"/>
              <a:gd name="connsiteX3882" fmla="*/ 1323630 w 4618222"/>
              <a:gd name="connsiteY3882" fmla="*/ 2723194 h 2728897"/>
              <a:gd name="connsiteX3883" fmla="*/ 1323060 w 4618222"/>
              <a:gd name="connsiteY3883" fmla="*/ 2722624 h 2728897"/>
              <a:gd name="connsiteX3884" fmla="*/ 1323630 w 4618222"/>
              <a:gd name="connsiteY3884" fmla="*/ 2723194 h 2728897"/>
              <a:gd name="connsiteX3885" fmla="*/ 1324200 w 4618222"/>
              <a:gd name="connsiteY3885" fmla="*/ 2723765 h 2728897"/>
              <a:gd name="connsiteX3886" fmla="*/ 1324200 w 4618222"/>
              <a:gd name="connsiteY3886" fmla="*/ 2724335 h 2728897"/>
              <a:gd name="connsiteX3887" fmla="*/ 1333327 w 4618222"/>
              <a:gd name="connsiteY3887" fmla="*/ 2721483 h 2728897"/>
              <a:gd name="connsiteX3888" fmla="*/ 1337319 w 4618222"/>
              <a:gd name="connsiteY3888" fmla="*/ 2716920 h 2728897"/>
              <a:gd name="connsiteX3889" fmla="*/ 1340171 w 4618222"/>
              <a:gd name="connsiteY3889" fmla="*/ 2715779 h 2728897"/>
              <a:gd name="connsiteX3890" fmla="*/ 1346445 w 4618222"/>
              <a:gd name="connsiteY3890" fmla="*/ 2716350 h 2728897"/>
              <a:gd name="connsiteX3891" fmla="*/ 1357282 w 4618222"/>
              <a:gd name="connsiteY3891" fmla="*/ 2708935 h 2728897"/>
              <a:gd name="connsiteX3892" fmla="*/ 1357282 w 4618222"/>
              <a:gd name="connsiteY3892" fmla="*/ 2707224 h 2728897"/>
              <a:gd name="connsiteX3893" fmla="*/ 1351008 w 4618222"/>
              <a:gd name="connsiteY3893" fmla="*/ 2705513 h 2728897"/>
              <a:gd name="connsiteX3894" fmla="*/ 1329334 w 4618222"/>
              <a:gd name="connsiteY3894" fmla="*/ 2695817 h 2728897"/>
              <a:gd name="connsiteX3895" fmla="*/ 1326482 w 4618222"/>
              <a:gd name="connsiteY3895" fmla="*/ 2694105 h 2728897"/>
              <a:gd name="connsiteX3896" fmla="*/ 1315645 w 4618222"/>
              <a:gd name="connsiteY3896" fmla="*/ 2683839 h 2728897"/>
              <a:gd name="connsiteX3897" fmla="*/ 1312223 w 4618222"/>
              <a:gd name="connsiteY3897" fmla="*/ 2676424 h 2728897"/>
              <a:gd name="connsiteX3898" fmla="*/ 1299675 w 4618222"/>
              <a:gd name="connsiteY3898" fmla="*/ 2665587 h 2728897"/>
              <a:gd name="connsiteX3899" fmla="*/ 1293971 w 4618222"/>
              <a:gd name="connsiteY3899" fmla="*/ 2665587 h 2728897"/>
              <a:gd name="connsiteX3900" fmla="*/ 1293971 w 4618222"/>
              <a:gd name="connsiteY3900" fmla="*/ 2666157 h 2728897"/>
              <a:gd name="connsiteX3901" fmla="*/ 1293401 w 4618222"/>
              <a:gd name="connsiteY3901" fmla="*/ 2666157 h 2728897"/>
              <a:gd name="connsiteX3902" fmla="*/ 1292260 w 4618222"/>
              <a:gd name="connsiteY3902" fmla="*/ 2670150 h 2728897"/>
              <a:gd name="connsiteX3903" fmla="*/ 1285986 w 4618222"/>
              <a:gd name="connsiteY3903" fmla="*/ 2683268 h 2728897"/>
              <a:gd name="connsiteX3904" fmla="*/ 1285415 w 4618222"/>
              <a:gd name="connsiteY3904" fmla="*/ 2684979 h 2728897"/>
              <a:gd name="connsiteX3905" fmla="*/ 1284275 w 4618222"/>
              <a:gd name="connsiteY3905" fmla="*/ 2685550 h 2728897"/>
              <a:gd name="connsiteX3906" fmla="*/ 1283134 w 4618222"/>
              <a:gd name="connsiteY3906" fmla="*/ 2684409 h 2728897"/>
              <a:gd name="connsiteX3907" fmla="*/ 1283134 w 4618222"/>
              <a:gd name="connsiteY3907" fmla="*/ 2677564 h 2728897"/>
              <a:gd name="connsiteX3908" fmla="*/ 1292830 w 4618222"/>
              <a:gd name="connsiteY3908" fmla="*/ 2666157 h 2728897"/>
              <a:gd name="connsiteX3909" fmla="*/ 1292830 w 4618222"/>
              <a:gd name="connsiteY3909" fmla="*/ 2665587 h 2728897"/>
              <a:gd name="connsiteX3910" fmla="*/ 1293401 w 4618222"/>
              <a:gd name="connsiteY3910" fmla="*/ 2665587 h 2728897"/>
              <a:gd name="connsiteX3911" fmla="*/ 1300245 w 4618222"/>
              <a:gd name="connsiteY3911" fmla="*/ 2661024 h 2728897"/>
              <a:gd name="connsiteX3912" fmla="*/ 1301956 w 4618222"/>
              <a:gd name="connsiteY3912" fmla="*/ 2661024 h 2728897"/>
              <a:gd name="connsiteX3913" fmla="*/ 1304808 w 4618222"/>
              <a:gd name="connsiteY3913" fmla="*/ 2659883 h 2728897"/>
              <a:gd name="connsiteX3914" fmla="*/ 1304808 w 4618222"/>
              <a:gd name="connsiteY3914" fmla="*/ 2657031 h 2728897"/>
              <a:gd name="connsiteX3915" fmla="*/ 1297393 w 4618222"/>
              <a:gd name="connsiteY3915" fmla="*/ 2646194 h 2728897"/>
              <a:gd name="connsiteX3916" fmla="*/ 1293401 w 4618222"/>
              <a:gd name="connsiteY3916" fmla="*/ 2633076 h 2728897"/>
              <a:gd name="connsiteX3917" fmla="*/ 1296253 w 4618222"/>
              <a:gd name="connsiteY3917" fmla="*/ 2620527 h 2728897"/>
              <a:gd name="connsiteX3918" fmla="*/ 1300815 w 4618222"/>
              <a:gd name="connsiteY3918" fmla="*/ 2615965 h 2728897"/>
              <a:gd name="connsiteX3919" fmla="*/ 1306519 w 4618222"/>
              <a:gd name="connsiteY3919" fmla="*/ 2602846 h 2728897"/>
              <a:gd name="connsiteX3920" fmla="*/ 1311082 w 4618222"/>
              <a:gd name="connsiteY3920" fmla="*/ 2590869 h 2728897"/>
              <a:gd name="connsiteX3921" fmla="*/ 1320778 w 4618222"/>
              <a:gd name="connsiteY3921" fmla="*/ 2578891 h 2728897"/>
              <a:gd name="connsiteX3922" fmla="*/ 1323060 w 4618222"/>
              <a:gd name="connsiteY3922" fmla="*/ 2570906 h 2728897"/>
              <a:gd name="connsiteX3923" fmla="*/ 1322489 w 4618222"/>
              <a:gd name="connsiteY3923" fmla="*/ 2565772 h 2728897"/>
              <a:gd name="connsiteX3924" fmla="*/ 1313934 w 4618222"/>
              <a:gd name="connsiteY3924" fmla="*/ 2557217 h 2728897"/>
              <a:gd name="connsiteX3925" fmla="*/ 1305949 w 4618222"/>
              <a:gd name="connsiteY3925" fmla="*/ 2553795 h 2728897"/>
              <a:gd name="connsiteX3926" fmla="*/ 1297964 w 4618222"/>
              <a:gd name="connsiteY3926" fmla="*/ 2547521 h 2728897"/>
              <a:gd name="connsiteX3927" fmla="*/ 1296253 w 4618222"/>
              <a:gd name="connsiteY3927" fmla="*/ 2530980 h 2728897"/>
              <a:gd name="connsiteX3928" fmla="*/ 1302527 w 4618222"/>
              <a:gd name="connsiteY3928" fmla="*/ 2525276 h 2728897"/>
              <a:gd name="connsiteX3929" fmla="*/ 1313364 w 4618222"/>
              <a:gd name="connsiteY3929" fmla="*/ 2520143 h 2728897"/>
              <a:gd name="connsiteX3930" fmla="*/ 1315645 w 4618222"/>
              <a:gd name="connsiteY3930" fmla="*/ 2517861 h 2728897"/>
              <a:gd name="connsiteX3931" fmla="*/ 1317927 w 4618222"/>
              <a:gd name="connsiteY3931" fmla="*/ 2503032 h 2728897"/>
              <a:gd name="connsiteX3932" fmla="*/ 1316786 w 4618222"/>
              <a:gd name="connsiteY3932" fmla="*/ 2497898 h 2728897"/>
              <a:gd name="connsiteX3933" fmla="*/ 1320778 w 4618222"/>
              <a:gd name="connsiteY3933" fmla="*/ 2485350 h 2728897"/>
              <a:gd name="connsiteX3934" fmla="*/ 1326482 w 4618222"/>
              <a:gd name="connsiteY3934" fmla="*/ 2477935 h 2728897"/>
              <a:gd name="connsiteX3935" fmla="*/ 1326482 w 4618222"/>
              <a:gd name="connsiteY3935" fmla="*/ 2477935 h 2728897"/>
              <a:gd name="connsiteX3936" fmla="*/ 1325912 w 4618222"/>
              <a:gd name="connsiteY3936" fmla="*/ 2477365 h 2728897"/>
              <a:gd name="connsiteX3937" fmla="*/ 1321919 w 4618222"/>
              <a:gd name="connsiteY3937" fmla="*/ 2476795 h 2728897"/>
              <a:gd name="connsiteX3938" fmla="*/ 1321919 w 4618222"/>
              <a:gd name="connsiteY3938" fmla="*/ 2474513 h 2728897"/>
              <a:gd name="connsiteX3939" fmla="*/ 1323630 w 4618222"/>
              <a:gd name="connsiteY3939" fmla="*/ 2473943 h 2728897"/>
              <a:gd name="connsiteX3940" fmla="*/ 1325912 w 4618222"/>
              <a:gd name="connsiteY3940" fmla="*/ 2477365 h 2728897"/>
              <a:gd name="connsiteX3941" fmla="*/ 1327052 w 4618222"/>
              <a:gd name="connsiteY3941" fmla="*/ 2477365 h 2728897"/>
              <a:gd name="connsiteX3942" fmla="*/ 1326482 w 4618222"/>
              <a:gd name="connsiteY3942" fmla="*/ 2477935 h 2728897"/>
              <a:gd name="connsiteX3943" fmla="*/ 1329904 w 4618222"/>
              <a:gd name="connsiteY3943" fmla="*/ 2478506 h 2728897"/>
              <a:gd name="connsiteX3944" fmla="*/ 1336178 w 4618222"/>
              <a:gd name="connsiteY3944" fmla="*/ 2472232 h 2728897"/>
              <a:gd name="connsiteX3945" fmla="*/ 1333897 w 4618222"/>
              <a:gd name="connsiteY3945" fmla="*/ 2464247 h 2728897"/>
              <a:gd name="connsiteX3946" fmla="*/ 1329334 w 4618222"/>
              <a:gd name="connsiteY3946" fmla="*/ 2462536 h 2728897"/>
              <a:gd name="connsiteX3947" fmla="*/ 1326482 w 4618222"/>
              <a:gd name="connsiteY3947" fmla="*/ 2464247 h 2728897"/>
              <a:gd name="connsiteX3948" fmla="*/ 1314504 w 4618222"/>
              <a:gd name="connsiteY3948" fmla="*/ 2458543 h 2728897"/>
              <a:gd name="connsiteX3949" fmla="*/ 1312223 w 4618222"/>
              <a:gd name="connsiteY3949" fmla="*/ 2448276 h 2728897"/>
              <a:gd name="connsiteX3950" fmla="*/ 1311082 w 4618222"/>
              <a:gd name="connsiteY3950" fmla="*/ 2444854 h 2728897"/>
              <a:gd name="connsiteX3951" fmla="*/ 1315645 w 4618222"/>
              <a:gd name="connsiteY3951" fmla="*/ 2441432 h 2728897"/>
              <a:gd name="connsiteX3952" fmla="*/ 1324771 w 4618222"/>
              <a:gd name="connsiteY3952" fmla="*/ 2445424 h 2728897"/>
              <a:gd name="connsiteX3953" fmla="*/ 1337889 w 4618222"/>
              <a:gd name="connsiteY3953" fmla="*/ 2447706 h 2728897"/>
              <a:gd name="connsiteX3954" fmla="*/ 1348156 w 4618222"/>
              <a:gd name="connsiteY3954" fmla="*/ 2437439 h 2728897"/>
              <a:gd name="connsiteX3955" fmla="*/ 1347015 w 4618222"/>
              <a:gd name="connsiteY3955" fmla="*/ 2427173 h 2728897"/>
              <a:gd name="connsiteX3956" fmla="*/ 1348727 w 4618222"/>
              <a:gd name="connsiteY3956" fmla="*/ 2415195 h 2728897"/>
              <a:gd name="connsiteX3957" fmla="*/ 1348156 w 4618222"/>
              <a:gd name="connsiteY3957" fmla="*/ 2413484 h 2728897"/>
              <a:gd name="connsiteX3958" fmla="*/ 1347015 w 4618222"/>
              <a:gd name="connsiteY3958" fmla="*/ 2410062 h 2728897"/>
              <a:gd name="connsiteX3959" fmla="*/ 1351578 w 4618222"/>
              <a:gd name="connsiteY3959" fmla="*/ 2404928 h 2728897"/>
              <a:gd name="connsiteX3960" fmla="*/ 1388652 w 4618222"/>
              <a:gd name="connsiteY3960" fmla="*/ 2401506 h 2728897"/>
              <a:gd name="connsiteX3961" fmla="*/ 1398348 w 4618222"/>
              <a:gd name="connsiteY3961" fmla="*/ 2398084 h 2728897"/>
              <a:gd name="connsiteX3962" fmla="*/ 1409756 w 4618222"/>
              <a:gd name="connsiteY3962" fmla="*/ 2386106 h 2728897"/>
              <a:gd name="connsiteX3963" fmla="*/ 1414319 w 4618222"/>
              <a:gd name="connsiteY3963" fmla="*/ 2375269 h 2728897"/>
              <a:gd name="connsiteX3964" fmla="*/ 1416030 w 4618222"/>
              <a:gd name="connsiteY3964" fmla="*/ 2368425 h 2728897"/>
              <a:gd name="connsiteX3965" fmla="*/ 1412608 w 4618222"/>
              <a:gd name="connsiteY3965" fmla="*/ 2361010 h 2728897"/>
              <a:gd name="connsiteX3966" fmla="*/ 1408045 w 4618222"/>
              <a:gd name="connsiteY3966" fmla="*/ 2358729 h 2728897"/>
              <a:gd name="connsiteX3967" fmla="*/ 1405763 w 4618222"/>
              <a:gd name="connsiteY3967" fmla="*/ 2354165 h 2728897"/>
              <a:gd name="connsiteX3968" fmla="*/ 1406904 w 4618222"/>
              <a:gd name="connsiteY3968" fmla="*/ 2349032 h 2728897"/>
              <a:gd name="connsiteX3969" fmla="*/ 1403482 w 4618222"/>
              <a:gd name="connsiteY3969" fmla="*/ 2338766 h 2728897"/>
              <a:gd name="connsiteX3970" fmla="*/ 1392074 w 4618222"/>
              <a:gd name="connsiteY3970" fmla="*/ 2330210 h 2728897"/>
              <a:gd name="connsiteX3971" fmla="*/ 1390934 w 4618222"/>
              <a:gd name="connsiteY3971" fmla="*/ 2330210 h 2728897"/>
              <a:gd name="connsiteX3972" fmla="*/ 1390934 w 4618222"/>
              <a:gd name="connsiteY3972" fmla="*/ 2329069 h 2728897"/>
              <a:gd name="connsiteX3973" fmla="*/ 1390363 w 4618222"/>
              <a:gd name="connsiteY3973" fmla="*/ 2328499 h 2728897"/>
              <a:gd name="connsiteX3974" fmla="*/ 1390934 w 4618222"/>
              <a:gd name="connsiteY3974" fmla="*/ 2329069 h 2728897"/>
              <a:gd name="connsiteX3975" fmla="*/ 1390934 w 4618222"/>
              <a:gd name="connsiteY3975" fmla="*/ 2329639 h 2728897"/>
              <a:gd name="connsiteX3976" fmla="*/ 1391504 w 4618222"/>
              <a:gd name="connsiteY3976" fmla="*/ 2330210 h 2728897"/>
              <a:gd name="connsiteX3977" fmla="*/ 1392074 w 4618222"/>
              <a:gd name="connsiteY3977" fmla="*/ 2330781 h 2728897"/>
              <a:gd name="connsiteX3978" fmla="*/ 1416030 w 4618222"/>
              <a:gd name="connsiteY3978" fmla="*/ 2335914 h 2728897"/>
              <a:gd name="connsiteX3979" fmla="*/ 1421163 w 4618222"/>
              <a:gd name="connsiteY3979" fmla="*/ 2337054 h 2728897"/>
              <a:gd name="connsiteX3980" fmla="*/ 1431430 w 4618222"/>
              <a:gd name="connsiteY3980" fmla="*/ 2337625 h 2728897"/>
              <a:gd name="connsiteX3981" fmla="*/ 1451393 w 4618222"/>
              <a:gd name="connsiteY3981" fmla="*/ 2326788 h 2728897"/>
              <a:gd name="connsiteX3982" fmla="*/ 1458237 w 4618222"/>
              <a:gd name="connsiteY3982" fmla="*/ 2315380 h 2728897"/>
              <a:gd name="connsiteX3983" fmla="*/ 1465652 w 4618222"/>
              <a:gd name="connsiteY3983" fmla="*/ 2302262 h 2728897"/>
              <a:gd name="connsiteX3984" fmla="*/ 1469644 w 4618222"/>
              <a:gd name="connsiteY3984" fmla="*/ 2285721 h 2728897"/>
              <a:gd name="connsiteX3985" fmla="*/ 1470215 w 4618222"/>
              <a:gd name="connsiteY3985" fmla="*/ 2286291 h 2728897"/>
              <a:gd name="connsiteX3986" fmla="*/ 1470215 w 4618222"/>
              <a:gd name="connsiteY3986" fmla="*/ 2285721 h 2728897"/>
              <a:gd name="connsiteX3987" fmla="*/ 1469644 w 4618222"/>
              <a:gd name="connsiteY3987" fmla="*/ 2285721 h 2728897"/>
              <a:gd name="connsiteX3988" fmla="*/ 1472496 w 4618222"/>
              <a:gd name="connsiteY3988" fmla="*/ 2276595 h 2728897"/>
              <a:gd name="connsiteX3989" fmla="*/ 1476489 w 4618222"/>
              <a:gd name="connsiteY3989" fmla="*/ 2275454 h 2728897"/>
              <a:gd name="connsiteX3990" fmla="*/ 1481052 w 4618222"/>
              <a:gd name="connsiteY3990" fmla="*/ 2263477 h 2728897"/>
              <a:gd name="connsiteX3991" fmla="*/ 1483904 w 4618222"/>
              <a:gd name="connsiteY3991" fmla="*/ 2261766 h 2728897"/>
              <a:gd name="connsiteX3992" fmla="*/ 1485615 w 4618222"/>
              <a:gd name="connsiteY3992" fmla="*/ 2264047 h 2728897"/>
              <a:gd name="connsiteX3993" fmla="*/ 1486756 w 4618222"/>
              <a:gd name="connsiteY3993" fmla="*/ 2268610 h 2728897"/>
              <a:gd name="connsiteX3994" fmla="*/ 1492459 w 4618222"/>
              <a:gd name="connsiteY3994" fmla="*/ 2263477 h 2728897"/>
              <a:gd name="connsiteX3995" fmla="*/ 1509000 w 4618222"/>
              <a:gd name="connsiteY3995" fmla="*/ 2231536 h 2728897"/>
              <a:gd name="connsiteX3996" fmla="*/ 1511852 w 4618222"/>
              <a:gd name="connsiteY3996" fmla="*/ 2208721 h 2728897"/>
              <a:gd name="connsiteX3997" fmla="*/ 1511282 w 4618222"/>
              <a:gd name="connsiteY3997" fmla="*/ 2205299 h 2728897"/>
              <a:gd name="connsiteX3998" fmla="*/ 1519837 w 4618222"/>
              <a:gd name="connsiteY3998" fmla="*/ 2179063 h 2728897"/>
              <a:gd name="connsiteX3999" fmla="*/ 1530104 w 4618222"/>
              <a:gd name="connsiteY3999" fmla="*/ 2169936 h 2728897"/>
              <a:gd name="connsiteX4000" fmla="*/ 1548926 w 4618222"/>
              <a:gd name="connsiteY4000" fmla="*/ 2158529 h 2728897"/>
              <a:gd name="connsiteX4001" fmla="*/ 1559192 w 4618222"/>
              <a:gd name="connsiteY4001" fmla="*/ 2152825 h 2728897"/>
              <a:gd name="connsiteX4002" fmla="*/ 1565467 w 4618222"/>
              <a:gd name="connsiteY4002" fmla="*/ 2144840 h 2728897"/>
              <a:gd name="connsiteX4003" fmla="*/ 1568319 w 4618222"/>
              <a:gd name="connsiteY4003" fmla="*/ 2143699 h 2728897"/>
              <a:gd name="connsiteX4004" fmla="*/ 1578585 w 4618222"/>
              <a:gd name="connsiteY4004" fmla="*/ 2143129 h 2728897"/>
              <a:gd name="connsiteX4005" fmla="*/ 1588852 w 4618222"/>
              <a:gd name="connsiteY4005" fmla="*/ 2143699 h 2728897"/>
              <a:gd name="connsiteX4006" fmla="*/ 1605393 w 4618222"/>
              <a:gd name="connsiteY4006" fmla="*/ 2136855 h 2728897"/>
              <a:gd name="connsiteX4007" fmla="*/ 1613948 w 4618222"/>
              <a:gd name="connsiteY4007" fmla="*/ 2131151 h 2728897"/>
              <a:gd name="connsiteX4008" fmla="*/ 1616229 w 4618222"/>
              <a:gd name="connsiteY4008" fmla="*/ 2124878 h 2728897"/>
              <a:gd name="connsiteX4009" fmla="*/ 1617370 w 4618222"/>
              <a:gd name="connsiteY4009" fmla="*/ 2116892 h 2728897"/>
              <a:gd name="connsiteX4010" fmla="*/ 1627637 w 4618222"/>
              <a:gd name="connsiteY4010" fmla="*/ 2099211 h 2728897"/>
              <a:gd name="connsiteX4011" fmla="*/ 1631629 w 4618222"/>
              <a:gd name="connsiteY4011" fmla="*/ 2084952 h 2728897"/>
              <a:gd name="connsiteX4012" fmla="*/ 1633340 w 4618222"/>
              <a:gd name="connsiteY4012" fmla="*/ 2073544 h 2728897"/>
              <a:gd name="connsiteX4013" fmla="*/ 1639044 w 4618222"/>
              <a:gd name="connsiteY4013" fmla="*/ 2052440 h 2728897"/>
              <a:gd name="connsiteX4014" fmla="*/ 1639615 w 4618222"/>
              <a:gd name="connsiteY4014" fmla="*/ 2025063 h 2728897"/>
              <a:gd name="connsiteX4015" fmla="*/ 1639044 w 4618222"/>
              <a:gd name="connsiteY4015" fmla="*/ 2006240 h 2728897"/>
              <a:gd name="connsiteX4016" fmla="*/ 1643037 w 4618222"/>
              <a:gd name="connsiteY4016" fmla="*/ 1998825 h 2728897"/>
              <a:gd name="connsiteX4017" fmla="*/ 1657866 w 4618222"/>
              <a:gd name="connsiteY4017" fmla="*/ 1981144 h 2728897"/>
              <a:gd name="connsiteX4018" fmla="*/ 1660148 w 4618222"/>
              <a:gd name="connsiteY4018" fmla="*/ 1976582 h 2728897"/>
              <a:gd name="connsiteX4019" fmla="*/ 1669274 w 4618222"/>
              <a:gd name="connsiteY4019" fmla="*/ 1964033 h 2728897"/>
              <a:gd name="connsiteX4020" fmla="*/ 1682392 w 4618222"/>
              <a:gd name="connsiteY4020" fmla="*/ 1950915 h 2728897"/>
              <a:gd name="connsiteX4021" fmla="*/ 1692659 w 4618222"/>
              <a:gd name="connsiteY4021" fmla="*/ 1934944 h 2728897"/>
              <a:gd name="connsiteX4022" fmla="*/ 1694940 w 4618222"/>
              <a:gd name="connsiteY4022" fmla="*/ 1911559 h 2728897"/>
              <a:gd name="connsiteX4023" fmla="*/ 1687525 w 4618222"/>
              <a:gd name="connsiteY4023" fmla="*/ 1876196 h 2728897"/>
              <a:gd name="connsiteX4024" fmla="*/ 1426297 w 4618222"/>
              <a:gd name="connsiteY4024" fmla="*/ 923681 h 2728897"/>
              <a:gd name="connsiteX4025" fmla="*/ 1426867 w 4618222"/>
              <a:gd name="connsiteY4025" fmla="*/ 924821 h 2728897"/>
              <a:gd name="connsiteX4026" fmla="*/ 1418311 w 4618222"/>
              <a:gd name="connsiteY4026" fmla="*/ 931666 h 2728897"/>
              <a:gd name="connsiteX4027" fmla="*/ 1417171 w 4618222"/>
              <a:gd name="connsiteY4027" fmla="*/ 929955 h 2728897"/>
              <a:gd name="connsiteX4028" fmla="*/ 1426297 w 4618222"/>
              <a:gd name="connsiteY4028" fmla="*/ 923681 h 2728897"/>
              <a:gd name="connsiteX4029" fmla="*/ 1352719 w 4618222"/>
              <a:gd name="connsiteY4029" fmla="*/ 946495 h 2728897"/>
              <a:gd name="connsiteX4030" fmla="*/ 1353289 w 4618222"/>
              <a:gd name="connsiteY4030" fmla="*/ 945355 h 2728897"/>
              <a:gd name="connsiteX4031" fmla="*/ 1353860 w 4618222"/>
              <a:gd name="connsiteY4031" fmla="*/ 946495 h 2728897"/>
              <a:gd name="connsiteX4032" fmla="*/ 1352719 w 4618222"/>
              <a:gd name="connsiteY4032" fmla="*/ 946495 h 2728897"/>
              <a:gd name="connsiteX4033" fmla="*/ 1348727 w 4618222"/>
              <a:gd name="connsiteY4033" fmla="*/ 913984 h 2728897"/>
              <a:gd name="connsiteX4034" fmla="*/ 1356712 w 4618222"/>
              <a:gd name="connsiteY4034" fmla="*/ 913414 h 2728897"/>
              <a:gd name="connsiteX4035" fmla="*/ 1372682 w 4618222"/>
              <a:gd name="connsiteY4035" fmla="*/ 914555 h 2728897"/>
              <a:gd name="connsiteX4036" fmla="*/ 1373823 w 4618222"/>
              <a:gd name="connsiteY4036" fmla="*/ 917406 h 2728897"/>
              <a:gd name="connsiteX4037" fmla="*/ 1372682 w 4618222"/>
              <a:gd name="connsiteY4037" fmla="*/ 918547 h 2728897"/>
              <a:gd name="connsiteX4038" fmla="*/ 1366978 w 4618222"/>
              <a:gd name="connsiteY4038" fmla="*/ 920829 h 2728897"/>
              <a:gd name="connsiteX4039" fmla="*/ 1353289 w 4618222"/>
              <a:gd name="connsiteY4039" fmla="*/ 919118 h 2728897"/>
              <a:gd name="connsiteX4040" fmla="*/ 1348727 w 4618222"/>
              <a:gd name="connsiteY4040" fmla="*/ 917406 h 2728897"/>
              <a:gd name="connsiteX4041" fmla="*/ 1348156 w 4618222"/>
              <a:gd name="connsiteY4041" fmla="*/ 916266 h 2728897"/>
              <a:gd name="connsiteX4042" fmla="*/ 1348727 w 4618222"/>
              <a:gd name="connsiteY4042" fmla="*/ 913984 h 2728897"/>
              <a:gd name="connsiteX4043" fmla="*/ 1344163 w 4618222"/>
              <a:gd name="connsiteY4043" fmla="*/ 943073 h 2728897"/>
              <a:gd name="connsiteX4044" fmla="*/ 1344734 w 4618222"/>
              <a:gd name="connsiteY4044" fmla="*/ 943644 h 2728897"/>
              <a:gd name="connsiteX4045" fmla="*/ 1344163 w 4618222"/>
              <a:gd name="connsiteY4045" fmla="*/ 943073 h 2728897"/>
              <a:gd name="connsiteX4046" fmla="*/ 1344163 w 4618222"/>
              <a:gd name="connsiteY4046" fmla="*/ 943073 h 2728897"/>
              <a:gd name="connsiteX4047" fmla="*/ 1303097 w 4618222"/>
              <a:gd name="connsiteY4047" fmla="*/ 897443 h 2728897"/>
              <a:gd name="connsiteX4048" fmla="*/ 1303667 w 4618222"/>
              <a:gd name="connsiteY4048" fmla="*/ 898014 h 2728897"/>
              <a:gd name="connsiteX4049" fmla="*/ 1304238 w 4618222"/>
              <a:gd name="connsiteY4049" fmla="*/ 900866 h 2728897"/>
              <a:gd name="connsiteX4050" fmla="*/ 1303097 w 4618222"/>
              <a:gd name="connsiteY4050" fmla="*/ 898014 h 2728897"/>
              <a:gd name="connsiteX4051" fmla="*/ 1303097 w 4618222"/>
              <a:gd name="connsiteY4051" fmla="*/ 897443 h 2728897"/>
              <a:gd name="connsiteX4052" fmla="*/ 1291690 w 4618222"/>
              <a:gd name="connsiteY4052" fmla="*/ 902577 h 2728897"/>
              <a:gd name="connsiteX4053" fmla="*/ 1294542 w 4618222"/>
              <a:gd name="connsiteY4053" fmla="*/ 899155 h 2728897"/>
              <a:gd name="connsiteX4054" fmla="*/ 1295682 w 4618222"/>
              <a:gd name="connsiteY4054" fmla="*/ 902007 h 2728897"/>
              <a:gd name="connsiteX4055" fmla="*/ 1296253 w 4618222"/>
              <a:gd name="connsiteY4055" fmla="*/ 906570 h 2728897"/>
              <a:gd name="connsiteX4056" fmla="*/ 1295682 w 4618222"/>
              <a:gd name="connsiteY4056" fmla="*/ 909992 h 2728897"/>
              <a:gd name="connsiteX4057" fmla="*/ 1294542 w 4618222"/>
              <a:gd name="connsiteY4057" fmla="*/ 910562 h 2728897"/>
              <a:gd name="connsiteX4058" fmla="*/ 1291690 w 4618222"/>
              <a:gd name="connsiteY4058" fmla="*/ 902577 h 2728897"/>
              <a:gd name="connsiteX4059" fmla="*/ 1260319 w 4618222"/>
              <a:gd name="connsiteY4059" fmla="*/ 886036 h 2728897"/>
              <a:gd name="connsiteX4060" fmla="*/ 1260319 w 4618222"/>
              <a:gd name="connsiteY4060" fmla="*/ 886607 h 2728897"/>
              <a:gd name="connsiteX4061" fmla="*/ 1259179 w 4618222"/>
              <a:gd name="connsiteY4061" fmla="*/ 886036 h 2728897"/>
              <a:gd name="connsiteX4062" fmla="*/ 1260319 w 4618222"/>
              <a:gd name="connsiteY4062" fmla="*/ 886036 h 2728897"/>
              <a:gd name="connsiteX4063" fmla="*/ 1233512 w 4618222"/>
              <a:gd name="connsiteY4063" fmla="*/ 967599 h 2728897"/>
              <a:gd name="connsiteX4064" fmla="*/ 1235223 w 4618222"/>
              <a:gd name="connsiteY4064" fmla="*/ 968169 h 2728897"/>
              <a:gd name="connsiteX4065" fmla="*/ 1235223 w 4618222"/>
              <a:gd name="connsiteY4065" fmla="*/ 969310 h 2728897"/>
              <a:gd name="connsiteX4066" fmla="*/ 1227808 w 4618222"/>
              <a:gd name="connsiteY4066" fmla="*/ 973303 h 2728897"/>
              <a:gd name="connsiteX4067" fmla="*/ 1227238 w 4618222"/>
              <a:gd name="connsiteY4067" fmla="*/ 972162 h 2728897"/>
              <a:gd name="connsiteX4068" fmla="*/ 1233512 w 4618222"/>
              <a:gd name="connsiteY4068" fmla="*/ 967599 h 2728897"/>
              <a:gd name="connsiteX4069" fmla="*/ 1203853 w 4618222"/>
              <a:gd name="connsiteY4069" fmla="*/ 1015510 h 2728897"/>
              <a:gd name="connsiteX4070" fmla="*/ 1204994 w 4618222"/>
              <a:gd name="connsiteY4070" fmla="*/ 1016080 h 2728897"/>
              <a:gd name="connsiteX4071" fmla="*/ 1204994 w 4618222"/>
              <a:gd name="connsiteY4071" fmla="*/ 1017221 h 2728897"/>
              <a:gd name="connsiteX4072" fmla="*/ 1203853 w 4618222"/>
              <a:gd name="connsiteY4072" fmla="*/ 1017221 h 2728897"/>
              <a:gd name="connsiteX4073" fmla="*/ 1202712 w 4618222"/>
              <a:gd name="connsiteY4073" fmla="*/ 1016080 h 2728897"/>
              <a:gd name="connsiteX4074" fmla="*/ 1203853 w 4618222"/>
              <a:gd name="connsiteY4074" fmla="*/ 1015510 h 2728897"/>
              <a:gd name="connsiteX4075" fmla="*/ 1134838 w 4618222"/>
              <a:gd name="connsiteY4075" fmla="*/ 603133 h 2728897"/>
              <a:gd name="connsiteX4076" fmla="*/ 1136549 w 4618222"/>
              <a:gd name="connsiteY4076" fmla="*/ 603704 h 2728897"/>
              <a:gd name="connsiteX4077" fmla="*/ 1146246 w 4618222"/>
              <a:gd name="connsiteY4077" fmla="*/ 617393 h 2728897"/>
              <a:gd name="connsiteX4078" fmla="*/ 1146246 w 4618222"/>
              <a:gd name="connsiteY4078" fmla="*/ 618533 h 2728897"/>
              <a:gd name="connsiteX4079" fmla="*/ 1145105 w 4618222"/>
              <a:gd name="connsiteY4079" fmla="*/ 619104 h 2728897"/>
              <a:gd name="connsiteX4080" fmla="*/ 1140542 w 4618222"/>
              <a:gd name="connsiteY4080" fmla="*/ 616822 h 2728897"/>
              <a:gd name="connsiteX4081" fmla="*/ 1133698 w 4618222"/>
              <a:gd name="connsiteY4081" fmla="*/ 605415 h 2728897"/>
              <a:gd name="connsiteX4082" fmla="*/ 1134838 w 4618222"/>
              <a:gd name="connsiteY4082" fmla="*/ 603133 h 2728897"/>
              <a:gd name="connsiteX4083" fmla="*/ 1045290 w 4618222"/>
              <a:gd name="connsiteY4083" fmla="*/ 630511 h 2728897"/>
              <a:gd name="connsiteX4084" fmla="*/ 1046431 w 4618222"/>
              <a:gd name="connsiteY4084" fmla="*/ 629941 h 2728897"/>
              <a:gd name="connsiteX4085" fmla="*/ 1052705 w 4618222"/>
              <a:gd name="connsiteY4085" fmla="*/ 634504 h 2728897"/>
              <a:gd name="connsiteX4086" fmla="*/ 1053275 w 4618222"/>
              <a:gd name="connsiteY4086" fmla="*/ 634504 h 2728897"/>
              <a:gd name="connsiteX4087" fmla="*/ 1053846 w 4618222"/>
              <a:gd name="connsiteY4087" fmla="*/ 635074 h 2728897"/>
              <a:gd name="connsiteX4088" fmla="*/ 1059550 w 4618222"/>
              <a:gd name="connsiteY4088" fmla="*/ 637355 h 2728897"/>
              <a:gd name="connsiteX4089" fmla="*/ 1060690 w 4618222"/>
              <a:gd name="connsiteY4089" fmla="*/ 637355 h 2728897"/>
              <a:gd name="connsiteX4090" fmla="*/ 1060690 w 4618222"/>
              <a:gd name="connsiteY4090" fmla="*/ 638496 h 2728897"/>
              <a:gd name="connsiteX4091" fmla="*/ 1060120 w 4618222"/>
              <a:gd name="connsiteY4091" fmla="*/ 637926 h 2728897"/>
              <a:gd name="connsiteX4092" fmla="*/ 1059550 w 4618222"/>
              <a:gd name="connsiteY4092" fmla="*/ 637355 h 2728897"/>
              <a:gd name="connsiteX4093" fmla="*/ 1053846 w 4618222"/>
              <a:gd name="connsiteY4093" fmla="*/ 635074 h 2728897"/>
              <a:gd name="connsiteX4094" fmla="*/ 1052705 w 4618222"/>
              <a:gd name="connsiteY4094" fmla="*/ 635074 h 2728897"/>
              <a:gd name="connsiteX4095" fmla="*/ 1052705 w 4618222"/>
              <a:gd name="connsiteY4095" fmla="*/ 635074 h 2728897"/>
              <a:gd name="connsiteX4096" fmla="*/ 1045290 w 4618222"/>
              <a:gd name="connsiteY4096" fmla="*/ 633933 h 2728897"/>
              <a:gd name="connsiteX4097" fmla="*/ 1045290 w 4618222"/>
              <a:gd name="connsiteY4097" fmla="*/ 630511 h 2728897"/>
              <a:gd name="connsiteX4098" fmla="*/ 1012209 w 4618222"/>
              <a:gd name="connsiteY4098" fmla="*/ 618533 h 2728897"/>
              <a:gd name="connsiteX4099" fmla="*/ 1013349 w 4618222"/>
              <a:gd name="connsiteY4099" fmla="*/ 619104 h 2728897"/>
              <a:gd name="connsiteX4100" fmla="*/ 1012209 w 4618222"/>
              <a:gd name="connsiteY4100" fmla="*/ 619674 h 2728897"/>
              <a:gd name="connsiteX4101" fmla="*/ 1012209 w 4618222"/>
              <a:gd name="connsiteY4101" fmla="*/ 618533 h 2728897"/>
              <a:gd name="connsiteX4102" fmla="*/ 1137120 w 4618222"/>
              <a:gd name="connsiteY4102" fmla="*/ 1008095 h 2728897"/>
              <a:gd name="connsiteX4103" fmla="*/ 1138260 w 4618222"/>
              <a:gd name="connsiteY4103" fmla="*/ 1007525 h 2728897"/>
              <a:gd name="connsiteX4104" fmla="*/ 1139401 w 4618222"/>
              <a:gd name="connsiteY4104" fmla="*/ 1008665 h 2728897"/>
              <a:gd name="connsiteX4105" fmla="*/ 1138260 w 4618222"/>
              <a:gd name="connsiteY4105" fmla="*/ 1010377 h 2728897"/>
              <a:gd name="connsiteX4106" fmla="*/ 1137120 w 4618222"/>
              <a:gd name="connsiteY4106" fmla="*/ 1009806 h 2728897"/>
              <a:gd name="connsiteX4107" fmla="*/ 1137120 w 4618222"/>
              <a:gd name="connsiteY4107" fmla="*/ 1008095 h 2728897"/>
              <a:gd name="connsiteX4108" fmla="*/ 1125142 w 4618222"/>
              <a:gd name="connsiteY4108" fmla="*/ 1109050 h 2728897"/>
              <a:gd name="connsiteX4109" fmla="*/ 1126283 w 4618222"/>
              <a:gd name="connsiteY4109" fmla="*/ 1107910 h 2728897"/>
              <a:gd name="connsiteX4110" fmla="*/ 1134268 w 4618222"/>
              <a:gd name="connsiteY4110" fmla="*/ 1105058 h 2728897"/>
              <a:gd name="connsiteX4111" fmla="*/ 1151379 w 4618222"/>
              <a:gd name="connsiteY4111" fmla="*/ 1103917 h 2728897"/>
              <a:gd name="connsiteX4112" fmla="*/ 1160505 w 4618222"/>
              <a:gd name="connsiteY4112" fmla="*/ 1100495 h 2728897"/>
              <a:gd name="connsiteX4113" fmla="*/ 1163357 w 4618222"/>
              <a:gd name="connsiteY4113" fmla="*/ 1099354 h 2728897"/>
              <a:gd name="connsiteX4114" fmla="*/ 1164497 w 4618222"/>
              <a:gd name="connsiteY4114" fmla="*/ 1100495 h 2728897"/>
              <a:gd name="connsiteX4115" fmla="*/ 1163927 w 4618222"/>
              <a:gd name="connsiteY4115" fmla="*/ 1110191 h 2728897"/>
              <a:gd name="connsiteX4116" fmla="*/ 1149098 w 4618222"/>
              <a:gd name="connsiteY4116" fmla="*/ 1115895 h 2728897"/>
              <a:gd name="connsiteX4117" fmla="*/ 1125712 w 4618222"/>
              <a:gd name="connsiteY4117" fmla="*/ 1114184 h 2728897"/>
              <a:gd name="connsiteX4118" fmla="*/ 1123431 w 4618222"/>
              <a:gd name="connsiteY4118" fmla="*/ 1111902 h 2728897"/>
              <a:gd name="connsiteX4119" fmla="*/ 1125142 w 4618222"/>
              <a:gd name="connsiteY4119" fmla="*/ 1109050 h 2728897"/>
              <a:gd name="connsiteX4120" fmla="*/ 1122860 w 4618222"/>
              <a:gd name="connsiteY4120" fmla="*/ 1125021 h 2728897"/>
              <a:gd name="connsiteX4121" fmla="*/ 1121720 w 4618222"/>
              <a:gd name="connsiteY4121" fmla="*/ 1127873 h 2728897"/>
              <a:gd name="connsiteX4122" fmla="*/ 1103468 w 4618222"/>
              <a:gd name="connsiteY4122" fmla="*/ 1136998 h 2728897"/>
              <a:gd name="connsiteX4123" fmla="*/ 1089779 w 4618222"/>
              <a:gd name="connsiteY4123" fmla="*/ 1143273 h 2728897"/>
              <a:gd name="connsiteX4124" fmla="*/ 1074950 w 4618222"/>
              <a:gd name="connsiteY4124" fmla="*/ 1147265 h 2728897"/>
              <a:gd name="connsiteX4125" fmla="*/ 1069816 w 4618222"/>
              <a:gd name="connsiteY4125" fmla="*/ 1143843 h 2728897"/>
              <a:gd name="connsiteX4126" fmla="*/ 1070386 w 4618222"/>
              <a:gd name="connsiteY4126" fmla="*/ 1138139 h 2728897"/>
              <a:gd name="connsiteX4127" fmla="*/ 1071527 w 4618222"/>
              <a:gd name="connsiteY4127" fmla="*/ 1136998 h 2728897"/>
              <a:gd name="connsiteX4128" fmla="*/ 1093201 w 4618222"/>
              <a:gd name="connsiteY4128" fmla="*/ 1127873 h 2728897"/>
              <a:gd name="connsiteX4129" fmla="*/ 1101186 w 4618222"/>
              <a:gd name="connsiteY4129" fmla="*/ 1126732 h 2728897"/>
              <a:gd name="connsiteX4130" fmla="*/ 1110883 w 4618222"/>
              <a:gd name="connsiteY4130" fmla="*/ 1126162 h 2728897"/>
              <a:gd name="connsiteX4131" fmla="*/ 1118868 w 4618222"/>
              <a:gd name="connsiteY4131" fmla="*/ 1123310 h 2728897"/>
              <a:gd name="connsiteX4132" fmla="*/ 1122860 w 4618222"/>
              <a:gd name="connsiteY4132" fmla="*/ 1125021 h 2728897"/>
              <a:gd name="connsiteX4133" fmla="*/ 1073809 w 4618222"/>
              <a:gd name="connsiteY4133" fmla="*/ 1054865 h 2728897"/>
              <a:gd name="connsiteX4134" fmla="*/ 1108601 w 4618222"/>
              <a:gd name="connsiteY4134" fmla="*/ 1063991 h 2728897"/>
              <a:gd name="connsiteX4135" fmla="*/ 1112594 w 4618222"/>
              <a:gd name="connsiteY4135" fmla="*/ 1066843 h 2728897"/>
              <a:gd name="connsiteX4136" fmla="*/ 1119438 w 4618222"/>
              <a:gd name="connsiteY4136" fmla="*/ 1080532 h 2728897"/>
              <a:gd name="connsiteX4137" fmla="*/ 1117727 w 4618222"/>
              <a:gd name="connsiteY4137" fmla="*/ 1086806 h 2728897"/>
              <a:gd name="connsiteX4138" fmla="*/ 1113735 w 4618222"/>
              <a:gd name="connsiteY4138" fmla="*/ 1087947 h 2728897"/>
              <a:gd name="connsiteX4139" fmla="*/ 1104608 w 4618222"/>
              <a:gd name="connsiteY4139" fmla="*/ 1079961 h 2728897"/>
              <a:gd name="connsiteX4140" fmla="*/ 1101757 w 4618222"/>
              <a:gd name="connsiteY4140" fmla="*/ 1079391 h 2728897"/>
              <a:gd name="connsiteX4141" fmla="*/ 1101186 w 4618222"/>
              <a:gd name="connsiteY4141" fmla="*/ 1080532 h 2728897"/>
              <a:gd name="connsiteX4142" fmla="*/ 1100616 w 4618222"/>
              <a:gd name="connsiteY4142" fmla="*/ 1085665 h 2728897"/>
              <a:gd name="connsiteX4143" fmla="*/ 1091490 w 4618222"/>
              <a:gd name="connsiteY4143" fmla="*/ 1109050 h 2728897"/>
              <a:gd name="connsiteX4144" fmla="*/ 1089209 w 4618222"/>
              <a:gd name="connsiteY4144" fmla="*/ 1111332 h 2728897"/>
              <a:gd name="connsiteX4145" fmla="*/ 1085216 w 4618222"/>
              <a:gd name="connsiteY4145" fmla="*/ 1110191 h 2728897"/>
              <a:gd name="connsiteX4146" fmla="*/ 1083505 w 4618222"/>
              <a:gd name="connsiteY4146" fmla="*/ 1099924 h 2728897"/>
              <a:gd name="connsiteX4147" fmla="*/ 1076661 w 4618222"/>
              <a:gd name="connsiteY4147" fmla="*/ 1097073 h 2728897"/>
              <a:gd name="connsiteX4148" fmla="*/ 1072098 w 4618222"/>
              <a:gd name="connsiteY4148" fmla="*/ 1099924 h 2728897"/>
              <a:gd name="connsiteX4149" fmla="*/ 1069246 w 4618222"/>
              <a:gd name="connsiteY4149" fmla="*/ 1099924 h 2728897"/>
              <a:gd name="connsiteX4150" fmla="*/ 1069246 w 4618222"/>
              <a:gd name="connsiteY4150" fmla="*/ 1098213 h 2728897"/>
              <a:gd name="connsiteX4151" fmla="*/ 1074379 w 4618222"/>
              <a:gd name="connsiteY4151" fmla="*/ 1091369 h 2728897"/>
              <a:gd name="connsiteX4152" fmla="*/ 1076090 w 4618222"/>
              <a:gd name="connsiteY4152" fmla="*/ 1076539 h 2728897"/>
              <a:gd name="connsiteX4153" fmla="*/ 1072668 w 4618222"/>
              <a:gd name="connsiteY4153" fmla="*/ 1070836 h 2728897"/>
              <a:gd name="connsiteX4154" fmla="*/ 1064112 w 4618222"/>
              <a:gd name="connsiteY4154" fmla="*/ 1065132 h 2728897"/>
              <a:gd name="connsiteX4155" fmla="*/ 1061261 w 4618222"/>
              <a:gd name="connsiteY4155" fmla="*/ 1061710 h 2728897"/>
              <a:gd name="connsiteX4156" fmla="*/ 1060690 w 4618222"/>
              <a:gd name="connsiteY4156" fmla="*/ 1061710 h 2728897"/>
              <a:gd name="connsiteX4157" fmla="*/ 1060690 w 4618222"/>
              <a:gd name="connsiteY4157" fmla="*/ 1061710 h 2728897"/>
              <a:gd name="connsiteX4158" fmla="*/ 1052705 w 4618222"/>
              <a:gd name="connsiteY4158" fmla="*/ 1069695 h 2728897"/>
              <a:gd name="connsiteX4159" fmla="*/ 1045861 w 4618222"/>
              <a:gd name="connsiteY4159" fmla="*/ 1074258 h 2728897"/>
              <a:gd name="connsiteX4160" fmla="*/ 1037876 w 4618222"/>
              <a:gd name="connsiteY4160" fmla="*/ 1079961 h 2728897"/>
              <a:gd name="connsiteX4161" fmla="*/ 1029320 w 4618222"/>
              <a:gd name="connsiteY4161" fmla="*/ 1110762 h 2728897"/>
              <a:gd name="connsiteX4162" fmla="*/ 1016201 w 4618222"/>
              <a:gd name="connsiteY4162" fmla="*/ 1134717 h 2728897"/>
              <a:gd name="connsiteX4163" fmla="*/ 1009927 w 4618222"/>
              <a:gd name="connsiteY4163" fmla="*/ 1131865 h 2728897"/>
              <a:gd name="connsiteX4164" fmla="*/ 1013349 w 4618222"/>
              <a:gd name="connsiteY4164" fmla="*/ 1103917 h 2728897"/>
              <a:gd name="connsiteX4165" fmla="*/ 1019624 w 4618222"/>
              <a:gd name="connsiteY4165" fmla="*/ 1086236 h 2728897"/>
              <a:gd name="connsiteX4166" fmla="*/ 1019624 w 4618222"/>
              <a:gd name="connsiteY4166" fmla="*/ 1078250 h 2728897"/>
              <a:gd name="connsiteX4167" fmla="*/ 1019624 w 4618222"/>
              <a:gd name="connsiteY4167" fmla="*/ 1074828 h 2728897"/>
              <a:gd name="connsiteX4168" fmla="*/ 1020194 w 4618222"/>
              <a:gd name="connsiteY4168" fmla="*/ 1073117 h 2728897"/>
              <a:gd name="connsiteX4169" fmla="*/ 1049853 w 4618222"/>
              <a:gd name="connsiteY4169" fmla="*/ 1057147 h 2728897"/>
              <a:gd name="connsiteX4170" fmla="*/ 1060120 w 4618222"/>
              <a:gd name="connsiteY4170" fmla="*/ 1061139 h 2728897"/>
              <a:gd name="connsiteX4171" fmla="*/ 1060690 w 4618222"/>
              <a:gd name="connsiteY4171" fmla="*/ 1060569 h 2728897"/>
              <a:gd name="connsiteX4172" fmla="*/ 1060690 w 4618222"/>
              <a:gd name="connsiteY4172" fmla="*/ 1061139 h 2728897"/>
              <a:gd name="connsiteX4173" fmla="*/ 1069816 w 4618222"/>
              <a:gd name="connsiteY4173" fmla="*/ 1058288 h 2728897"/>
              <a:gd name="connsiteX4174" fmla="*/ 1071527 w 4618222"/>
              <a:gd name="connsiteY4174" fmla="*/ 1056006 h 2728897"/>
              <a:gd name="connsiteX4175" fmla="*/ 1073809 w 4618222"/>
              <a:gd name="connsiteY4175" fmla="*/ 1054865 h 2728897"/>
              <a:gd name="connsiteX4176" fmla="*/ 1070386 w 4618222"/>
              <a:gd name="connsiteY4176" fmla="*/ 904859 h 2728897"/>
              <a:gd name="connsiteX4177" fmla="*/ 1070957 w 4618222"/>
              <a:gd name="connsiteY4177" fmla="*/ 904288 h 2728897"/>
              <a:gd name="connsiteX4178" fmla="*/ 1070957 w 4618222"/>
              <a:gd name="connsiteY4178" fmla="*/ 900866 h 2728897"/>
              <a:gd name="connsiteX4179" fmla="*/ 1072668 w 4618222"/>
              <a:gd name="connsiteY4179" fmla="*/ 899725 h 2728897"/>
              <a:gd name="connsiteX4180" fmla="*/ 1072668 w 4618222"/>
              <a:gd name="connsiteY4180" fmla="*/ 901436 h 2728897"/>
              <a:gd name="connsiteX4181" fmla="*/ 1070957 w 4618222"/>
              <a:gd name="connsiteY4181" fmla="*/ 904859 h 2728897"/>
              <a:gd name="connsiteX4182" fmla="*/ 1070386 w 4618222"/>
              <a:gd name="connsiteY4182" fmla="*/ 904859 h 2728897"/>
              <a:gd name="connsiteX4183" fmla="*/ 1069246 w 4618222"/>
              <a:gd name="connsiteY4183" fmla="*/ 905429 h 2728897"/>
              <a:gd name="connsiteX4184" fmla="*/ 1070386 w 4618222"/>
              <a:gd name="connsiteY4184" fmla="*/ 904859 h 2728897"/>
              <a:gd name="connsiteX4185" fmla="*/ 1028179 w 4618222"/>
              <a:gd name="connsiteY4185" fmla="*/ 976155 h 2728897"/>
              <a:gd name="connsiteX4186" fmla="*/ 1029890 w 4618222"/>
              <a:gd name="connsiteY4186" fmla="*/ 975584 h 2728897"/>
              <a:gd name="connsiteX4187" fmla="*/ 1032172 w 4618222"/>
              <a:gd name="connsiteY4187" fmla="*/ 977295 h 2728897"/>
              <a:gd name="connsiteX4188" fmla="*/ 1031031 w 4618222"/>
              <a:gd name="connsiteY4188" fmla="*/ 984710 h 2728897"/>
              <a:gd name="connsiteX4189" fmla="*/ 1029890 w 4618222"/>
              <a:gd name="connsiteY4189" fmla="*/ 985280 h 2728897"/>
              <a:gd name="connsiteX4190" fmla="*/ 1027038 w 4618222"/>
              <a:gd name="connsiteY4190" fmla="*/ 984140 h 2728897"/>
              <a:gd name="connsiteX4191" fmla="*/ 1028179 w 4618222"/>
              <a:gd name="connsiteY4191" fmla="*/ 976155 h 2728897"/>
              <a:gd name="connsiteX4192" fmla="*/ 1012209 w 4618222"/>
              <a:gd name="connsiteY4192" fmla="*/ 951058 h 2728897"/>
              <a:gd name="connsiteX4193" fmla="*/ 1012209 w 4618222"/>
              <a:gd name="connsiteY4193" fmla="*/ 952199 h 2728897"/>
              <a:gd name="connsiteX4194" fmla="*/ 1010498 w 4618222"/>
              <a:gd name="connsiteY4194" fmla="*/ 951628 h 2728897"/>
              <a:gd name="connsiteX4195" fmla="*/ 1012209 w 4618222"/>
              <a:gd name="connsiteY4195" fmla="*/ 951058 h 2728897"/>
              <a:gd name="connsiteX4196" fmla="*/ 1001372 w 4618222"/>
              <a:gd name="connsiteY4196" fmla="*/ 668726 h 2728897"/>
              <a:gd name="connsiteX4197" fmla="*/ 1004224 w 4618222"/>
              <a:gd name="connsiteY4197" fmla="*/ 667585 h 2728897"/>
              <a:gd name="connsiteX4198" fmla="*/ 1007076 w 4618222"/>
              <a:gd name="connsiteY4198" fmla="*/ 669296 h 2728897"/>
              <a:gd name="connsiteX4199" fmla="*/ 1007646 w 4618222"/>
              <a:gd name="connsiteY4199" fmla="*/ 673859 h 2728897"/>
              <a:gd name="connsiteX4200" fmla="*/ 1004794 w 4618222"/>
              <a:gd name="connsiteY4200" fmla="*/ 675000 h 2728897"/>
              <a:gd name="connsiteX4201" fmla="*/ 1001372 w 4618222"/>
              <a:gd name="connsiteY4201" fmla="*/ 671578 h 2728897"/>
              <a:gd name="connsiteX4202" fmla="*/ 1001372 w 4618222"/>
              <a:gd name="connsiteY4202" fmla="*/ 668726 h 2728897"/>
              <a:gd name="connsiteX4203" fmla="*/ 989964 w 4618222"/>
              <a:gd name="connsiteY4203" fmla="*/ 657889 h 2728897"/>
              <a:gd name="connsiteX4204" fmla="*/ 990535 w 4618222"/>
              <a:gd name="connsiteY4204" fmla="*/ 659029 h 2728897"/>
              <a:gd name="connsiteX4205" fmla="*/ 989964 w 4618222"/>
              <a:gd name="connsiteY4205" fmla="*/ 660170 h 2728897"/>
              <a:gd name="connsiteX4206" fmla="*/ 989394 w 4618222"/>
              <a:gd name="connsiteY4206" fmla="*/ 659029 h 2728897"/>
              <a:gd name="connsiteX4207" fmla="*/ 989964 w 4618222"/>
              <a:gd name="connsiteY4207" fmla="*/ 657889 h 2728897"/>
              <a:gd name="connsiteX4208" fmla="*/ 984261 w 4618222"/>
              <a:gd name="connsiteY4208" fmla="*/ 868925 h 2728897"/>
              <a:gd name="connsiteX4209" fmla="*/ 985402 w 4618222"/>
              <a:gd name="connsiteY4209" fmla="*/ 869496 h 2728897"/>
              <a:gd name="connsiteX4210" fmla="*/ 984831 w 4618222"/>
              <a:gd name="connsiteY4210" fmla="*/ 870636 h 2728897"/>
              <a:gd name="connsiteX4211" fmla="*/ 983691 w 4618222"/>
              <a:gd name="connsiteY4211" fmla="*/ 870066 h 2728897"/>
              <a:gd name="connsiteX4212" fmla="*/ 984261 w 4618222"/>
              <a:gd name="connsiteY4212" fmla="*/ 868925 h 2728897"/>
              <a:gd name="connsiteX4213" fmla="*/ 977416 w 4618222"/>
              <a:gd name="connsiteY4213" fmla="*/ 963036 h 2728897"/>
              <a:gd name="connsiteX4214" fmla="*/ 977987 w 4618222"/>
              <a:gd name="connsiteY4214" fmla="*/ 963606 h 2728897"/>
              <a:gd name="connsiteX4215" fmla="*/ 977987 w 4618222"/>
              <a:gd name="connsiteY4215" fmla="*/ 963606 h 2728897"/>
              <a:gd name="connsiteX4216" fmla="*/ 987683 w 4618222"/>
              <a:gd name="connsiteY4216" fmla="*/ 964747 h 2728897"/>
              <a:gd name="connsiteX4217" fmla="*/ 988253 w 4618222"/>
              <a:gd name="connsiteY4217" fmla="*/ 967599 h 2728897"/>
              <a:gd name="connsiteX4218" fmla="*/ 987113 w 4618222"/>
              <a:gd name="connsiteY4218" fmla="*/ 968169 h 2728897"/>
              <a:gd name="connsiteX4219" fmla="*/ 978557 w 4618222"/>
              <a:gd name="connsiteY4219" fmla="*/ 963606 h 2728897"/>
              <a:gd name="connsiteX4220" fmla="*/ 977987 w 4618222"/>
              <a:gd name="connsiteY4220" fmla="*/ 963606 h 2728897"/>
              <a:gd name="connsiteX4221" fmla="*/ 977416 w 4618222"/>
              <a:gd name="connsiteY4221" fmla="*/ 963036 h 2728897"/>
              <a:gd name="connsiteX4222" fmla="*/ 991676 w 4618222"/>
              <a:gd name="connsiteY4222" fmla="*/ 1022354 h 2728897"/>
              <a:gd name="connsiteX4223" fmla="*/ 1011638 w 4618222"/>
              <a:gd name="connsiteY4223" fmla="*/ 1013229 h 2728897"/>
              <a:gd name="connsiteX4224" fmla="*/ 1029320 w 4618222"/>
              <a:gd name="connsiteY4224" fmla="*/ 1003532 h 2728897"/>
              <a:gd name="connsiteX4225" fmla="*/ 1035594 w 4618222"/>
              <a:gd name="connsiteY4225" fmla="*/ 1002391 h 2728897"/>
              <a:gd name="connsiteX4226" fmla="*/ 1040157 w 4618222"/>
              <a:gd name="connsiteY4226" fmla="*/ 1004102 h 2728897"/>
              <a:gd name="connsiteX4227" fmla="*/ 1051564 w 4618222"/>
              <a:gd name="connsiteY4227" fmla="*/ 1014940 h 2728897"/>
              <a:gd name="connsiteX4228" fmla="*/ 1058409 w 4618222"/>
              <a:gd name="connsiteY4228" fmla="*/ 1021784 h 2728897"/>
              <a:gd name="connsiteX4229" fmla="*/ 1063542 w 4618222"/>
              <a:gd name="connsiteY4229" fmla="*/ 1029199 h 2728897"/>
              <a:gd name="connsiteX4230" fmla="*/ 1065253 w 4618222"/>
              <a:gd name="connsiteY4230" fmla="*/ 1044599 h 2728897"/>
              <a:gd name="connsiteX4231" fmla="*/ 1060690 w 4618222"/>
              <a:gd name="connsiteY4231" fmla="*/ 1046880 h 2728897"/>
              <a:gd name="connsiteX4232" fmla="*/ 1054416 w 4618222"/>
              <a:gd name="connsiteY4232" fmla="*/ 1044599 h 2728897"/>
              <a:gd name="connsiteX4233" fmla="*/ 1040727 w 4618222"/>
              <a:gd name="connsiteY4233" fmla="*/ 1045739 h 2728897"/>
              <a:gd name="connsiteX4234" fmla="*/ 1027609 w 4618222"/>
              <a:gd name="connsiteY4234" fmla="*/ 1041176 h 2728897"/>
              <a:gd name="connsiteX4235" fmla="*/ 1024757 w 4618222"/>
              <a:gd name="connsiteY4235" fmla="*/ 1038895 h 2728897"/>
              <a:gd name="connsiteX4236" fmla="*/ 1021335 w 4618222"/>
              <a:gd name="connsiteY4236" fmla="*/ 1036043 h 2728897"/>
              <a:gd name="connsiteX4237" fmla="*/ 1024187 w 4618222"/>
              <a:gd name="connsiteY4237" fmla="*/ 1032051 h 2728897"/>
              <a:gd name="connsiteX4238" fmla="*/ 1024187 w 4618222"/>
              <a:gd name="connsiteY4238" fmla="*/ 1029199 h 2728897"/>
              <a:gd name="connsiteX4239" fmla="*/ 1022476 w 4618222"/>
              <a:gd name="connsiteY4239" fmla="*/ 1028628 h 2728897"/>
              <a:gd name="connsiteX4240" fmla="*/ 1019053 w 4618222"/>
              <a:gd name="connsiteY4240" fmla="*/ 1028628 h 2728897"/>
              <a:gd name="connsiteX4241" fmla="*/ 1016201 w 4618222"/>
              <a:gd name="connsiteY4241" fmla="*/ 1030340 h 2728897"/>
              <a:gd name="connsiteX4242" fmla="*/ 994527 w 4618222"/>
              <a:gd name="connsiteY4242" fmla="*/ 1040606 h 2728897"/>
              <a:gd name="connsiteX4243" fmla="*/ 982550 w 4618222"/>
              <a:gd name="connsiteY4243" fmla="*/ 1038325 h 2728897"/>
              <a:gd name="connsiteX4244" fmla="*/ 973424 w 4618222"/>
              <a:gd name="connsiteY4244" fmla="*/ 1036043 h 2728897"/>
              <a:gd name="connsiteX4245" fmla="*/ 973424 w 4618222"/>
              <a:gd name="connsiteY4245" fmla="*/ 1036614 h 2728897"/>
              <a:gd name="connsiteX4246" fmla="*/ 972853 w 4618222"/>
              <a:gd name="connsiteY4246" fmla="*/ 1036614 h 2728897"/>
              <a:gd name="connsiteX4247" fmla="*/ 972283 w 4618222"/>
              <a:gd name="connsiteY4247" fmla="*/ 1037754 h 2728897"/>
              <a:gd name="connsiteX4248" fmla="*/ 972853 w 4618222"/>
              <a:gd name="connsiteY4248" fmla="*/ 1037184 h 2728897"/>
              <a:gd name="connsiteX4249" fmla="*/ 973424 w 4618222"/>
              <a:gd name="connsiteY4249" fmla="*/ 1037184 h 2728897"/>
              <a:gd name="connsiteX4250" fmla="*/ 973994 w 4618222"/>
              <a:gd name="connsiteY4250" fmla="*/ 1036614 h 2728897"/>
              <a:gd name="connsiteX4251" fmla="*/ 974564 w 4618222"/>
              <a:gd name="connsiteY4251" fmla="*/ 1036614 h 2728897"/>
              <a:gd name="connsiteX4252" fmla="*/ 991676 w 4618222"/>
              <a:gd name="connsiteY4252" fmla="*/ 1022354 h 2728897"/>
              <a:gd name="connsiteX4253" fmla="*/ 972853 w 4618222"/>
              <a:gd name="connsiteY4253" fmla="*/ 890029 h 2728897"/>
              <a:gd name="connsiteX4254" fmla="*/ 971713 w 4618222"/>
              <a:gd name="connsiteY4254" fmla="*/ 887747 h 2728897"/>
              <a:gd name="connsiteX4255" fmla="*/ 972853 w 4618222"/>
              <a:gd name="connsiteY4255" fmla="*/ 887177 h 2728897"/>
              <a:gd name="connsiteX4256" fmla="*/ 973994 w 4618222"/>
              <a:gd name="connsiteY4256" fmla="*/ 889458 h 2728897"/>
              <a:gd name="connsiteX4257" fmla="*/ 972853 w 4618222"/>
              <a:gd name="connsiteY4257" fmla="*/ 890029 h 2728897"/>
              <a:gd name="connsiteX4258" fmla="*/ 965439 w 4618222"/>
              <a:gd name="connsiteY4258" fmla="*/ 646481 h 2728897"/>
              <a:gd name="connsiteX4259" fmla="*/ 971713 w 4618222"/>
              <a:gd name="connsiteY4259" fmla="*/ 644770 h 2728897"/>
              <a:gd name="connsiteX4260" fmla="*/ 973994 w 4618222"/>
              <a:gd name="connsiteY4260" fmla="*/ 646481 h 2728897"/>
              <a:gd name="connsiteX4261" fmla="*/ 969431 w 4618222"/>
              <a:gd name="connsiteY4261" fmla="*/ 659029 h 2728897"/>
              <a:gd name="connsiteX4262" fmla="*/ 963157 w 4618222"/>
              <a:gd name="connsiteY4262" fmla="*/ 660740 h 2728897"/>
              <a:gd name="connsiteX4263" fmla="*/ 965439 w 4618222"/>
              <a:gd name="connsiteY4263" fmla="*/ 646481 h 2728897"/>
              <a:gd name="connsiteX4264" fmla="*/ 960305 w 4618222"/>
              <a:gd name="connsiteY4264" fmla="*/ 729755 h 2728897"/>
              <a:gd name="connsiteX4265" fmla="*/ 960876 w 4618222"/>
              <a:gd name="connsiteY4265" fmla="*/ 729185 h 2728897"/>
              <a:gd name="connsiteX4266" fmla="*/ 961446 w 4618222"/>
              <a:gd name="connsiteY4266" fmla="*/ 726903 h 2728897"/>
              <a:gd name="connsiteX4267" fmla="*/ 962587 w 4618222"/>
              <a:gd name="connsiteY4267" fmla="*/ 727474 h 2728897"/>
              <a:gd name="connsiteX4268" fmla="*/ 960876 w 4618222"/>
              <a:gd name="connsiteY4268" fmla="*/ 729185 h 2728897"/>
              <a:gd name="connsiteX4269" fmla="*/ 960305 w 4618222"/>
              <a:gd name="connsiteY4269" fmla="*/ 729755 h 2728897"/>
              <a:gd name="connsiteX4270" fmla="*/ 956883 w 4618222"/>
              <a:gd name="connsiteY4270" fmla="*/ 734318 h 2728897"/>
              <a:gd name="connsiteX4271" fmla="*/ 956313 w 4618222"/>
              <a:gd name="connsiteY4271" fmla="*/ 734888 h 2728897"/>
              <a:gd name="connsiteX4272" fmla="*/ 956883 w 4618222"/>
              <a:gd name="connsiteY4272" fmla="*/ 733748 h 2728897"/>
              <a:gd name="connsiteX4273" fmla="*/ 960305 w 4618222"/>
              <a:gd name="connsiteY4273" fmla="*/ 729755 h 2728897"/>
              <a:gd name="connsiteX4274" fmla="*/ 956883 w 4618222"/>
              <a:gd name="connsiteY4274" fmla="*/ 672718 h 2728897"/>
              <a:gd name="connsiteX4275" fmla="*/ 956883 w 4618222"/>
              <a:gd name="connsiteY4275" fmla="*/ 673859 h 2728897"/>
              <a:gd name="connsiteX4276" fmla="*/ 955742 w 4618222"/>
              <a:gd name="connsiteY4276" fmla="*/ 673289 h 2728897"/>
              <a:gd name="connsiteX4277" fmla="*/ 956883 w 4618222"/>
              <a:gd name="connsiteY4277" fmla="*/ 672718 h 2728897"/>
              <a:gd name="connsiteX4278" fmla="*/ 948898 w 4618222"/>
              <a:gd name="connsiteY4278" fmla="*/ 805044 h 2728897"/>
              <a:gd name="connsiteX4279" fmla="*/ 949468 w 4618222"/>
              <a:gd name="connsiteY4279" fmla="*/ 806184 h 2728897"/>
              <a:gd name="connsiteX4280" fmla="*/ 948328 w 4618222"/>
              <a:gd name="connsiteY4280" fmla="*/ 806184 h 2728897"/>
              <a:gd name="connsiteX4281" fmla="*/ 948898 w 4618222"/>
              <a:gd name="connsiteY4281" fmla="*/ 805044 h 2728897"/>
              <a:gd name="connsiteX4282" fmla="*/ 942624 w 4618222"/>
              <a:gd name="connsiteY4282" fmla="*/ 987562 h 2728897"/>
              <a:gd name="connsiteX4283" fmla="*/ 946617 w 4618222"/>
              <a:gd name="connsiteY4283" fmla="*/ 980717 h 2728897"/>
              <a:gd name="connsiteX4284" fmla="*/ 946617 w 4618222"/>
              <a:gd name="connsiteY4284" fmla="*/ 980147 h 2728897"/>
              <a:gd name="connsiteX4285" fmla="*/ 947187 w 4618222"/>
              <a:gd name="connsiteY4285" fmla="*/ 979577 h 2728897"/>
              <a:gd name="connsiteX4286" fmla="*/ 946617 w 4618222"/>
              <a:gd name="connsiteY4286" fmla="*/ 980717 h 2728897"/>
              <a:gd name="connsiteX4287" fmla="*/ 946617 w 4618222"/>
              <a:gd name="connsiteY4287" fmla="*/ 980717 h 2728897"/>
              <a:gd name="connsiteX4288" fmla="*/ 948328 w 4618222"/>
              <a:gd name="connsiteY4288" fmla="*/ 986421 h 2728897"/>
              <a:gd name="connsiteX4289" fmla="*/ 948328 w 4618222"/>
              <a:gd name="connsiteY4289" fmla="*/ 988132 h 2728897"/>
              <a:gd name="connsiteX4290" fmla="*/ 946046 w 4618222"/>
              <a:gd name="connsiteY4290" fmla="*/ 989843 h 2728897"/>
              <a:gd name="connsiteX4291" fmla="*/ 944335 w 4618222"/>
              <a:gd name="connsiteY4291" fmla="*/ 989843 h 2728897"/>
              <a:gd name="connsiteX4292" fmla="*/ 942624 w 4618222"/>
              <a:gd name="connsiteY4292" fmla="*/ 987562 h 2728897"/>
              <a:gd name="connsiteX4293" fmla="*/ 939772 w 4618222"/>
              <a:gd name="connsiteY4293" fmla="*/ 865503 h 2728897"/>
              <a:gd name="connsiteX4294" fmla="*/ 940913 w 4618222"/>
              <a:gd name="connsiteY4294" fmla="*/ 866073 h 2728897"/>
              <a:gd name="connsiteX4295" fmla="*/ 939772 w 4618222"/>
              <a:gd name="connsiteY4295" fmla="*/ 866644 h 2728897"/>
              <a:gd name="connsiteX4296" fmla="*/ 939772 w 4618222"/>
              <a:gd name="connsiteY4296" fmla="*/ 865503 h 2728897"/>
              <a:gd name="connsiteX4297" fmla="*/ 934639 w 4618222"/>
              <a:gd name="connsiteY4297" fmla="*/ 811318 h 2728897"/>
              <a:gd name="connsiteX4298" fmla="*/ 936920 w 4618222"/>
              <a:gd name="connsiteY4298" fmla="*/ 813029 h 2728897"/>
              <a:gd name="connsiteX4299" fmla="*/ 935209 w 4618222"/>
              <a:gd name="connsiteY4299" fmla="*/ 814740 h 2728897"/>
              <a:gd name="connsiteX4300" fmla="*/ 932357 w 4618222"/>
              <a:gd name="connsiteY4300" fmla="*/ 813600 h 2728897"/>
              <a:gd name="connsiteX4301" fmla="*/ 934639 w 4618222"/>
              <a:gd name="connsiteY4301" fmla="*/ 811318 h 2728897"/>
              <a:gd name="connsiteX4302" fmla="*/ 932357 w 4618222"/>
              <a:gd name="connsiteY4302" fmla="*/ 941932 h 2728897"/>
              <a:gd name="connsiteX4303" fmla="*/ 926654 w 4618222"/>
              <a:gd name="connsiteY4303" fmla="*/ 956192 h 2728897"/>
              <a:gd name="connsiteX4304" fmla="*/ 926654 w 4618222"/>
              <a:gd name="connsiteY4304" fmla="*/ 956762 h 2728897"/>
              <a:gd name="connsiteX4305" fmla="*/ 925513 w 4618222"/>
              <a:gd name="connsiteY4305" fmla="*/ 956762 h 2728897"/>
              <a:gd name="connsiteX4306" fmla="*/ 926083 w 4618222"/>
              <a:gd name="connsiteY4306" fmla="*/ 956192 h 2728897"/>
              <a:gd name="connsiteX4307" fmla="*/ 926654 w 4618222"/>
              <a:gd name="connsiteY4307" fmla="*/ 955621 h 2728897"/>
              <a:gd name="connsiteX4308" fmla="*/ 930076 w 4618222"/>
              <a:gd name="connsiteY4308" fmla="*/ 940221 h 2728897"/>
              <a:gd name="connsiteX4309" fmla="*/ 931217 w 4618222"/>
              <a:gd name="connsiteY4309" fmla="*/ 939651 h 2728897"/>
              <a:gd name="connsiteX4310" fmla="*/ 932357 w 4618222"/>
              <a:gd name="connsiteY4310" fmla="*/ 941932 h 2728897"/>
              <a:gd name="connsiteX4311" fmla="*/ 930646 w 4618222"/>
              <a:gd name="connsiteY4311" fmla="*/ 872918 h 2728897"/>
              <a:gd name="connsiteX4312" fmla="*/ 931787 w 4618222"/>
              <a:gd name="connsiteY4312" fmla="*/ 873488 h 2728897"/>
              <a:gd name="connsiteX4313" fmla="*/ 931217 w 4618222"/>
              <a:gd name="connsiteY4313" fmla="*/ 874629 h 2728897"/>
              <a:gd name="connsiteX4314" fmla="*/ 930076 w 4618222"/>
              <a:gd name="connsiteY4314" fmla="*/ 874629 h 2728897"/>
              <a:gd name="connsiteX4315" fmla="*/ 930646 w 4618222"/>
              <a:gd name="connsiteY4315" fmla="*/ 872918 h 2728897"/>
              <a:gd name="connsiteX4316" fmla="*/ 918668 w 4618222"/>
              <a:gd name="connsiteY4316" fmla="*/ 886607 h 2728897"/>
              <a:gd name="connsiteX4317" fmla="*/ 921520 w 4618222"/>
              <a:gd name="connsiteY4317" fmla="*/ 886036 h 2728897"/>
              <a:gd name="connsiteX4318" fmla="*/ 928935 w 4618222"/>
              <a:gd name="connsiteY4318" fmla="*/ 892310 h 2728897"/>
              <a:gd name="connsiteX4319" fmla="*/ 930646 w 4618222"/>
              <a:gd name="connsiteY4319" fmla="*/ 903718 h 2728897"/>
              <a:gd name="connsiteX4320" fmla="*/ 930076 w 4618222"/>
              <a:gd name="connsiteY4320" fmla="*/ 919118 h 2728897"/>
              <a:gd name="connsiteX4321" fmla="*/ 931217 w 4618222"/>
              <a:gd name="connsiteY4321" fmla="*/ 925392 h 2728897"/>
              <a:gd name="connsiteX4322" fmla="*/ 930076 w 4618222"/>
              <a:gd name="connsiteY4322" fmla="*/ 929955 h 2728897"/>
              <a:gd name="connsiteX4323" fmla="*/ 926654 w 4618222"/>
              <a:gd name="connsiteY4323" fmla="*/ 927673 h 2728897"/>
              <a:gd name="connsiteX4324" fmla="*/ 923231 w 4618222"/>
              <a:gd name="connsiteY4324" fmla="*/ 924251 h 2728897"/>
              <a:gd name="connsiteX4325" fmla="*/ 917528 w 4618222"/>
              <a:gd name="connsiteY4325" fmla="*/ 918547 h 2728897"/>
              <a:gd name="connsiteX4326" fmla="*/ 916387 w 4618222"/>
              <a:gd name="connsiteY4326" fmla="*/ 913414 h 2728897"/>
              <a:gd name="connsiteX4327" fmla="*/ 916387 w 4618222"/>
              <a:gd name="connsiteY4327" fmla="*/ 900295 h 2728897"/>
              <a:gd name="connsiteX4328" fmla="*/ 913535 w 4618222"/>
              <a:gd name="connsiteY4328" fmla="*/ 894592 h 2728897"/>
              <a:gd name="connsiteX4329" fmla="*/ 918668 w 4618222"/>
              <a:gd name="connsiteY4329" fmla="*/ 886607 h 2728897"/>
              <a:gd name="connsiteX4330" fmla="*/ 899846 w 4618222"/>
              <a:gd name="connsiteY4330" fmla="*/ 910562 h 2728897"/>
              <a:gd name="connsiteX4331" fmla="*/ 895283 w 4618222"/>
              <a:gd name="connsiteY4331" fmla="*/ 917406 h 2728897"/>
              <a:gd name="connsiteX4332" fmla="*/ 893002 w 4618222"/>
              <a:gd name="connsiteY4332" fmla="*/ 917977 h 2728897"/>
              <a:gd name="connsiteX4333" fmla="*/ 893002 w 4618222"/>
              <a:gd name="connsiteY4333" fmla="*/ 916266 h 2728897"/>
              <a:gd name="connsiteX4334" fmla="*/ 893572 w 4618222"/>
              <a:gd name="connsiteY4334" fmla="*/ 914555 h 2728897"/>
              <a:gd name="connsiteX4335" fmla="*/ 895854 w 4618222"/>
              <a:gd name="connsiteY4335" fmla="*/ 904859 h 2728897"/>
              <a:gd name="connsiteX4336" fmla="*/ 887868 w 4618222"/>
              <a:gd name="connsiteY4336" fmla="*/ 899155 h 2728897"/>
              <a:gd name="connsiteX4337" fmla="*/ 887298 w 4618222"/>
              <a:gd name="connsiteY4337" fmla="*/ 898014 h 2728897"/>
              <a:gd name="connsiteX4338" fmla="*/ 889580 w 4618222"/>
              <a:gd name="connsiteY4338" fmla="*/ 896303 h 2728897"/>
              <a:gd name="connsiteX4339" fmla="*/ 893002 w 4618222"/>
              <a:gd name="connsiteY4339" fmla="*/ 896873 h 2728897"/>
              <a:gd name="connsiteX4340" fmla="*/ 899276 w 4618222"/>
              <a:gd name="connsiteY4340" fmla="*/ 898014 h 2728897"/>
              <a:gd name="connsiteX4341" fmla="*/ 899276 w 4618222"/>
              <a:gd name="connsiteY4341" fmla="*/ 897443 h 2728897"/>
              <a:gd name="connsiteX4342" fmla="*/ 899276 w 4618222"/>
              <a:gd name="connsiteY4342" fmla="*/ 897443 h 2728897"/>
              <a:gd name="connsiteX4343" fmla="*/ 894143 w 4618222"/>
              <a:gd name="connsiteY4343" fmla="*/ 889458 h 2728897"/>
              <a:gd name="connsiteX4344" fmla="*/ 893572 w 4618222"/>
              <a:gd name="connsiteY4344" fmla="*/ 876340 h 2728897"/>
              <a:gd name="connsiteX4345" fmla="*/ 896994 w 4618222"/>
              <a:gd name="connsiteY4345" fmla="*/ 872918 h 2728897"/>
              <a:gd name="connsiteX4346" fmla="*/ 901557 w 4618222"/>
              <a:gd name="connsiteY4346" fmla="*/ 874629 h 2728897"/>
              <a:gd name="connsiteX4347" fmla="*/ 906120 w 4618222"/>
              <a:gd name="connsiteY4347" fmla="*/ 881473 h 2728897"/>
              <a:gd name="connsiteX4348" fmla="*/ 906120 w 4618222"/>
              <a:gd name="connsiteY4348" fmla="*/ 881473 h 2728897"/>
              <a:gd name="connsiteX4349" fmla="*/ 906691 w 4618222"/>
              <a:gd name="connsiteY4349" fmla="*/ 880903 h 2728897"/>
              <a:gd name="connsiteX4350" fmla="*/ 906120 w 4618222"/>
              <a:gd name="connsiteY4350" fmla="*/ 882044 h 2728897"/>
              <a:gd name="connsiteX4351" fmla="*/ 906120 w 4618222"/>
              <a:gd name="connsiteY4351" fmla="*/ 882044 h 2728897"/>
              <a:gd name="connsiteX4352" fmla="*/ 906120 w 4618222"/>
              <a:gd name="connsiteY4352" fmla="*/ 894592 h 2728897"/>
              <a:gd name="connsiteX4353" fmla="*/ 904979 w 4618222"/>
              <a:gd name="connsiteY4353" fmla="*/ 897443 h 2728897"/>
              <a:gd name="connsiteX4354" fmla="*/ 898705 w 4618222"/>
              <a:gd name="connsiteY4354" fmla="*/ 898584 h 2728897"/>
              <a:gd name="connsiteX4355" fmla="*/ 899276 w 4618222"/>
              <a:gd name="connsiteY4355" fmla="*/ 899155 h 2728897"/>
              <a:gd name="connsiteX4356" fmla="*/ 898705 w 4618222"/>
              <a:gd name="connsiteY4356" fmla="*/ 899155 h 2728897"/>
              <a:gd name="connsiteX4357" fmla="*/ 900417 w 4618222"/>
              <a:gd name="connsiteY4357" fmla="*/ 904859 h 2728897"/>
              <a:gd name="connsiteX4358" fmla="*/ 899846 w 4618222"/>
              <a:gd name="connsiteY4358" fmla="*/ 910562 h 2728897"/>
              <a:gd name="connsiteX4359" fmla="*/ 907831 w 4618222"/>
              <a:gd name="connsiteY4359" fmla="*/ 956762 h 2728897"/>
              <a:gd name="connsiteX4360" fmla="*/ 906691 w 4618222"/>
              <a:gd name="connsiteY4360" fmla="*/ 957903 h 2728897"/>
              <a:gd name="connsiteX4361" fmla="*/ 903839 w 4618222"/>
              <a:gd name="connsiteY4361" fmla="*/ 957903 h 2728897"/>
              <a:gd name="connsiteX4362" fmla="*/ 900987 w 4618222"/>
              <a:gd name="connsiteY4362" fmla="*/ 947066 h 2728897"/>
              <a:gd name="connsiteX4363" fmla="*/ 902698 w 4618222"/>
              <a:gd name="connsiteY4363" fmla="*/ 944214 h 2728897"/>
              <a:gd name="connsiteX4364" fmla="*/ 902698 w 4618222"/>
              <a:gd name="connsiteY4364" fmla="*/ 943644 h 2728897"/>
              <a:gd name="connsiteX4365" fmla="*/ 903268 w 4618222"/>
              <a:gd name="connsiteY4365" fmla="*/ 940792 h 2728897"/>
              <a:gd name="connsiteX4366" fmla="*/ 903268 w 4618222"/>
              <a:gd name="connsiteY4366" fmla="*/ 940792 h 2728897"/>
              <a:gd name="connsiteX4367" fmla="*/ 903268 w 4618222"/>
              <a:gd name="connsiteY4367" fmla="*/ 939651 h 2728897"/>
              <a:gd name="connsiteX4368" fmla="*/ 902698 w 4618222"/>
              <a:gd name="connsiteY4368" fmla="*/ 940792 h 2728897"/>
              <a:gd name="connsiteX4369" fmla="*/ 902128 w 4618222"/>
              <a:gd name="connsiteY4369" fmla="*/ 943644 h 2728897"/>
              <a:gd name="connsiteX4370" fmla="*/ 902128 w 4618222"/>
              <a:gd name="connsiteY4370" fmla="*/ 943644 h 2728897"/>
              <a:gd name="connsiteX4371" fmla="*/ 906691 w 4618222"/>
              <a:gd name="connsiteY4371" fmla="*/ 953340 h 2728897"/>
              <a:gd name="connsiteX4372" fmla="*/ 907831 w 4618222"/>
              <a:gd name="connsiteY4372" fmla="*/ 956762 h 2728897"/>
              <a:gd name="connsiteX4373" fmla="*/ 902128 w 4618222"/>
              <a:gd name="connsiteY4373" fmla="*/ 612259 h 2728897"/>
              <a:gd name="connsiteX4374" fmla="*/ 903268 w 4618222"/>
              <a:gd name="connsiteY4374" fmla="*/ 611689 h 2728897"/>
              <a:gd name="connsiteX4375" fmla="*/ 904409 w 4618222"/>
              <a:gd name="connsiteY4375" fmla="*/ 614541 h 2728897"/>
              <a:gd name="connsiteX4376" fmla="*/ 903268 w 4618222"/>
              <a:gd name="connsiteY4376" fmla="*/ 615111 h 2728897"/>
              <a:gd name="connsiteX4377" fmla="*/ 902128 w 4618222"/>
              <a:gd name="connsiteY4377" fmla="*/ 612259 h 2728897"/>
              <a:gd name="connsiteX4378" fmla="*/ 893002 w 4618222"/>
              <a:gd name="connsiteY4378" fmla="*/ 771962 h 2728897"/>
              <a:gd name="connsiteX4379" fmla="*/ 897565 w 4618222"/>
              <a:gd name="connsiteY4379" fmla="*/ 767970 h 2728897"/>
              <a:gd name="connsiteX4380" fmla="*/ 900417 w 4618222"/>
              <a:gd name="connsiteY4380" fmla="*/ 769110 h 2728897"/>
              <a:gd name="connsiteX4381" fmla="*/ 900417 w 4618222"/>
              <a:gd name="connsiteY4381" fmla="*/ 770822 h 2728897"/>
              <a:gd name="connsiteX4382" fmla="*/ 892432 w 4618222"/>
              <a:gd name="connsiteY4382" fmla="*/ 778237 h 2728897"/>
              <a:gd name="connsiteX4383" fmla="*/ 892432 w 4618222"/>
              <a:gd name="connsiteY4383" fmla="*/ 778807 h 2728897"/>
              <a:gd name="connsiteX4384" fmla="*/ 891291 w 4618222"/>
              <a:gd name="connsiteY4384" fmla="*/ 778807 h 2728897"/>
              <a:gd name="connsiteX4385" fmla="*/ 890720 w 4618222"/>
              <a:gd name="connsiteY4385" fmla="*/ 779948 h 2728897"/>
              <a:gd name="connsiteX4386" fmla="*/ 891291 w 4618222"/>
              <a:gd name="connsiteY4386" fmla="*/ 778807 h 2728897"/>
              <a:gd name="connsiteX4387" fmla="*/ 891861 w 4618222"/>
              <a:gd name="connsiteY4387" fmla="*/ 778807 h 2728897"/>
              <a:gd name="connsiteX4388" fmla="*/ 892432 w 4618222"/>
              <a:gd name="connsiteY4388" fmla="*/ 778237 h 2728897"/>
              <a:gd name="connsiteX4389" fmla="*/ 893002 w 4618222"/>
              <a:gd name="connsiteY4389" fmla="*/ 777666 h 2728897"/>
              <a:gd name="connsiteX4390" fmla="*/ 893002 w 4618222"/>
              <a:gd name="connsiteY4390" fmla="*/ 771962 h 2728897"/>
              <a:gd name="connsiteX4391" fmla="*/ 890150 w 4618222"/>
              <a:gd name="connsiteY4391" fmla="*/ 607126 h 2728897"/>
              <a:gd name="connsiteX4392" fmla="*/ 891291 w 4618222"/>
              <a:gd name="connsiteY4392" fmla="*/ 608837 h 2728897"/>
              <a:gd name="connsiteX4393" fmla="*/ 889580 w 4618222"/>
              <a:gd name="connsiteY4393" fmla="*/ 608837 h 2728897"/>
              <a:gd name="connsiteX4394" fmla="*/ 889009 w 4618222"/>
              <a:gd name="connsiteY4394" fmla="*/ 607696 h 2728897"/>
              <a:gd name="connsiteX4395" fmla="*/ 890150 w 4618222"/>
              <a:gd name="connsiteY4395" fmla="*/ 607126 h 2728897"/>
              <a:gd name="connsiteX4396" fmla="*/ 884446 w 4618222"/>
              <a:gd name="connsiteY4396" fmla="*/ 814740 h 2728897"/>
              <a:gd name="connsiteX4397" fmla="*/ 890720 w 4618222"/>
              <a:gd name="connsiteY4397" fmla="*/ 813600 h 2728897"/>
              <a:gd name="connsiteX4398" fmla="*/ 891861 w 4618222"/>
              <a:gd name="connsiteY4398" fmla="*/ 813029 h 2728897"/>
              <a:gd name="connsiteX4399" fmla="*/ 895854 w 4618222"/>
              <a:gd name="connsiteY4399" fmla="*/ 809036 h 2728897"/>
              <a:gd name="connsiteX4400" fmla="*/ 895854 w 4618222"/>
              <a:gd name="connsiteY4400" fmla="*/ 809036 h 2728897"/>
              <a:gd name="connsiteX4401" fmla="*/ 895283 w 4618222"/>
              <a:gd name="connsiteY4401" fmla="*/ 807896 h 2728897"/>
              <a:gd name="connsiteX4402" fmla="*/ 906120 w 4618222"/>
              <a:gd name="connsiteY4402" fmla="*/ 783940 h 2728897"/>
              <a:gd name="connsiteX4403" fmla="*/ 908972 w 4618222"/>
              <a:gd name="connsiteY4403" fmla="*/ 784511 h 2728897"/>
              <a:gd name="connsiteX4404" fmla="*/ 910113 w 4618222"/>
              <a:gd name="connsiteY4404" fmla="*/ 787362 h 2728897"/>
              <a:gd name="connsiteX4405" fmla="*/ 909543 w 4618222"/>
              <a:gd name="connsiteY4405" fmla="*/ 789073 h 2728897"/>
              <a:gd name="connsiteX4406" fmla="*/ 902128 w 4618222"/>
              <a:gd name="connsiteY4406" fmla="*/ 797629 h 2728897"/>
              <a:gd name="connsiteX4407" fmla="*/ 898135 w 4618222"/>
              <a:gd name="connsiteY4407" fmla="*/ 806755 h 2728897"/>
              <a:gd name="connsiteX4408" fmla="*/ 895854 w 4618222"/>
              <a:gd name="connsiteY4408" fmla="*/ 809036 h 2728897"/>
              <a:gd name="connsiteX4409" fmla="*/ 895854 w 4618222"/>
              <a:gd name="connsiteY4409" fmla="*/ 809607 h 2728897"/>
              <a:gd name="connsiteX4410" fmla="*/ 891861 w 4618222"/>
              <a:gd name="connsiteY4410" fmla="*/ 813600 h 2728897"/>
              <a:gd name="connsiteX4411" fmla="*/ 890150 w 4618222"/>
              <a:gd name="connsiteY4411" fmla="*/ 813600 h 2728897"/>
              <a:gd name="connsiteX4412" fmla="*/ 884446 w 4618222"/>
              <a:gd name="connsiteY4412" fmla="*/ 817022 h 2728897"/>
              <a:gd name="connsiteX4413" fmla="*/ 883305 w 4618222"/>
              <a:gd name="connsiteY4413" fmla="*/ 815881 h 2728897"/>
              <a:gd name="connsiteX4414" fmla="*/ 884446 w 4618222"/>
              <a:gd name="connsiteY4414" fmla="*/ 814740 h 2728897"/>
              <a:gd name="connsiteX4415" fmla="*/ 883876 w 4618222"/>
              <a:gd name="connsiteY4415" fmla="*/ 555222 h 2728897"/>
              <a:gd name="connsiteX4416" fmla="*/ 883305 w 4618222"/>
              <a:gd name="connsiteY4416" fmla="*/ 556363 h 2728897"/>
              <a:gd name="connsiteX4417" fmla="*/ 882735 w 4618222"/>
              <a:gd name="connsiteY4417" fmla="*/ 555222 h 2728897"/>
              <a:gd name="connsiteX4418" fmla="*/ 883876 w 4618222"/>
              <a:gd name="connsiteY4418" fmla="*/ 555222 h 2728897"/>
              <a:gd name="connsiteX4419" fmla="*/ 873039 w 4618222"/>
              <a:gd name="connsiteY4419" fmla="*/ 588874 h 2728897"/>
              <a:gd name="connsiteX4420" fmla="*/ 874180 w 4618222"/>
              <a:gd name="connsiteY4420" fmla="*/ 588874 h 2728897"/>
              <a:gd name="connsiteX4421" fmla="*/ 874750 w 4618222"/>
              <a:gd name="connsiteY4421" fmla="*/ 591726 h 2728897"/>
              <a:gd name="connsiteX4422" fmla="*/ 873039 w 4618222"/>
              <a:gd name="connsiteY4422" fmla="*/ 591726 h 2728897"/>
              <a:gd name="connsiteX4423" fmla="*/ 873039 w 4618222"/>
              <a:gd name="connsiteY4423" fmla="*/ 588874 h 2728897"/>
              <a:gd name="connsiteX4424" fmla="*/ 491462 w 4618222"/>
              <a:gd name="connsiteY4424" fmla="*/ 730896 h 2728897"/>
              <a:gd name="connsiteX4425" fmla="*/ 490892 w 4618222"/>
              <a:gd name="connsiteY4425" fmla="*/ 730896 h 2728897"/>
              <a:gd name="connsiteX4426" fmla="*/ 491462 w 4618222"/>
              <a:gd name="connsiteY4426" fmla="*/ 730896 h 2728897"/>
              <a:gd name="connsiteX4427" fmla="*/ 491462 w 4618222"/>
              <a:gd name="connsiteY4427" fmla="*/ 729755 h 2728897"/>
              <a:gd name="connsiteX4428" fmla="*/ 491462 w 4618222"/>
              <a:gd name="connsiteY4428" fmla="*/ 730896 h 2728897"/>
              <a:gd name="connsiteX4429" fmla="*/ 500588 w 4618222"/>
              <a:gd name="connsiteY4429" fmla="*/ 706370 h 2728897"/>
              <a:gd name="connsiteX4430" fmla="*/ 500588 w 4618222"/>
              <a:gd name="connsiteY4430" fmla="*/ 705800 h 2728897"/>
              <a:gd name="connsiteX4431" fmla="*/ 498877 w 4618222"/>
              <a:gd name="connsiteY4431" fmla="*/ 704659 h 2728897"/>
              <a:gd name="connsiteX4432" fmla="*/ 499447 w 4618222"/>
              <a:gd name="connsiteY4432" fmla="*/ 703518 h 2728897"/>
              <a:gd name="connsiteX4433" fmla="*/ 500588 w 4618222"/>
              <a:gd name="connsiteY4433" fmla="*/ 706370 h 2728897"/>
              <a:gd name="connsiteX4434" fmla="*/ 500588 w 4618222"/>
              <a:gd name="connsiteY4434" fmla="*/ 706370 h 2728897"/>
              <a:gd name="connsiteX4435" fmla="*/ 501729 w 4618222"/>
              <a:gd name="connsiteY4435" fmla="*/ 706940 h 2728897"/>
              <a:gd name="connsiteX4436" fmla="*/ 500588 w 4618222"/>
              <a:gd name="connsiteY4436" fmla="*/ 706370 h 2728897"/>
              <a:gd name="connsiteX4437" fmla="*/ 503440 w 4618222"/>
              <a:gd name="connsiteY4437" fmla="*/ 684696 h 2728897"/>
              <a:gd name="connsiteX4438" fmla="*/ 502869 w 4618222"/>
              <a:gd name="connsiteY4438" fmla="*/ 684696 h 2728897"/>
              <a:gd name="connsiteX4439" fmla="*/ 502869 w 4618222"/>
              <a:gd name="connsiteY4439" fmla="*/ 681844 h 2728897"/>
              <a:gd name="connsiteX4440" fmla="*/ 503440 w 4618222"/>
              <a:gd name="connsiteY4440" fmla="*/ 682985 h 2728897"/>
              <a:gd name="connsiteX4441" fmla="*/ 503440 w 4618222"/>
              <a:gd name="connsiteY4441" fmla="*/ 684696 h 2728897"/>
              <a:gd name="connsiteX4442" fmla="*/ 505151 w 4618222"/>
              <a:gd name="connsiteY4442" fmla="*/ 775385 h 2728897"/>
              <a:gd name="connsiteX4443" fmla="*/ 502299 w 4618222"/>
              <a:gd name="connsiteY4443" fmla="*/ 774814 h 2728897"/>
              <a:gd name="connsiteX4444" fmla="*/ 498877 w 4618222"/>
              <a:gd name="connsiteY4444" fmla="*/ 769110 h 2728897"/>
              <a:gd name="connsiteX4445" fmla="*/ 501158 w 4618222"/>
              <a:gd name="connsiteY4445" fmla="*/ 762266 h 2728897"/>
              <a:gd name="connsiteX4446" fmla="*/ 501158 w 4618222"/>
              <a:gd name="connsiteY4446" fmla="*/ 761696 h 2728897"/>
              <a:gd name="connsiteX4447" fmla="*/ 501729 w 4618222"/>
              <a:gd name="connsiteY4447" fmla="*/ 761126 h 2728897"/>
              <a:gd name="connsiteX4448" fmla="*/ 502869 w 4618222"/>
              <a:gd name="connsiteY4448" fmla="*/ 758274 h 2728897"/>
              <a:gd name="connsiteX4449" fmla="*/ 503440 w 4618222"/>
              <a:gd name="connsiteY4449" fmla="*/ 759414 h 2728897"/>
              <a:gd name="connsiteX4450" fmla="*/ 502299 w 4618222"/>
              <a:gd name="connsiteY4450" fmla="*/ 761126 h 2728897"/>
              <a:gd name="connsiteX4451" fmla="*/ 502299 w 4618222"/>
              <a:gd name="connsiteY4451" fmla="*/ 762266 h 2728897"/>
              <a:gd name="connsiteX4452" fmla="*/ 502299 w 4618222"/>
              <a:gd name="connsiteY4452" fmla="*/ 762266 h 2728897"/>
              <a:gd name="connsiteX4453" fmla="*/ 506862 w 4618222"/>
              <a:gd name="connsiteY4453" fmla="*/ 773674 h 2728897"/>
              <a:gd name="connsiteX4454" fmla="*/ 505151 w 4618222"/>
              <a:gd name="connsiteY4454" fmla="*/ 775385 h 2728897"/>
              <a:gd name="connsiteX4455" fmla="*/ 510284 w 4618222"/>
              <a:gd name="connsiteY4455" fmla="*/ 763407 h 2728897"/>
              <a:gd name="connsiteX4456" fmla="*/ 509144 w 4618222"/>
              <a:gd name="connsiteY4456" fmla="*/ 762266 h 2728897"/>
              <a:gd name="connsiteX4457" fmla="*/ 509714 w 4618222"/>
              <a:gd name="connsiteY4457" fmla="*/ 759985 h 2728897"/>
              <a:gd name="connsiteX4458" fmla="*/ 511996 w 4618222"/>
              <a:gd name="connsiteY4458" fmla="*/ 761696 h 2728897"/>
              <a:gd name="connsiteX4459" fmla="*/ 510284 w 4618222"/>
              <a:gd name="connsiteY4459" fmla="*/ 763407 h 2728897"/>
              <a:gd name="connsiteX4460" fmla="*/ 662573 w 4618222"/>
              <a:gd name="connsiteY4460" fmla="*/ 401793 h 2728897"/>
              <a:gd name="connsiteX4461" fmla="*/ 662002 w 4618222"/>
              <a:gd name="connsiteY4461" fmla="*/ 400652 h 2728897"/>
              <a:gd name="connsiteX4462" fmla="*/ 662002 w 4618222"/>
              <a:gd name="connsiteY4462" fmla="*/ 397801 h 2728897"/>
              <a:gd name="connsiteX4463" fmla="*/ 662573 w 4618222"/>
              <a:gd name="connsiteY4463" fmla="*/ 392667 h 2728897"/>
              <a:gd name="connsiteX4464" fmla="*/ 663143 w 4618222"/>
              <a:gd name="connsiteY4464" fmla="*/ 391527 h 2728897"/>
              <a:gd name="connsiteX4465" fmla="*/ 663713 w 4618222"/>
              <a:gd name="connsiteY4465" fmla="*/ 392097 h 2728897"/>
              <a:gd name="connsiteX4466" fmla="*/ 664284 w 4618222"/>
              <a:gd name="connsiteY4466" fmla="*/ 400082 h 2728897"/>
              <a:gd name="connsiteX4467" fmla="*/ 662573 w 4618222"/>
              <a:gd name="connsiteY4467" fmla="*/ 401793 h 2728897"/>
              <a:gd name="connsiteX4468" fmla="*/ 686528 w 4618222"/>
              <a:gd name="connsiteY4468" fmla="*/ 394378 h 2728897"/>
              <a:gd name="connsiteX4469" fmla="*/ 685387 w 4618222"/>
              <a:gd name="connsiteY4469" fmla="*/ 395519 h 2728897"/>
              <a:gd name="connsiteX4470" fmla="*/ 686528 w 4618222"/>
              <a:gd name="connsiteY4470" fmla="*/ 394378 h 2728897"/>
              <a:gd name="connsiteX4471" fmla="*/ 686528 w 4618222"/>
              <a:gd name="connsiteY4471" fmla="*/ 393808 h 2728897"/>
              <a:gd name="connsiteX4472" fmla="*/ 686528 w 4618222"/>
              <a:gd name="connsiteY4472" fmla="*/ 394378 h 2728897"/>
              <a:gd name="connsiteX4473" fmla="*/ 692803 w 4618222"/>
              <a:gd name="connsiteY4473" fmla="*/ 678992 h 2728897"/>
              <a:gd name="connsiteX4474" fmla="*/ 692232 w 4618222"/>
              <a:gd name="connsiteY4474" fmla="*/ 679563 h 2728897"/>
              <a:gd name="connsiteX4475" fmla="*/ 692803 w 4618222"/>
              <a:gd name="connsiteY4475" fmla="*/ 678992 h 2728897"/>
              <a:gd name="connsiteX4476" fmla="*/ 693373 w 4618222"/>
              <a:gd name="connsiteY4476" fmla="*/ 677851 h 2728897"/>
              <a:gd name="connsiteX4477" fmla="*/ 692803 w 4618222"/>
              <a:gd name="connsiteY4477" fmla="*/ 678992 h 2728897"/>
              <a:gd name="connsiteX4478" fmla="*/ 719039 w 4618222"/>
              <a:gd name="connsiteY4478" fmla="*/ 818162 h 2728897"/>
              <a:gd name="connsiteX4479" fmla="*/ 717899 w 4618222"/>
              <a:gd name="connsiteY4479" fmla="*/ 817592 h 2728897"/>
              <a:gd name="connsiteX4480" fmla="*/ 719610 w 4618222"/>
              <a:gd name="connsiteY4480" fmla="*/ 817022 h 2728897"/>
              <a:gd name="connsiteX4481" fmla="*/ 720750 w 4618222"/>
              <a:gd name="connsiteY4481" fmla="*/ 817592 h 2728897"/>
              <a:gd name="connsiteX4482" fmla="*/ 719039 w 4618222"/>
              <a:gd name="connsiteY4482" fmla="*/ 818162 h 2728897"/>
              <a:gd name="connsiteX4483" fmla="*/ 721321 w 4618222"/>
              <a:gd name="connsiteY4483" fmla="*/ 383541 h 2728897"/>
              <a:gd name="connsiteX4484" fmla="*/ 704780 w 4618222"/>
              <a:gd name="connsiteY4484" fmla="*/ 383541 h 2728897"/>
              <a:gd name="connsiteX4485" fmla="*/ 703639 w 4618222"/>
              <a:gd name="connsiteY4485" fmla="*/ 384112 h 2728897"/>
              <a:gd name="connsiteX4486" fmla="*/ 699647 w 4618222"/>
              <a:gd name="connsiteY4486" fmla="*/ 388104 h 2728897"/>
              <a:gd name="connsiteX4487" fmla="*/ 699076 w 4618222"/>
              <a:gd name="connsiteY4487" fmla="*/ 388104 h 2728897"/>
              <a:gd name="connsiteX4488" fmla="*/ 697365 w 4618222"/>
              <a:gd name="connsiteY4488" fmla="*/ 389815 h 2728897"/>
              <a:gd name="connsiteX4489" fmla="*/ 696225 w 4618222"/>
              <a:gd name="connsiteY4489" fmla="*/ 389245 h 2728897"/>
              <a:gd name="connsiteX4490" fmla="*/ 699076 w 4618222"/>
              <a:gd name="connsiteY4490" fmla="*/ 388104 h 2728897"/>
              <a:gd name="connsiteX4491" fmla="*/ 699647 w 4618222"/>
              <a:gd name="connsiteY4491" fmla="*/ 387534 h 2728897"/>
              <a:gd name="connsiteX4492" fmla="*/ 703069 w 4618222"/>
              <a:gd name="connsiteY4492" fmla="*/ 383541 h 2728897"/>
              <a:gd name="connsiteX4493" fmla="*/ 704780 w 4618222"/>
              <a:gd name="connsiteY4493" fmla="*/ 383541 h 2728897"/>
              <a:gd name="connsiteX4494" fmla="*/ 722461 w 4618222"/>
              <a:gd name="connsiteY4494" fmla="*/ 381830 h 2728897"/>
              <a:gd name="connsiteX4495" fmla="*/ 722461 w 4618222"/>
              <a:gd name="connsiteY4495" fmla="*/ 382971 h 2728897"/>
              <a:gd name="connsiteX4496" fmla="*/ 721321 w 4618222"/>
              <a:gd name="connsiteY4496" fmla="*/ 383541 h 2728897"/>
              <a:gd name="connsiteX4497" fmla="*/ 847372 w 4618222"/>
              <a:gd name="connsiteY4497" fmla="*/ 846110 h 2728897"/>
              <a:gd name="connsiteX4498" fmla="*/ 846231 w 4618222"/>
              <a:gd name="connsiteY4498" fmla="*/ 844970 h 2728897"/>
              <a:gd name="connsiteX4499" fmla="*/ 847372 w 4618222"/>
              <a:gd name="connsiteY4499" fmla="*/ 842118 h 2728897"/>
              <a:gd name="connsiteX4500" fmla="*/ 851365 w 4618222"/>
              <a:gd name="connsiteY4500" fmla="*/ 841547 h 2728897"/>
              <a:gd name="connsiteX4501" fmla="*/ 851935 w 4618222"/>
              <a:gd name="connsiteY4501" fmla="*/ 842688 h 2728897"/>
              <a:gd name="connsiteX4502" fmla="*/ 847372 w 4618222"/>
              <a:gd name="connsiteY4502" fmla="*/ 846110 h 2728897"/>
              <a:gd name="connsiteX4503" fmla="*/ 845661 w 4618222"/>
              <a:gd name="connsiteY4503" fmla="*/ 790214 h 2728897"/>
              <a:gd name="connsiteX4504" fmla="*/ 844520 w 4618222"/>
              <a:gd name="connsiteY4504" fmla="*/ 789644 h 2728897"/>
              <a:gd name="connsiteX4505" fmla="*/ 844520 w 4618222"/>
              <a:gd name="connsiteY4505" fmla="*/ 787933 h 2728897"/>
              <a:gd name="connsiteX4506" fmla="*/ 851365 w 4618222"/>
              <a:gd name="connsiteY4506" fmla="*/ 785081 h 2728897"/>
              <a:gd name="connsiteX4507" fmla="*/ 851935 w 4618222"/>
              <a:gd name="connsiteY4507" fmla="*/ 786222 h 2728897"/>
              <a:gd name="connsiteX4508" fmla="*/ 845661 w 4618222"/>
              <a:gd name="connsiteY4508" fmla="*/ 790214 h 2728897"/>
              <a:gd name="connsiteX4509" fmla="*/ 851935 w 4618222"/>
              <a:gd name="connsiteY4509" fmla="*/ 672148 h 2728897"/>
              <a:gd name="connsiteX4510" fmla="*/ 852506 w 4618222"/>
              <a:gd name="connsiteY4510" fmla="*/ 671007 h 2728897"/>
              <a:gd name="connsiteX4511" fmla="*/ 853076 w 4618222"/>
              <a:gd name="connsiteY4511" fmla="*/ 672148 h 2728897"/>
              <a:gd name="connsiteX4512" fmla="*/ 851935 w 4618222"/>
              <a:gd name="connsiteY4512" fmla="*/ 672148 h 2728897"/>
              <a:gd name="connsiteX4513" fmla="*/ 861632 w 4618222"/>
              <a:gd name="connsiteY4513" fmla="*/ 535830 h 2728897"/>
              <a:gd name="connsiteX4514" fmla="*/ 864483 w 4618222"/>
              <a:gd name="connsiteY4514" fmla="*/ 536400 h 2728897"/>
              <a:gd name="connsiteX4515" fmla="*/ 865054 w 4618222"/>
              <a:gd name="connsiteY4515" fmla="*/ 537541 h 2728897"/>
              <a:gd name="connsiteX4516" fmla="*/ 865054 w 4618222"/>
              <a:gd name="connsiteY4516" fmla="*/ 538682 h 2728897"/>
              <a:gd name="connsiteX4517" fmla="*/ 862202 w 4618222"/>
              <a:gd name="connsiteY4517" fmla="*/ 538682 h 2728897"/>
              <a:gd name="connsiteX4518" fmla="*/ 861632 w 4618222"/>
              <a:gd name="connsiteY4518" fmla="*/ 535830 h 2728897"/>
              <a:gd name="connsiteX4519" fmla="*/ 731017 w 4618222"/>
              <a:gd name="connsiteY4519" fmla="*/ 473089 h 2728897"/>
              <a:gd name="connsiteX4520" fmla="*/ 731588 w 4618222"/>
              <a:gd name="connsiteY4520" fmla="*/ 473089 h 2728897"/>
              <a:gd name="connsiteX4521" fmla="*/ 731588 w 4618222"/>
              <a:gd name="connsiteY4521" fmla="*/ 472519 h 2728897"/>
              <a:gd name="connsiteX4522" fmla="*/ 731588 w 4618222"/>
              <a:gd name="connsiteY4522" fmla="*/ 473089 h 2728897"/>
              <a:gd name="connsiteX4523" fmla="*/ 731017 w 4618222"/>
              <a:gd name="connsiteY4523" fmla="*/ 473089 h 2728897"/>
              <a:gd name="connsiteX4524" fmla="*/ 730447 w 4618222"/>
              <a:gd name="connsiteY4524" fmla="*/ 474230 h 2728897"/>
              <a:gd name="connsiteX4525" fmla="*/ 731017 w 4618222"/>
              <a:gd name="connsiteY4525" fmla="*/ 473089 h 2728897"/>
              <a:gd name="connsiteX4526" fmla="*/ 744706 w 4618222"/>
              <a:gd name="connsiteY4526" fmla="*/ 661881 h 2728897"/>
              <a:gd name="connsiteX4527" fmla="*/ 743565 w 4618222"/>
              <a:gd name="connsiteY4527" fmla="*/ 661311 h 2728897"/>
              <a:gd name="connsiteX4528" fmla="*/ 744706 w 4618222"/>
              <a:gd name="connsiteY4528" fmla="*/ 661881 h 2728897"/>
              <a:gd name="connsiteX4529" fmla="*/ 745276 w 4618222"/>
              <a:gd name="connsiteY4529" fmla="*/ 662452 h 2728897"/>
              <a:gd name="connsiteX4530" fmla="*/ 744706 w 4618222"/>
              <a:gd name="connsiteY4530" fmla="*/ 661881 h 2728897"/>
              <a:gd name="connsiteX4531" fmla="*/ 747558 w 4618222"/>
              <a:gd name="connsiteY4531" fmla="*/ 545526 h 2728897"/>
              <a:gd name="connsiteX4532" fmla="*/ 733299 w 4618222"/>
              <a:gd name="connsiteY4532" fmla="*/ 546096 h 2728897"/>
              <a:gd name="connsiteX4533" fmla="*/ 732158 w 4618222"/>
              <a:gd name="connsiteY4533" fmla="*/ 542674 h 2728897"/>
              <a:gd name="connsiteX4534" fmla="*/ 739002 w 4618222"/>
              <a:gd name="connsiteY4534" fmla="*/ 537541 h 2728897"/>
              <a:gd name="connsiteX4535" fmla="*/ 748128 w 4618222"/>
              <a:gd name="connsiteY4535" fmla="*/ 530696 h 2728897"/>
              <a:gd name="connsiteX4536" fmla="*/ 753261 w 4618222"/>
              <a:gd name="connsiteY4536" fmla="*/ 524422 h 2728897"/>
              <a:gd name="connsiteX4537" fmla="*/ 756113 w 4618222"/>
              <a:gd name="connsiteY4537" fmla="*/ 523282 h 2728897"/>
              <a:gd name="connsiteX4538" fmla="*/ 764669 w 4618222"/>
              <a:gd name="connsiteY4538" fmla="*/ 524422 h 2728897"/>
              <a:gd name="connsiteX4539" fmla="*/ 766950 w 4618222"/>
              <a:gd name="connsiteY4539" fmla="*/ 519289 h 2728897"/>
              <a:gd name="connsiteX4540" fmla="*/ 762387 w 4618222"/>
              <a:gd name="connsiteY4540" fmla="*/ 514726 h 2728897"/>
              <a:gd name="connsiteX4541" fmla="*/ 750980 w 4618222"/>
              <a:gd name="connsiteY4541" fmla="*/ 511874 h 2728897"/>
              <a:gd name="connsiteX4542" fmla="*/ 728736 w 4618222"/>
              <a:gd name="connsiteY4542" fmla="*/ 510733 h 2728897"/>
              <a:gd name="connsiteX4543" fmla="*/ 727595 w 4618222"/>
              <a:gd name="connsiteY4543" fmla="*/ 509593 h 2728897"/>
              <a:gd name="connsiteX4544" fmla="*/ 729306 w 4618222"/>
              <a:gd name="connsiteY4544" fmla="*/ 506741 h 2728897"/>
              <a:gd name="connsiteX4545" fmla="*/ 732728 w 4618222"/>
              <a:gd name="connsiteY4545" fmla="*/ 506171 h 2728897"/>
              <a:gd name="connsiteX4546" fmla="*/ 758395 w 4618222"/>
              <a:gd name="connsiteY4546" fmla="*/ 505030 h 2728897"/>
              <a:gd name="connsiteX4547" fmla="*/ 776646 w 4618222"/>
              <a:gd name="connsiteY4547" fmla="*/ 502178 h 2728897"/>
              <a:gd name="connsiteX4548" fmla="*/ 793187 w 4618222"/>
              <a:gd name="connsiteY4548" fmla="*/ 498185 h 2728897"/>
              <a:gd name="connsiteX4549" fmla="*/ 798321 w 4618222"/>
              <a:gd name="connsiteY4549" fmla="*/ 498185 h 2728897"/>
              <a:gd name="connsiteX4550" fmla="*/ 800602 w 4618222"/>
              <a:gd name="connsiteY4550" fmla="*/ 499897 h 2728897"/>
              <a:gd name="connsiteX4551" fmla="*/ 799461 w 4618222"/>
              <a:gd name="connsiteY4551" fmla="*/ 502749 h 2728897"/>
              <a:gd name="connsiteX4552" fmla="*/ 785202 w 4618222"/>
              <a:gd name="connsiteY4552" fmla="*/ 508452 h 2728897"/>
              <a:gd name="connsiteX4553" fmla="*/ 784062 w 4618222"/>
              <a:gd name="connsiteY4553" fmla="*/ 513015 h 2728897"/>
              <a:gd name="connsiteX4554" fmla="*/ 785202 w 4618222"/>
              <a:gd name="connsiteY4554" fmla="*/ 514726 h 2728897"/>
              <a:gd name="connsiteX4555" fmla="*/ 788054 w 4618222"/>
              <a:gd name="connsiteY4555" fmla="*/ 517008 h 2728897"/>
              <a:gd name="connsiteX4556" fmla="*/ 811439 w 4618222"/>
              <a:gd name="connsiteY4556" fmla="*/ 517578 h 2728897"/>
              <a:gd name="connsiteX4557" fmla="*/ 813150 w 4618222"/>
              <a:gd name="connsiteY4557" fmla="*/ 517578 h 2728897"/>
              <a:gd name="connsiteX4558" fmla="*/ 813720 w 4618222"/>
              <a:gd name="connsiteY4558" fmla="*/ 520430 h 2728897"/>
              <a:gd name="connsiteX4559" fmla="*/ 810298 w 4618222"/>
              <a:gd name="connsiteY4559" fmla="*/ 526134 h 2728897"/>
              <a:gd name="connsiteX4560" fmla="*/ 803454 w 4618222"/>
              <a:gd name="connsiteY4560" fmla="*/ 531267 h 2728897"/>
              <a:gd name="connsiteX4561" fmla="*/ 801173 w 4618222"/>
              <a:gd name="connsiteY4561" fmla="*/ 535830 h 2728897"/>
              <a:gd name="connsiteX4562" fmla="*/ 793187 w 4618222"/>
              <a:gd name="connsiteY4562" fmla="*/ 538682 h 2728897"/>
              <a:gd name="connsiteX4563" fmla="*/ 778928 w 4618222"/>
              <a:gd name="connsiteY4563" fmla="*/ 536971 h 2728897"/>
              <a:gd name="connsiteX4564" fmla="*/ 775506 w 4618222"/>
              <a:gd name="connsiteY4564" fmla="*/ 540393 h 2728897"/>
              <a:gd name="connsiteX4565" fmla="*/ 765810 w 4618222"/>
              <a:gd name="connsiteY4565" fmla="*/ 550089 h 2728897"/>
              <a:gd name="connsiteX4566" fmla="*/ 765810 w 4618222"/>
              <a:gd name="connsiteY4566" fmla="*/ 550659 h 2728897"/>
              <a:gd name="connsiteX4567" fmla="*/ 764669 w 4618222"/>
              <a:gd name="connsiteY4567" fmla="*/ 550659 h 2728897"/>
              <a:gd name="connsiteX4568" fmla="*/ 758965 w 4618222"/>
              <a:gd name="connsiteY4568" fmla="*/ 552941 h 2728897"/>
              <a:gd name="connsiteX4569" fmla="*/ 758395 w 4618222"/>
              <a:gd name="connsiteY4569" fmla="*/ 553511 h 2728897"/>
              <a:gd name="connsiteX4570" fmla="*/ 757254 w 4618222"/>
              <a:gd name="connsiteY4570" fmla="*/ 553511 h 2728897"/>
              <a:gd name="connsiteX4571" fmla="*/ 756113 w 4618222"/>
              <a:gd name="connsiteY4571" fmla="*/ 555222 h 2728897"/>
              <a:gd name="connsiteX4572" fmla="*/ 754972 w 4618222"/>
              <a:gd name="connsiteY4572" fmla="*/ 555222 h 2728897"/>
              <a:gd name="connsiteX4573" fmla="*/ 757824 w 4618222"/>
              <a:gd name="connsiteY4573" fmla="*/ 554082 h 2728897"/>
              <a:gd name="connsiteX4574" fmla="*/ 758395 w 4618222"/>
              <a:gd name="connsiteY4574" fmla="*/ 553511 h 2728897"/>
              <a:gd name="connsiteX4575" fmla="*/ 759535 w 4618222"/>
              <a:gd name="connsiteY4575" fmla="*/ 553511 h 2728897"/>
              <a:gd name="connsiteX4576" fmla="*/ 765239 w 4618222"/>
              <a:gd name="connsiteY4576" fmla="*/ 551230 h 2728897"/>
              <a:gd name="connsiteX4577" fmla="*/ 765810 w 4618222"/>
              <a:gd name="connsiteY4577" fmla="*/ 550659 h 2728897"/>
              <a:gd name="connsiteX4578" fmla="*/ 766380 w 4618222"/>
              <a:gd name="connsiteY4578" fmla="*/ 550659 h 2728897"/>
              <a:gd name="connsiteX4579" fmla="*/ 768661 w 4618222"/>
              <a:gd name="connsiteY4579" fmla="*/ 543245 h 2728897"/>
              <a:gd name="connsiteX4580" fmla="*/ 763528 w 4618222"/>
              <a:gd name="connsiteY4580" fmla="*/ 538111 h 2728897"/>
              <a:gd name="connsiteX4581" fmla="*/ 754402 w 4618222"/>
              <a:gd name="connsiteY4581" fmla="*/ 542104 h 2728897"/>
              <a:gd name="connsiteX4582" fmla="*/ 747558 w 4618222"/>
              <a:gd name="connsiteY4582" fmla="*/ 545526 h 2728897"/>
              <a:gd name="connsiteX4583" fmla="*/ 788054 w 4618222"/>
              <a:gd name="connsiteY4583" fmla="*/ 556363 h 2728897"/>
              <a:gd name="connsiteX4584" fmla="*/ 785773 w 4618222"/>
              <a:gd name="connsiteY4584" fmla="*/ 557504 h 2728897"/>
              <a:gd name="connsiteX4585" fmla="*/ 785773 w 4618222"/>
              <a:gd name="connsiteY4585" fmla="*/ 558074 h 2728897"/>
              <a:gd name="connsiteX4586" fmla="*/ 785202 w 4618222"/>
              <a:gd name="connsiteY4586" fmla="*/ 558645 h 2728897"/>
              <a:gd name="connsiteX4587" fmla="*/ 785202 w 4618222"/>
              <a:gd name="connsiteY4587" fmla="*/ 560356 h 2728897"/>
              <a:gd name="connsiteX4588" fmla="*/ 785202 w 4618222"/>
              <a:gd name="connsiteY4588" fmla="*/ 558645 h 2728897"/>
              <a:gd name="connsiteX4589" fmla="*/ 785202 w 4618222"/>
              <a:gd name="connsiteY4589" fmla="*/ 557504 h 2728897"/>
              <a:gd name="connsiteX4590" fmla="*/ 785773 w 4618222"/>
              <a:gd name="connsiteY4590" fmla="*/ 556934 h 2728897"/>
              <a:gd name="connsiteX4591" fmla="*/ 787484 w 4618222"/>
              <a:gd name="connsiteY4591" fmla="*/ 554082 h 2728897"/>
              <a:gd name="connsiteX4592" fmla="*/ 788054 w 4618222"/>
              <a:gd name="connsiteY4592" fmla="*/ 556363 h 2728897"/>
              <a:gd name="connsiteX4593" fmla="*/ 773795 w 4618222"/>
              <a:gd name="connsiteY4593" fmla="*/ 608837 h 2728897"/>
              <a:gd name="connsiteX4594" fmla="*/ 772084 w 4618222"/>
              <a:gd name="connsiteY4594" fmla="*/ 610548 h 2728897"/>
              <a:gd name="connsiteX4595" fmla="*/ 764099 w 4618222"/>
              <a:gd name="connsiteY4595" fmla="*/ 602563 h 2728897"/>
              <a:gd name="connsiteX4596" fmla="*/ 765810 w 4618222"/>
              <a:gd name="connsiteY4596" fmla="*/ 600281 h 2728897"/>
              <a:gd name="connsiteX4597" fmla="*/ 768661 w 4618222"/>
              <a:gd name="connsiteY4597" fmla="*/ 600281 h 2728897"/>
              <a:gd name="connsiteX4598" fmla="*/ 773795 w 4618222"/>
              <a:gd name="connsiteY4598" fmla="*/ 608837 h 2728897"/>
              <a:gd name="connsiteX4599" fmla="*/ 761817 w 4618222"/>
              <a:gd name="connsiteY4599" fmla="*/ 698385 h 2728897"/>
              <a:gd name="connsiteX4600" fmla="*/ 761817 w 4618222"/>
              <a:gd name="connsiteY4600" fmla="*/ 697244 h 2728897"/>
              <a:gd name="connsiteX4601" fmla="*/ 762958 w 4618222"/>
              <a:gd name="connsiteY4601" fmla="*/ 697814 h 2728897"/>
              <a:gd name="connsiteX4602" fmla="*/ 761817 w 4618222"/>
              <a:gd name="connsiteY4602" fmla="*/ 698385 h 2728897"/>
              <a:gd name="connsiteX4603" fmla="*/ 788054 w 4618222"/>
              <a:gd name="connsiteY4603" fmla="*/ 749718 h 2728897"/>
              <a:gd name="connsiteX4604" fmla="*/ 786913 w 4618222"/>
              <a:gd name="connsiteY4604" fmla="*/ 750288 h 2728897"/>
              <a:gd name="connsiteX4605" fmla="*/ 786343 w 4618222"/>
              <a:gd name="connsiteY4605" fmla="*/ 747437 h 2728897"/>
              <a:gd name="connsiteX4606" fmla="*/ 787484 w 4618222"/>
              <a:gd name="connsiteY4606" fmla="*/ 746866 h 2728897"/>
              <a:gd name="connsiteX4607" fmla="*/ 788624 w 4618222"/>
              <a:gd name="connsiteY4607" fmla="*/ 748007 h 2728897"/>
              <a:gd name="connsiteX4608" fmla="*/ 788054 w 4618222"/>
              <a:gd name="connsiteY4608" fmla="*/ 749718 h 2728897"/>
              <a:gd name="connsiteX4609" fmla="*/ 794898 w 4618222"/>
              <a:gd name="connsiteY4609" fmla="*/ 673859 h 2728897"/>
              <a:gd name="connsiteX4610" fmla="*/ 786343 w 4618222"/>
              <a:gd name="connsiteY4610" fmla="*/ 678992 h 2728897"/>
              <a:gd name="connsiteX4611" fmla="*/ 770943 w 4618222"/>
              <a:gd name="connsiteY4611" fmla="*/ 681844 h 2728897"/>
              <a:gd name="connsiteX4612" fmla="*/ 760106 w 4618222"/>
              <a:gd name="connsiteY4612" fmla="*/ 677281 h 2728897"/>
              <a:gd name="connsiteX4613" fmla="*/ 754402 w 4618222"/>
              <a:gd name="connsiteY4613" fmla="*/ 671007 h 2728897"/>
              <a:gd name="connsiteX4614" fmla="*/ 754972 w 4618222"/>
              <a:gd name="connsiteY4614" fmla="*/ 669867 h 2728897"/>
              <a:gd name="connsiteX4615" fmla="*/ 756684 w 4618222"/>
              <a:gd name="connsiteY4615" fmla="*/ 669296 h 2728897"/>
              <a:gd name="connsiteX4616" fmla="*/ 762958 w 4618222"/>
              <a:gd name="connsiteY4616" fmla="*/ 671007 h 2728897"/>
              <a:gd name="connsiteX4617" fmla="*/ 767521 w 4618222"/>
              <a:gd name="connsiteY4617" fmla="*/ 669867 h 2728897"/>
              <a:gd name="connsiteX4618" fmla="*/ 774365 w 4618222"/>
              <a:gd name="connsiteY4618" fmla="*/ 662452 h 2728897"/>
              <a:gd name="connsiteX4619" fmla="*/ 783491 w 4618222"/>
              <a:gd name="connsiteY4619" fmla="*/ 659029 h 2728897"/>
              <a:gd name="connsiteX4620" fmla="*/ 786913 w 4618222"/>
              <a:gd name="connsiteY4620" fmla="*/ 658459 h 2728897"/>
              <a:gd name="connsiteX4621" fmla="*/ 790906 w 4618222"/>
              <a:gd name="connsiteY4621" fmla="*/ 653326 h 2728897"/>
              <a:gd name="connsiteX4622" fmla="*/ 790335 w 4618222"/>
              <a:gd name="connsiteY4622" fmla="*/ 648193 h 2728897"/>
              <a:gd name="connsiteX4623" fmla="*/ 788054 w 4618222"/>
              <a:gd name="connsiteY4623" fmla="*/ 637926 h 2728897"/>
              <a:gd name="connsiteX4624" fmla="*/ 789195 w 4618222"/>
              <a:gd name="connsiteY4624" fmla="*/ 635644 h 2728897"/>
              <a:gd name="connsiteX4625" fmla="*/ 790906 w 4618222"/>
              <a:gd name="connsiteY4625" fmla="*/ 636215 h 2728897"/>
              <a:gd name="connsiteX4626" fmla="*/ 802313 w 4618222"/>
              <a:gd name="connsiteY4626" fmla="*/ 651044 h 2728897"/>
              <a:gd name="connsiteX4627" fmla="*/ 809728 w 4618222"/>
              <a:gd name="connsiteY4627" fmla="*/ 655037 h 2728897"/>
              <a:gd name="connsiteX4628" fmla="*/ 830261 w 4618222"/>
              <a:gd name="connsiteY4628" fmla="*/ 648763 h 2728897"/>
              <a:gd name="connsiteX4629" fmla="*/ 849083 w 4618222"/>
              <a:gd name="connsiteY4629" fmla="*/ 640778 h 2728897"/>
              <a:gd name="connsiteX4630" fmla="*/ 857069 w 4618222"/>
              <a:gd name="connsiteY4630" fmla="*/ 640778 h 2728897"/>
              <a:gd name="connsiteX4631" fmla="*/ 857639 w 4618222"/>
              <a:gd name="connsiteY4631" fmla="*/ 640207 h 2728897"/>
              <a:gd name="connsiteX4632" fmla="*/ 858209 w 4618222"/>
              <a:gd name="connsiteY4632" fmla="*/ 639637 h 2728897"/>
              <a:gd name="connsiteX4633" fmla="*/ 857639 w 4618222"/>
              <a:gd name="connsiteY4633" fmla="*/ 640207 h 2728897"/>
              <a:gd name="connsiteX4634" fmla="*/ 857069 w 4618222"/>
              <a:gd name="connsiteY4634" fmla="*/ 640207 h 2728897"/>
              <a:gd name="connsiteX4635" fmla="*/ 853076 w 4618222"/>
              <a:gd name="connsiteY4635" fmla="*/ 644770 h 2728897"/>
              <a:gd name="connsiteX4636" fmla="*/ 845661 w 4618222"/>
              <a:gd name="connsiteY4636" fmla="*/ 648763 h 2728897"/>
              <a:gd name="connsiteX4637" fmla="*/ 829691 w 4618222"/>
              <a:gd name="connsiteY4637" fmla="*/ 657889 h 2728897"/>
              <a:gd name="connsiteX4638" fmla="*/ 810298 w 4618222"/>
              <a:gd name="connsiteY4638" fmla="*/ 668155 h 2728897"/>
              <a:gd name="connsiteX4639" fmla="*/ 806876 w 4618222"/>
              <a:gd name="connsiteY4639" fmla="*/ 668155 h 2728897"/>
              <a:gd name="connsiteX4640" fmla="*/ 794898 w 4618222"/>
              <a:gd name="connsiteY4640" fmla="*/ 673859 h 2728897"/>
              <a:gd name="connsiteX4641" fmla="*/ 806306 w 4618222"/>
              <a:gd name="connsiteY4641" fmla="*/ 820444 h 2728897"/>
              <a:gd name="connsiteX4642" fmla="*/ 805735 w 4618222"/>
              <a:gd name="connsiteY4642" fmla="*/ 819303 h 2728897"/>
              <a:gd name="connsiteX4643" fmla="*/ 804595 w 4618222"/>
              <a:gd name="connsiteY4643" fmla="*/ 816451 h 2728897"/>
              <a:gd name="connsiteX4644" fmla="*/ 805735 w 4618222"/>
              <a:gd name="connsiteY4644" fmla="*/ 818733 h 2728897"/>
              <a:gd name="connsiteX4645" fmla="*/ 806306 w 4618222"/>
              <a:gd name="connsiteY4645" fmla="*/ 820444 h 2728897"/>
              <a:gd name="connsiteX4646" fmla="*/ 809158 w 4618222"/>
              <a:gd name="connsiteY4646" fmla="*/ 749148 h 2728897"/>
              <a:gd name="connsiteX4647" fmla="*/ 806306 w 4618222"/>
              <a:gd name="connsiteY4647" fmla="*/ 748577 h 2728897"/>
              <a:gd name="connsiteX4648" fmla="*/ 806306 w 4618222"/>
              <a:gd name="connsiteY4648" fmla="*/ 746866 h 2728897"/>
              <a:gd name="connsiteX4649" fmla="*/ 810298 w 4618222"/>
              <a:gd name="connsiteY4649" fmla="*/ 741733 h 2728897"/>
              <a:gd name="connsiteX4650" fmla="*/ 829120 w 4618222"/>
              <a:gd name="connsiteY4650" fmla="*/ 730896 h 2728897"/>
              <a:gd name="connsiteX4651" fmla="*/ 832543 w 4618222"/>
              <a:gd name="connsiteY4651" fmla="*/ 731466 h 2728897"/>
              <a:gd name="connsiteX4652" fmla="*/ 842809 w 4618222"/>
              <a:gd name="connsiteY4652" fmla="*/ 736029 h 2728897"/>
              <a:gd name="connsiteX4653" fmla="*/ 843950 w 4618222"/>
              <a:gd name="connsiteY4653" fmla="*/ 738311 h 2728897"/>
              <a:gd name="connsiteX4654" fmla="*/ 842809 w 4618222"/>
              <a:gd name="connsiteY4654" fmla="*/ 739452 h 2728897"/>
              <a:gd name="connsiteX4655" fmla="*/ 831402 w 4618222"/>
              <a:gd name="connsiteY4655" fmla="*/ 740592 h 2728897"/>
              <a:gd name="connsiteX4656" fmla="*/ 831402 w 4618222"/>
              <a:gd name="connsiteY4656" fmla="*/ 740022 h 2728897"/>
              <a:gd name="connsiteX4657" fmla="*/ 826269 w 4618222"/>
              <a:gd name="connsiteY4657" fmla="*/ 740022 h 2728897"/>
              <a:gd name="connsiteX4658" fmla="*/ 812580 w 4618222"/>
              <a:gd name="connsiteY4658" fmla="*/ 745726 h 2728897"/>
              <a:gd name="connsiteX4659" fmla="*/ 809158 w 4618222"/>
              <a:gd name="connsiteY4659" fmla="*/ 749148 h 2728897"/>
              <a:gd name="connsiteX4660" fmla="*/ 986542 w 4618222"/>
              <a:gd name="connsiteY4660" fmla="*/ 1633219 h 2728897"/>
              <a:gd name="connsiteX4661" fmla="*/ 985402 w 4618222"/>
              <a:gd name="connsiteY4661" fmla="*/ 1634360 h 2728897"/>
              <a:gd name="connsiteX4662" fmla="*/ 979127 w 4618222"/>
              <a:gd name="connsiteY4662" fmla="*/ 1629227 h 2728897"/>
              <a:gd name="connsiteX4663" fmla="*/ 980268 w 4618222"/>
              <a:gd name="connsiteY4663" fmla="*/ 1628086 h 2728897"/>
              <a:gd name="connsiteX4664" fmla="*/ 987113 w 4618222"/>
              <a:gd name="connsiteY4664" fmla="*/ 1632079 h 2728897"/>
              <a:gd name="connsiteX4665" fmla="*/ 986542 w 4618222"/>
              <a:gd name="connsiteY4665" fmla="*/ 1633219 h 2728897"/>
              <a:gd name="connsiteX4666" fmla="*/ 1179327 w 4618222"/>
              <a:gd name="connsiteY4666" fmla="*/ 1661738 h 2728897"/>
              <a:gd name="connsiteX4667" fmla="*/ 1175905 w 4618222"/>
              <a:gd name="connsiteY4667" fmla="*/ 1664589 h 2728897"/>
              <a:gd name="connsiteX4668" fmla="*/ 1173623 w 4618222"/>
              <a:gd name="connsiteY4668" fmla="*/ 1662308 h 2728897"/>
              <a:gd name="connsiteX4669" fmla="*/ 1175905 w 4618222"/>
              <a:gd name="connsiteY4669" fmla="*/ 1650901 h 2728897"/>
              <a:gd name="connsiteX4670" fmla="*/ 1178756 w 4618222"/>
              <a:gd name="connsiteY4670" fmla="*/ 1650330 h 2728897"/>
              <a:gd name="connsiteX4671" fmla="*/ 1179327 w 4618222"/>
              <a:gd name="connsiteY4671" fmla="*/ 1652042 h 2728897"/>
              <a:gd name="connsiteX4672" fmla="*/ 1179897 w 4618222"/>
              <a:gd name="connsiteY4672" fmla="*/ 1657745 h 2728897"/>
              <a:gd name="connsiteX4673" fmla="*/ 1179327 w 4618222"/>
              <a:gd name="connsiteY4673" fmla="*/ 1661738 h 2728897"/>
              <a:gd name="connsiteX4674" fmla="*/ 1212979 w 4618222"/>
              <a:gd name="connsiteY4674" fmla="*/ 2578321 h 2728897"/>
              <a:gd name="connsiteX4675" fmla="*/ 1212408 w 4618222"/>
              <a:gd name="connsiteY4675" fmla="*/ 2577750 h 2728897"/>
              <a:gd name="connsiteX4676" fmla="*/ 1212408 w 4618222"/>
              <a:gd name="connsiteY4676" fmla="*/ 2576039 h 2728897"/>
              <a:gd name="connsiteX4677" fmla="*/ 1213549 w 4618222"/>
              <a:gd name="connsiteY4677" fmla="*/ 2576609 h 2728897"/>
              <a:gd name="connsiteX4678" fmla="*/ 1212979 w 4618222"/>
              <a:gd name="connsiteY4678" fmla="*/ 2578321 h 2728897"/>
              <a:gd name="connsiteX4679" fmla="*/ 1217542 w 4618222"/>
              <a:gd name="connsiteY4679" fmla="*/ 2033618 h 2728897"/>
              <a:gd name="connsiteX4680" fmla="*/ 1217542 w 4618222"/>
              <a:gd name="connsiteY4680" fmla="*/ 2033618 h 2728897"/>
              <a:gd name="connsiteX4681" fmla="*/ 1206134 w 4618222"/>
              <a:gd name="connsiteY4681" fmla="*/ 2025633 h 2728897"/>
              <a:gd name="connsiteX4682" fmla="*/ 1206705 w 4618222"/>
              <a:gd name="connsiteY4682" fmla="*/ 2022781 h 2728897"/>
              <a:gd name="connsiteX4683" fmla="*/ 1207845 w 4618222"/>
              <a:gd name="connsiteY4683" fmla="*/ 2022781 h 2728897"/>
              <a:gd name="connsiteX4684" fmla="*/ 1217542 w 4618222"/>
              <a:gd name="connsiteY4684" fmla="*/ 2033618 h 2728897"/>
              <a:gd name="connsiteX4685" fmla="*/ 1217542 w 4618222"/>
              <a:gd name="connsiteY4685" fmla="*/ 2033618 h 2728897"/>
              <a:gd name="connsiteX4686" fmla="*/ 1218682 w 4618222"/>
              <a:gd name="connsiteY4686" fmla="*/ 2034189 h 2728897"/>
              <a:gd name="connsiteX4687" fmla="*/ 1217542 w 4618222"/>
              <a:gd name="connsiteY4687" fmla="*/ 2033618 h 2728897"/>
              <a:gd name="connsiteX4688" fmla="*/ 1248912 w 4618222"/>
              <a:gd name="connsiteY4688" fmla="*/ 2643342 h 2728897"/>
              <a:gd name="connsiteX4689" fmla="*/ 1248912 w 4618222"/>
              <a:gd name="connsiteY4689" fmla="*/ 2643913 h 2728897"/>
              <a:gd name="connsiteX4690" fmla="*/ 1247771 w 4618222"/>
              <a:gd name="connsiteY4690" fmla="*/ 2644483 h 2728897"/>
              <a:gd name="connsiteX4691" fmla="*/ 1248912 w 4618222"/>
              <a:gd name="connsiteY4691" fmla="*/ 2643342 h 2728897"/>
              <a:gd name="connsiteX4692" fmla="*/ 1248912 w 4618222"/>
              <a:gd name="connsiteY4692" fmla="*/ 2643342 h 2728897"/>
              <a:gd name="connsiteX4693" fmla="*/ 1248912 w 4618222"/>
              <a:gd name="connsiteY4693" fmla="*/ 2642772 h 2728897"/>
              <a:gd name="connsiteX4694" fmla="*/ 1248912 w 4618222"/>
              <a:gd name="connsiteY4694" fmla="*/ 2643342 h 2728897"/>
              <a:gd name="connsiteX4695" fmla="*/ 1258038 w 4618222"/>
              <a:gd name="connsiteY4695" fmla="*/ 2660453 h 2728897"/>
              <a:gd name="connsiteX4696" fmla="*/ 1255186 w 4618222"/>
              <a:gd name="connsiteY4696" fmla="*/ 2661594 h 2728897"/>
              <a:gd name="connsiteX4697" fmla="*/ 1254045 w 4618222"/>
              <a:gd name="connsiteY4697" fmla="*/ 2661024 h 2728897"/>
              <a:gd name="connsiteX4698" fmla="*/ 1255186 w 4618222"/>
              <a:gd name="connsiteY4698" fmla="*/ 2658743 h 2728897"/>
              <a:gd name="connsiteX4699" fmla="*/ 1258608 w 4618222"/>
              <a:gd name="connsiteY4699" fmla="*/ 2659313 h 2728897"/>
              <a:gd name="connsiteX4700" fmla="*/ 1258038 w 4618222"/>
              <a:gd name="connsiteY4700" fmla="*/ 2660453 h 2728897"/>
              <a:gd name="connsiteX4701" fmla="*/ 1261460 w 4618222"/>
              <a:gd name="connsiteY4701" fmla="*/ 2680416 h 2728897"/>
              <a:gd name="connsiteX4702" fmla="*/ 1260890 w 4618222"/>
              <a:gd name="connsiteY4702" fmla="*/ 2679276 h 2728897"/>
              <a:gd name="connsiteX4703" fmla="*/ 1262030 w 4618222"/>
              <a:gd name="connsiteY4703" fmla="*/ 2679276 h 2728897"/>
              <a:gd name="connsiteX4704" fmla="*/ 1262601 w 4618222"/>
              <a:gd name="connsiteY4704" fmla="*/ 2680416 h 2728897"/>
              <a:gd name="connsiteX4705" fmla="*/ 1261460 w 4618222"/>
              <a:gd name="connsiteY4705" fmla="*/ 2680416 h 2728897"/>
              <a:gd name="connsiteX4706" fmla="*/ 1269445 w 4618222"/>
              <a:gd name="connsiteY4706" fmla="*/ 2667298 h 2728897"/>
              <a:gd name="connsiteX4707" fmla="*/ 1269445 w 4618222"/>
              <a:gd name="connsiteY4707" fmla="*/ 2667298 h 2728897"/>
              <a:gd name="connsiteX4708" fmla="*/ 1268304 w 4618222"/>
              <a:gd name="connsiteY4708" fmla="*/ 2668439 h 2728897"/>
              <a:gd name="connsiteX4709" fmla="*/ 1266023 w 4618222"/>
              <a:gd name="connsiteY4709" fmla="*/ 2670720 h 2728897"/>
              <a:gd name="connsiteX4710" fmla="*/ 1265453 w 4618222"/>
              <a:gd name="connsiteY4710" fmla="*/ 2671290 h 2728897"/>
              <a:gd name="connsiteX4711" fmla="*/ 1264882 w 4618222"/>
              <a:gd name="connsiteY4711" fmla="*/ 2671861 h 2728897"/>
              <a:gd name="connsiteX4712" fmla="*/ 1265453 w 4618222"/>
              <a:gd name="connsiteY4712" fmla="*/ 2670720 h 2728897"/>
              <a:gd name="connsiteX4713" fmla="*/ 1266023 w 4618222"/>
              <a:gd name="connsiteY4713" fmla="*/ 2670150 h 2728897"/>
              <a:gd name="connsiteX4714" fmla="*/ 1268304 w 4618222"/>
              <a:gd name="connsiteY4714" fmla="*/ 2667868 h 2728897"/>
              <a:gd name="connsiteX4715" fmla="*/ 1268875 w 4618222"/>
              <a:gd name="connsiteY4715" fmla="*/ 2667298 h 2728897"/>
              <a:gd name="connsiteX4716" fmla="*/ 1269445 w 4618222"/>
              <a:gd name="connsiteY4716" fmla="*/ 2667298 h 2728897"/>
              <a:gd name="connsiteX4717" fmla="*/ 1270015 w 4618222"/>
              <a:gd name="connsiteY4717" fmla="*/ 2666157 h 2728897"/>
              <a:gd name="connsiteX4718" fmla="*/ 1269445 w 4618222"/>
              <a:gd name="connsiteY4718" fmla="*/ 2667298 h 2728897"/>
              <a:gd name="connsiteX4719" fmla="*/ 1294542 w 4618222"/>
              <a:gd name="connsiteY4719" fmla="*/ 2675854 h 2728897"/>
              <a:gd name="connsiteX4720" fmla="*/ 1297393 w 4618222"/>
              <a:gd name="connsiteY4720" fmla="*/ 2676424 h 2728897"/>
              <a:gd name="connsiteX4721" fmla="*/ 1296823 w 4618222"/>
              <a:gd name="connsiteY4721" fmla="*/ 2677564 h 2728897"/>
              <a:gd name="connsiteX4722" fmla="*/ 1293971 w 4618222"/>
              <a:gd name="connsiteY4722" fmla="*/ 2679276 h 2728897"/>
              <a:gd name="connsiteX4723" fmla="*/ 1292260 w 4618222"/>
              <a:gd name="connsiteY4723" fmla="*/ 2679276 h 2728897"/>
              <a:gd name="connsiteX4724" fmla="*/ 1294542 w 4618222"/>
              <a:gd name="connsiteY4724" fmla="*/ 2675854 h 2728897"/>
              <a:gd name="connsiteX4725" fmla="*/ 1283134 w 4618222"/>
              <a:gd name="connsiteY4725" fmla="*/ 2688401 h 2728897"/>
              <a:gd name="connsiteX4726" fmla="*/ 1283134 w 4618222"/>
              <a:gd name="connsiteY4726" fmla="*/ 2688972 h 2728897"/>
              <a:gd name="connsiteX4727" fmla="*/ 1289408 w 4618222"/>
              <a:gd name="connsiteY4727" fmla="*/ 2692394 h 2728897"/>
              <a:gd name="connsiteX4728" fmla="*/ 1289978 w 4618222"/>
              <a:gd name="connsiteY4728" fmla="*/ 2692394 h 2728897"/>
              <a:gd name="connsiteX4729" fmla="*/ 1290549 w 4618222"/>
              <a:gd name="connsiteY4729" fmla="*/ 2692394 h 2728897"/>
              <a:gd name="connsiteX4730" fmla="*/ 1290549 w 4618222"/>
              <a:gd name="connsiteY4730" fmla="*/ 2690113 h 2728897"/>
              <a:gd name="connsiteX4731" fmla="*/ 1292830 w 4618222"/>
              <a:gd name="connsiteY4731" fmla="*/ 2688401 h 2728897"/>
              <a:gd name="connsiteX4732" fmla="*/ 1293971 w 4618222"/>
              <a:gd name="connsiteY4732" fmla="*/ 2688972 h 2728897"/>
              <a:gd name="connsiteX4733" fmla="*/ 1293401 w 4618222"/>
              <a:gd name="connsiteY4733" fmla="*/ 2691253 h 2728897"/>
              <a:gd name="connsiteX4734" fmla="*/ 1290549 w 4618222"/>
              <a:gd name="connsiteY4734" fmla="*/ 2692394 h 2728897"/>
              <a:gd name="connsiteX4735" fmla="*/ 1290549 w 4618222"/>
              <a:gd name="connsiteY4735" fmla="*/ 2692965 h 2728897"/>
              <a:gd name="connsiteX4736" fmla="*/ 1289978 w 4618222"/>
              <a:gd name="connsiteY4736" fmla="*/ 2692394 h 2728897"/>
              <a:gd name="connsiteX4737" fmla="*/ 1287697 w 4618222"/>
              <a:gd name="connsiteY4737" fmla="*/ 2693535 h 2728897"/>
              <a:gd name="connsiteX4738" fmla="*/ 1284275 w 4618222"/>
              <a:gd name="connsiteY4738" fmla="*/ 2691253 h 2728897"/>
              <a:gd name="connsiteX4739" fmla="*/ 1283704 w 4618222"/>
              <a:gd name="connsiteY4739" fmla="*/ 2688972 h 2728897"/>
              <a:gd name="connsiteX4740" fmla="*/ 1283134 w 4618222"/>
              <a:gd name="connsiteY4740" fmla="*/ 2688401 h 2728897"/>
              <a:gd name="connsiteX4741" fmla="*/ 1282564 w 4618222"/>
              <a:gd name="connsiteY4741" fmla="*/ 2688401 h 2728897"/>
              <a:gd name="connsiteX4742" fmla="*/ 1280282 w 4618222"/>
              <a:gd name="connsiteY4742" fmla="*/ 2686691 h 2728897"/>
              <a:gd name="connsiteX4743" fmla="*/ 1281423 w 4618222"/>
              <a:gd name="connsiteY4743" fmla="*/ 2686691 h 2728897"/>
              <a:gd name="connsiteX4744" fmla="*/ 1282564 w 4618222"/>
              <a:gd name="connsiteY4744" fmla="*/ 2688401 h 2728897"/>
              <a:gd name="connsiteX4745" fmla="*/ 1283134 w 4618222"/>
              <a:gd name="connsiteY4745" fmla="*/ 2688401 h 2728897"/>
              <a:gd name="connsiteX4746" fmla="*/ 1297964 w 4618222"/>
              <a:gd name="connsiteY4746" fmla="*/ 1694819 h 2728897"/>
              <a:gd name="connsiteX4747" fmla="*/ 1298534 w 4618222"/>
              <a:gd name="connsiteY4747" fmla="*/ 1693678 h 2728897"/>
              <a:gd name="connsiteX4748" fmla="*/ 1298534 w 4618222"/>
              <a:gd name="connsiteY4748" fmla="*/ 1694819 h 2728897"/>
              <a:gd name="connsiteX4749" fmla="*/ 1297964 w 4618222"/>
              <a:gd name="connsiteY4749" fmla="*/ 1694819 h 2728897"/>
              <a:gd name="connsiteX4750" fmla="*/ 1323630 w 4618222"/>
              <a:gd name="connsiteY4750" fmla="*/ 2255491 h 2728897"/>
              <a:gd name="connsiteX4751" fmla="*/ 1320778 w 4618222"/>
              <a:gd name="connsiteY4751" fmla="*/ 2254351 h 2728897"/>
              <a:gd name="connsiteX4752" fmla="*/ 1321919 w 4618222"/>
              <a:gd name="connsiteY4752" fmla="*/ 2253781 h 2728897"/>
              <a:gd name="connsiteX4753" fmla="*/ 1323630 w 4618222"/>
              <a:gd name="connsiteY4753" fmla="*/ 2253781 h 2728897"/>
              <a:gd name="connsiteX4754" fmla="*/ 1324771 w 4618222"/>
              <a:gd name="connsiteY4754" fmla="*/ 2254921 h 2728897"/>
              <a:gd name="connsiteX4755" fmla="*/ 1323630 w 4618222"/>
              <a:gd name="connsiteY4755" fmla="*/ 2255491 h 2728897"/>
              <a:gd name="connsiteX4756" fmla="*/ 1402341 w 4618222"/>
              <a:gd name="connsiteY4756" fmla="*/ 1726760 h 2728897"/>
              <a:gd name="connsiteX4757" fmla="*/ 1401771 w 4618222"/>
              <a:gd name="connsiteY4757" fmla="*/ 1725619 h 2728897"/>
              <a:gd name="connsiteX4758" fmla="*/ 1404052 w 4618222"/>
              <a:gd name="connsiteY4758" fmla="*/ 1724478 h 2728897"/>
              <a:gd name="connsiteX4759" fmla="*/ 1404623 w 4618222"/>
              <a:gd name="connsiteY4759" fmla="*/ 1725619 h 2728897"/>
              <a:gd name="connsiteX4760" fmla="*/ 1402341 w 4618222"/>
              <a:gd name="connsiteY4760" fmla="*/ 1726760 h 2728897"/>
              <a:gd name="connsiteX4761" fmla="*/ 1469074 w 4618222"/>
              <a:gd name="connsiteY4761" fmla="*/ 1807182 h 2728897"/>
              <a:gd name="connsiteX4762" fmla="*/ 1463371 w 4618222"/>
              <a:gd name="connsiteY4762" fmla="*/ 1808323 h 2728897"/>
              <a:gd name="connsiteX4763" fmla="*/ 1462230 w 4618222"/>
              <a:gd name="connsiteY4763" fmla="*/ 1803760 h 2728897"/>
              <a:gd name="connsiteX4764" fmla="*/ 1464511 w 4618222"/>
              <a:gd name="connsiteY4764" fmla="*/ 1800338 h 2728897"/>
              <a:gd name="connsiteX4765" fmla="*/ 1465082 w 4618222"/>
              <a:gd name="connsiteY4765" fmla="*/ 1802619 h 2728897"/>
              <a:gd name="connsiteX4766" fmla="*/ 1469074 w 4618222"/>
              <a:gd name="connsiteY4766" fmla="*/ 1804330 h 2728897"/>
              <a:gd name="connsiteX4767" fmla="*/ 1471356 w 4618222"/>
              <a:gd name="connsiteY4767" fmla="*/ 1803189 h 2728897"/>
              <a:gd name="connsiteX4768" fmla="*/ 1469074 w 4618222"/>
              <a:gd name="connsiteY4768" fmla="*/ 1807182 h 2728897"/>
              <a:gd name="connsiteX4769" fmla="*/ 1486185 w 4618222"/>
              <a:gd name="connsiteY4769" fmla="*/ 1826004 h 2728897"/>
              <a:gd name="connsiteX4770" fmla="*/ 1486185 w 4618222"/>
              <a:gd name="connsiteY4770" fmla="*/ 1824863 h 2728897"/>
              <a:gd name="connsiteX4771" fmla="*/ 1489037 w 4618222"/>
              <a:gd name="connsiteY4771" fmla="*/ 1823722 h 2728897"/>
              <a:gd name="connsiteX4772" fmla="*/ 1489607 w 4618222"/>
              <a:gd name="connsiteY4772" fmla="*/ 1824863 h 2728897"/>
              <a:gd name="connsiteX4773" fmla="*/ 1489037 w 4618222"/>
              <a:gd name="connsiteY4773" fmla="*/ 1826004 h 2728897"/>
              <a:gd name="connsiteX4774" fmla="*/ 1486185 w 4618222"/>
              <a:gd name="connsiteY4774" fmla="*/ 1826004 h 2728897"/>
              <a:gd name="connsiteX4775" fmla="*/ 1490748 w 4618222"/>
              <a:gd name="connsiteY4775" fmla="*/ 1864789 h 2728897"/>
              <a:gd name="connsiteX4776" fmla="*/ 1489607 w 4618222"/>
              <a:gd name="connsiteY4776" fmla="*/ 1864789 h 2728897"/>
              <a:gd name="connsiteX4777" fmla="*/ 1487326 w 4618222"/>
              <a:gd name="connsiteY4777" fmla="*/ 1860796 h 2728897"/>
              <a:gd name="connsiteX4778" fmla="*/ 1487896 w 4618222"/>
              <a:gd name="connsiteY4778" fmla="*/ 1858515 h 2728897"/>
              <a:gd name="connsiteX4779" fmla="*/ 1489037 w 4618222"/>
              <a:gd name="connsiteY4779" fmla="*/ 1859656 h 2728897"/>
              <a:gd name="connsiteX4780" fmla="*/ 1490748 w 4618222"/>
              <a:gd name="connsiteY4780" fmla="*/ 1863648 h 2728897"/>
              <a:gd name="connsiteX4781" fmla="*/ 1490748 w 4618222"/>
              <a:gd name="connsiteY4781" fmla="*/ 1864789 h 2728897"/>
              <a:gd name="connsiteX4782" fmla="*/ 1502156 w 4618222"/>
              <a:gd name="connsiteY4782" fmla="*/ 2062707 h 2728897"/>
              <a:gd name="connsiteX4783" fmla="*/ 1501015 w 4618222"/>
              <a:gd name="connsiteY4783" fmla="*/ 2062137 h 2728897"/>
              <a:gd name="connsiteX4784" fmla="*/ 1502156 w 4618222"/>
              <a:gd name="connsiteY4784" fmla="*/ 2061566 h 2728897"/>
              <a:gd name="connsiteX4785" fmla="*/ 1502156 w 4618222"/>
              <a:gd name="connsiteY4785" fmla="*/ 2062707 h 2728897"/>
              <a:gd name="connsiteX4786" fmla="*/ 555914 w 4618222"/>
              <a:gd name="connsiteY4786" fmla="*/ 943073 h 2728897"/>
              <a:gd name="connsiteX4787" fmla="*/ 555914 w 4618222"/>
              <a:gd name="connsiteY4787" fmla="*/ 943073 h 2728897"/>
              <a:gd name="connsiteX4788" fmla="*/ 555343 w 4618222"/>
              <a:gd name="connsiteY4788" fmla="*/ 942503 h 2728897"/>
              <a:gd name="connsiteX4789" fmla="*/ 555914 w 4618222"/>
              <a:gd name="connsiteY4789" fmla="*/ 942503 h 2728897"/>
              <a:gd name="connsiteX4790" fmla="*/ 555914 w 4618222"/>
              <a:gd name="connsiteY4790" fmla="*/ 943073 h 2728897"/>
              <a:gd name="connsiteX4791" fmla="*/ 1581437 w 4618222"/>
              <a:gd name="connsiteY4791" fmla="*/ 582600 h 2728897"/>
              <a:gd name="connsiteX4792" fmla="*/ 1581437 w 4618222"/>
              <a:gd name="connsiteY4792" fmla="*/ 582600 h 2728897"/>
              <a:gd name="connsiteX4793" fmla="*/ 1581437 w 4618222"/>
              <a:gd name="connsiteY4793" fmla="*/ 582600 h 2728897"/>
              <a:gd name="connsiteX4794" fmla="*/ 1581437 w 4618222"/>
              <a:gd name="connsiteY4794" fmla="*/ 582600 h 2728897"/>
              <a:gd name="connsiteX4795" fmla="*/ 1927080 w 4618222"/>
              <a:gd name="connsiteY4795" fmla="*/ 571193 h 2728897"/>
              <a:gd name="connsiteX4796" fmla="*/ 1927651 w 4618222"/>
              <a:gd name="connsiteY4796" fmla="*/ 568341 h 2728897"/>
              <a:gd name="connsiteX4797" fmla="*/ 1926510 w 4618222"/>
              <a:gd name="connsiteY4797" fmla="*/ 567200 h 2728897"/>
              <a:gd name="connsiteX4798" fmla="*/ 1906547 w 4618222"/>
              <a:gd name="connsiteY4798" fmla="*/ 562637 h 2728897"/>
              <a:gd name="connsiteX4799" fmla="*/ 1891717 w 4618222"/>
              <a:gd name="connsiteY4799" fmla="*/ 562067 h 2728897"/>
              <a:gd name="connsiteX4800" fmla="*/ 1888295 w 4618222"/>
              <a:gd name="connsiteY4800" fmla="*/ 561496 h 2728897"/>
              <a:gd name="connsiteX4801" fmla="*/ 1887154 w 4618222"/>
              <a:gd name="connsiteY4801" fmla="*/ 560356 h 2728897"/>
              <a:gd name="connsiteX4802" fmla="*/ 1887725 w 4618222"/>
              <a:gd name="connsiteY4802" fmla="*/ 557504 h 2728897"/>
              <a:gd name="connsiteX4803" fmla="*/ 1895710 w 4618222"/>
              <a:gd name="connsiteY4803" fmla="*/ 554652 h 2728897"/>
              <a:gd name="connsiteX4804" fmla="*/ 1900273 w 4618222"/>
              <a:gd name="connsiteY4804" fmla="*/ 546667 h 2728897"/>
              <a:gd name="connsiteX4805" fmla="*/ 1898562 w 4618222"/>
              <a:gd name="connsiteY4805" fmla="*/ 536400 h 2728897"/>
              <a:gd name="connsiteX4806" fmla="*/ 1901984 w 4618222"/>
              <a:gd name="connsiteY4806" fmla="*/ 532978 h 2728897"/>
              <a:gd name="connsiteX4807" fmla="*/ 1904836 w 4618222"/>
              <a:gd name="connsiteY4807" fmla="*/ 534689 h 2728897"/>
              <a:gd name="connsiteX4808" fmla="*/ 1913392 w 4618222"/>
              <a:gd name="connsiteY4808" fmla="*/ 553511 h 2728897"/>
              <a:gd name="connsiteX4809" fmla="*/ 1924799 w 4618222"/>
              <a:gd name="connsiteY4809" fmla="*/ 559785 h 2728897"/>
              <a:gd name="connsiteX4810" fmla="*/ 1931643 w 4618222"/>
              <a:gd name="connsiteY4810" fmla="*/ 559785 h 2728897"/>
              <a:gd name="connsiteX4811" fmla="*/ 1939058 w 4618222"/>
              <a:gd name="connsiteY4811" fmla="*/ 553511 h 2728897"/>
              <a:gd name="connsiteX4812" fmla="*/ 1939628 w 4618222"/>
              <a:gd name="connsiteY4812" fmla="*/ 538111 h 2728897"/>
              <a:gd name="connsiteX4813" fmla="*/ 1936777 w 4618222"/>
              <a:gd name="connsiteY4813" fmla="*/ 523282 h 2728897"/>
              <a:gd name="connsiteX4814" fmla="*/ 1934495 w 4618222"/>
              <a:gd name="connsiteY4814" fmla="*/ 518719 h 2728897"/>
              <a:gd name="connsiteX4815" fmla="*/ 1921377 w 4618222"/>
              <a:gd name="connsiteY4815" fmla="*/ 503319 h 2728897"/>
              <a:gd name="connsiteX4816" fmla="*/ 1914532 w 4618222"/>
              <a:gd name="connsiteY4816" fmla="*/ 497615 h 2728897"/>
              <a:gd name="connsiteX4817" fmla="*/ 1911680 w 4618222"/>
              <a:gd name="connsiteY4817" fmla="*/ 493622 h 2728897"/>
              <a:gd name="connsiteX4818" fmla="*/ 1909399 w 4618222"/>
              <a:gd name="connsiteY4818" fmla="*/ 482215 h 2728897"/>
              <a:gd name="connsiteX4819" fmla="*/ 1911110 w 4618222"/>
              <a:gd name="connsiteY4819" fmla="*/ 479363 h 2728897"/>
              <a:gd name="connsiteX4820" fmla="*/ 1913962 w 4618222"/>
              <a:gd name="connsiteY4820" fmla="*/ 479934 h 2728897"/>
              <a:gd name="connsiteX4821" fmla="*/ 1915103 w 4618222"/>
              <a:gd name="connsiteY4821" fmla="*/ 484497 h 2728897"/>
              <a:gd name="connsiteX4822" fmla="*/ 1923088 w 4618222"/>
              <a:gd name="connsiteY4822" fmla="*/ 498756 h 2728897"/>
              <a:gd name="connsiteX4823" fmla="*/ 1932784 w 4618222"/>
              <a:gd name="connsiteY4823" fmla="*/ 505030 h 2728897"/>
              <a:gd name="connsiteX4824" fmla="*/ 1936777 w 4618222"/>
              <a:gd name="connsiteY4824" fmla="*/ 503319 h 2728897"/>
              <a:gd name="connsiteX4825" fmla="*/ 1939058 w 4618222"/>
              <a:gd name="connsiteY4825" fmla="*/ 495333 h 2728897"/>
              <a:gd name="connsiteX4826" fmla="*/ 1941340 w 4618222"/>
              <a:gd name="connsiteY4826" fmla="*/ 487919 h 2728897"/>
              <a:gd name="connsiteX4827" fmla="*/ 1940199 w 4618222"/>
              <a:gd name="connsiteY4827" fmla="*/ 481645 h 2728897"/>
              <a:gd name="connsiteX4828" fmla="*/ 1928791 w 4618222"/>
              <a:gd name="connsiteY4828" fmla="*/ 473660 h 2728897"/>
              <a:gd name="connsiteX4829" fmla="*/ 1927651 w 4618222"/>
              <a:gd name="connsiteY4829" fmla="*/ 469667 h 2728897"/>
              <a:gd name="connsiteX4830" fmla="*/ 1927080 w 4618222"/>
              <a:gd name="connsiteY4830" fmla="*/ 469667 h 2728897"/>
              <a:gd name="connsiteX4831" fmla="*/ 1926510 w 4618222"/>
              <a:gd name="connsiteY4831" fmla="*/ 469097 h 2728897"/>
              <a:gd name="connsiteX4832" fmla="*/ 1916814 w 4618222"/>
              <a:gd name="connsiteY4832" fmla="*/ 464534 h 2728897"/>
              <a:gd name="connsiteX4833" fmla="*/ 1916814 w 4618222"/>
              <a:gd name="connsiteY4833" fmla="*/ 463393 h 2728897"/>
              <a:gd name="connsiteX4834" fmla="*/ 1918525 w 4618222"/>
              <a:gd name="connsiteY4834" fmla="*/ 462823 h 2728897"/>
              <a:gd name="connsiteX4835" fmla="*/ 1921947 w 4618222"/>
              <a:gd name="connsiteY4835" fmla="*/ 463393 h 2728897"/>
              <a:gd name="connsiteX4836" fmla="*/ 1927080 w 4618222"/>
              <a:gd name="connsiteY4836" fmla="*/ 469097 h 2728897"/>
              <a:gd name="connsiteX4837" fmla="*/ 1928221 w 4618222"/>
              <a:gd name="connsiteY4837" fmla="*/ 469097 h 2728897"/>
              <a:gd name="connsiteX4838" fmla="*/ 1928221 w 4618222"/>
              <a:gd name="connsiteY4838" fmla="*/ 469667 h 2728897"/>
              <a:gd name="connsiteX4839" fmla="*/ 1932214 w 4618222"/>
              <a:gd name="connsiteY4839" fmla="*/ 471378 h 2728897"/>
              <a:gd name="connsiteX4840" fmla="*/ 1943621 w 4618222"/>
              <a:gd name="connsiteY4840" fmla="*/ 471378 h 2728897"/>
              <a:gd name="connsiteX4841" fmla="*/ 1956169 w 4618222"/>
              <a:gd name="connsiteY4841" fmla="*/ 466815 h 2728897"/>
              <a:gd name="connsiteX4842" fmla="*/ 1959591 w 4618222"/>
              <a:gd name="connsiteY4842" fmla="*/ 463393 h 2728897"/>
              <a:gd name="connsiteX4843" fmla="*/ 1961873 w 4618222"/>
              <a:gd name="connsiteY4843" fmla="*/ 457119 h 2728897"/>
              <a:gd name="connsiteX4844" fmla="*/ 1959021 w 4618222"/>
              <a:gd name="connsiteY4844" fmla="*/ 451415 h 2728897"/>
              <a:gd name="connsiteX4845" fmla="*/ 1946473 w 4618222"/>
              <a:gd name="connsiteY4845" fmla="*/ 445712 h 2728897"/>
              <a:gd name="connsiteX4846" fmla="*/ 1945902 w 4618222"/>
              <a:gd name="connsiteY4846" fmla="*/ 444000 h 2728897"/>
              <a:gd name="connsiteX4847" fmla="*/ 1948754 w 4618222"/>
              <a:gd name="connsiteY4847" fmla="*/ 442860 h 2728897"/>
              <a:gd name="connsiteX4848" fmla="*/ 1964725 w 4618222"/>
              <a:gd name="connsiteY4848" fmla="*/ 442860 h 2728897"/>
              <a:gd name="connsiteX4849" fmla="*/ 1969858 w 4618222"/>
              <a:gd name="connsiteY4849" fmla="*/ 442289 h 2728897"/>
              <a:gd name="connsiteX4850" fmla="*/ 1974421 w 4618222"/>
              <a:gd name="connsiteY4850" fmla="*/ 429171 h 2728897"/>
              <a:gd name="connsiteX4851" fmla="*/ 1969288 w 4618222"/>
              <a:gd name="connsiteY4851" fmla="*/ 420615 h 2728897"/>
              <a:gd name="connsiteX4852" fmla="*/ 1966436 w 4618222"/>
              <a:gd name="connsiteY4852" fmla="*/ 416623 h 2728897"/>
              <a:gd name="connsiteX4853" fmla="*/ 1965295 w 4618222"/>
              <a:gd name="connsiteY4853" fmla="*/ 413771 h 2728897"/>
              <a:gd name="connsiteX4854" fmla="*/ 1968147 w 4618222"/>
              <a:gd name="connsiteY4854" fmla="*/ 412630 h 2728897"/>
              <a:gd name="connsiteX4855" fmla="*/ 1972710 w 4618222"/>
              <a:gd name="connsiteY4855" fmla="*/ 412630 h 2728897"/>
              <a:gd name="connsiteX4856" fmla="*/ 1976132 w 4618222"/>
              <a:gd name="connsiteY4856" fmla="*/ 406926 h 2728897"/>
              <a:gd name="connsiteX4857" fmla="*/ 1977273 w 4618222"/>
              <a:gd name="connsiteY4857" fmla="*/ 394949 h 2728897"/>
              <a:gd name="connsiteX4858" fmla="*/ 1973851 w 4618222"/>
              <a:gd name="connsiteY4858" fmla="*/ 387534 h 2728897"/>
              <a:gd name="connsiteX4859" fmla="*/ 1974421 w 4618222"/>
              <a:gd name="connsiteY4859" fmla="*/ 381260 h 2728897"/>
              <a:gd name="connsiteX4860" fmla="*/ 1973851 w 4618222"/>
              <a:gd name="connsiteY4860" fmla="*/ 376697 h 2728897"/>
              <a:gd name="connsiteX4861" fmla="*/ 1965295 w 4618222"/>
              <a:gd name="connsiteY4861" fmla="*/ 372704 h 2728897"/>
              <a:gd name="connsiteX4862" fmla="*/ 1962443 w 4618222"/>
              <a:gd name="connsiteY4862" fmla="*/ 372134 h 2728897"/>
              <a:gd name="connsiteX4863" fmla="*/ 1959021 w 4618222"/>
              <a:gd name="connsiteY4863" fmla="*/ 367000 h 2728897"/>
              <a:gd name="connsiteX4864" fmla="*/ 1961873 w 4618222"/>
              <a:gd name="connsiteY4864" fmla="*/ 361867 h 2728897"/>
              <a:gd name="connsiteX4865" fmla="*/ 1965865 w 4618222"/>
              <a:gd name="connsiteY4865" fmla="*/ 365860 h 2728897"/>
              <a:gd name="connsiteX4866" fmla="*/ 1965865 w 4618222"/>
              <a:gd name="connsiteY4866" fmla="*/ 365860 h 2728897"/>
              <a:gd name="connsiteX4867" fmla="*/ 1965865 w 4618222"/>
              <a:gd name="connsiteY4867" fmla="*/ 365289 h 2728897"/>
              <a:gd name="connsiteX4868" fmla="*/ 1962443 w 4618222"/>
              <a:gd name="connsiteY4868" fmla="*/ 361867 h 2728897"/>
              <a:gd name="connsiteX4869" fmla="*/ 1961873 w 4618222"/>
              <a:gd name="connsiteY4869" fmla="*/ 362438 h 2728897"/>
              <a:gd name="connsiteX4870" fmla="*/ 1970429 w 4618222"/>
              <a:gd name="connsiteY4870" fmla="*/ 353882 h 2728897"/>
              <a:gd name="connsiteX4871" fmla="*/ 1976702 w 4618222"/>
              <a:gd name="connsiteY4871" fmla="*/ 353312 h 2728897"/>
              <a:gd name="connsiteX4872" fmla="*/ 1978413 w 4618222"/>
              <a:gd name="connsiteY4872" fmla="*/ 354453 h 2728897"/>
              <a:gd name="connsiteX4873" fmla="*/ 1985258 w 4618222"/>
              <a:gd name="connsiteY4873" fmla="*/ 367000 h 2728897"/>
              <a:gd name="connsiteX4874" fmla="*/ 1987540 w 4618222"/>
              <a:gd name="connsiteY4874" fmla="*/ 381830 h 2728897"/>
              <a:gd name="connsiteX4875" fmla="*/ 1988680 w 4618222"/>
              <a:gd name="connsiteY4875" fmla="*/ 381830 h 2728897"/>
              <a:gd name="connsiteX4876" fmla="*/ 1989821 w 4618222"/>
              <a:gd name="connsiteY4876" fmla="*/ 376697 h 2728897"/>
              <a:gd name="connsiteX4877" fmla="*/ 1993243 w 4618222"/>
              <a:gd name="connsiteY4877" fmla="*/ 358445 h 2728897"/>
              <a:gd name="connsiteX4878" fmla="*/ 1996665 w 4618222"/>
              <a:gd name="connsiteY4878" fmla="*/ 343616 h 2728897"/>
              <a:gd name="connsiteX4879" fmla="*/ 1992102 w 4618222"/>
              <a:gd name="connsiteY4879" fmla="*/ 337342 h 2728897"/>
              <a:gd name="connsiteX4880" fmla="*/ 1985258 w 4618222"/>
              <a:gd name="connsiteY4880" fmla="*/ 336201 h 2728897"/>
              <a:gd name="connsiteX4881" fmla="*/ 1981265 w 4618222"/>
              <a:gd name="connsiteY4881" fmla="*/ 333349 h 2728897"/>
              <a:gd name="connsiteX4882" fmla="*/ 1980695 w 4618222"/>
              <a:gd name="connsiteY4882" fmla="*/ 331638 h 2728897"/>
              <a:gd name="connsiteX4883" fmla="*/ 1982406 w 4618222"/>
              <a:gd name="connsiteY4883" fmla="*/ 329356 h 2728897"/>
              <a:gd name="connsiteX4884" fmla="*/ 1986969 w 4618222"/>
              <a:gd name="connsiteY4884" fmla="*/ 322512 h 2728897"/>
              <a:gd name="connsiteX4885" fmla="*/ 1981836 w 4618222"/>
              <a:gd name="connsiteY4885" fmla="*/ 315667 h 2728897"/>
              <a:gd name="connsiteX4886" fmla="*/ 1977273 w 4618222"/>
              <a:gd name="connsiteY4886" fmla="*/ 311104 h 2728897"/>
              <a:gd name="connsiteX4887" fmla="*/ 1977843 w 4618222"/>
              <a:gd name="connsiteY4887" fmla="*/ 309964 h 2728897"/>
              <a:gd name="connsiteX4888" fmla="*/ 1978984 w 4618222"/>
              <a:gd name="connsiteY4888" fmla="*/ 309393 h 2728897"/>
              <a:gd name="connsiteX4889" fmla="*/ 1988110 w 4618222"/>
              <a:gd name="connsiteY4889" fmla="*/ 304831 h 2728897"/>
              <a:gd name="connsiteX4890" fmla="*/ 1993243 w 4618222"/>
              <a:gd name="connsiteY4890" fmla="*/ 287149 h 2728897"/>
              <a:gd name="connsiteX4891" fmla="*/ 2009214 w 4618222"/>
              <a:gd name="connsiteY4891" fmla="*/ 246653 h 2728897"/>
              <a:gd name="connsiteX4892" fmla="*/ 2017198 w 4618222"/>
              <a:gd name="connsiteY4892" fmla="*/ 235816 h 2728897"/>
              <a:gd name="connsiteX4893" fmla="*/ 2017769 w 4618222"/>
              <a:gd name="connsiteY4893" fmla="*/ 231253 h 2728897"/>
              <a:gd name="connsiteX4894" fmla="*/ 2020621 w 4618222"/>
              <a:gd name="connsiteY4894" fmla="*/ 226120 h 2728897"/>
              <a:gd name="connsiteX4895" fmla="*/ 2030887 w 4618222"/>
              <a:gd name="connsiteY4895" fmla="*/ 218134 h 2728897"/>
              <a:gd name="connsiteX4896" fmla="*/ 2029176 w 4618222"/>
              <a:gd name="connsiteY4896" fmla="*/ 212431 h 2728897"/>
              <a:gd name="connsiteX4897" fmla="*/ 2024614 w 4618222"/>
              <a:gd name="connsiteY4897" fmla="*/ 210720 h 2728897"/>
              <a:gd name="connsiteX4898" fmla="*/ 2017769 w 4618222"/>
              <a:gd name="connsiteY4898" fmla="*/ 210149 h 2728897"/>
              <a:gd name="connsiteX4899" fmla="*/ 2017198 w 4618222"/>
              <a:gd name="connsiteY4899" fmla="*/ 209009 h 2728897"/>
              <a:gd name="connsiteX4900" fmla="*/ 2018910 w 4618222"/>
              <a:gd name="connsiteY4900" fmla="*/ 206727 h 2728897"/>
              <a:gd name="connsiteX4901" fmla="*/ 2026895 w 4618222"/>
              <a:gd name="connsiteY4901" fmla="*/ 207297 h 2728897"/>
              <a:gd name="connsiteX4902" fmla="*/ 2040013 w 4618222"/>
              <a:gd name="connsiteY4902" fmla="*/ 206157 h 2728897"/>
              <a:gd name="connsiteX4903" fmla="*/ 2044576 w 4618222"/>
              <a:gd name="connsiteY4903" fmla="*/ 203875 h 2728897"/>
              <a:gd name="connsiteX4904" fmla="*/ 2046288 w 4618222"/>
              <a:gd name="connsiteY4904" fmla="*/ 199312 h 2728897"/>
              <a:gd name="connsiteX4905" fmla="*/ 2045717 w 4618222"/>
              <a:gd name="connsiteY4905" fmla="*/ 195890 h 2728897"/>
              <a:gd name="connsiteX4906" fmla="*/ 2048569 w 4618222"/>
              <a:gd name="connsiteY4906" fmla="*/ 192468 h 2728897"/>
              <a:gd name="connsiteX4907" fmla="*/ 2059406 w 4618222"/>
              <a:gd name="connsiteY4907" fmla="*/ 189046 h 2728897"/>
              <a:gd name="connsiteX4908" fmla="*/ 2064539 w 4618222"/>
              <a:gd name="connsiteY4908" fmla="*/ 184482 h 2728897"/>
              <a:gd name="connsiteX4909" fmla="*/ 2066250 w 4618222"/>
              <a:gd name="connsiteY4909" fmla="*/ 166231 h 2728897"/>
              <a:gd name="connsiteX4910" fmla="*/ 2063969 w 4618222"/>
              <a:gd name="connsiteY4910" fmla="*/ 163379 h 2728897"/>
              <a:gd name="connsiteX4911" fmla="*/ 2038302 w 4618222"/>
              <a:gd name="connsiteY4911" fmla="*/ 151972 h 2728897"/>
              <a:gd name="connsiteX4912" fmla="*/ 2021762 w 4618222"/>
              <a:gd name="connsiteY4912" fmla="*/ 155394 h 2728897"/>
              <a:gd name="connsiteX4913" fmla="*/ 2019480 w 4618222"/>
              <a:gd name="connsiteY4913" fmla="*/ 157675 h 2728897"/>
              <a:gd name="connsiteX4914" fmla="*/ 2017769 w 4618222"/>
              <a:gd name="connsiteY4914" fmla="*/ 162238 h 2728897"/>
              <a:gd name="connsiteX4915" fmla="*/ 2012065 w 4618222"/>
              <a:gd name="connsiteY4915" fmla="*/ 164520 h 2728897"/>
              <a:gd name="connsiteX4916" fmla="*/ 2006362 w 4618222"/>
              <a:gd name="connsiteY4916" fmla="*/ 161668 h 2728897"/>
              <a:gd name="connsiteX4917" fmla="*/ 2002369 w 4618222"/>
              <a:gd name="connsiteY4917" fmla="*/ 162238 h 2728897"/>
              <a:gd name="connsiteX4918" fmla="*/ 1977843 w 4618222"/>
              <a:gd name="connsiteY4918" fmla="*/ 179920 h 2728897"/>
              <a:gd name="connsiteX4919" fmla="*/ 1963013 w 4618222"/>
              <a:gd name="connsiteY4919" fmla="*/ 186194 h 2728897"/>
              <a:gd name="connsiteX4920" fmla="*/ 1963013 w 4618222"/>
              <a:gd name="connsiteY4920" fmla="*/ 186764 h 2728897"/>
              <a:gd name="connsiteX4921" fmla="*/ 1959591 w 4618222"/>
              <a:gd name="connsiteY4921" fmla="*/ 190186 h 2728897"/>
              <a:gd name="connsiteX4922" fmla="*/ 1956169 w 4618222"/>
              <a:gd name="connsiteY4922" fmla="*/ 193609 h 2728897"/>
              <a:gd name="connsiteX4923" fmla="*/ 1955029 w 4618222"/>
              <a:gd name="connsiteY4923" fmla="*/ 194179 h 2728897"/>
              <a:gd name="connsiteX4924" fmla="*/ 1955599 w 4618222"/>
              <a:gd name="connsiteY4924" fmla="*/ 193609 h 2728897"/>
              <a:gd name="connsiteX4925" fmla="*/ 1959021 w 4618222"/>
              <a:gd name="connsiteY4925" fmla="*/ 190186 h 2728897"/>
              <a:gd name="connsiteX4926" fmla="*/ 1962443 w 4618222"/>
              <a:gd name="connsiteY4926" fmla="*/ 186764 h 2728897"/>
              <a:gd name="connsiteX4927" fmla="*/ 1963013 w 4618222"/>
              <a:gd name="connsiteY4927" fmla="*/ 186194 h 2728897"/>
              <a:gd name="connsiteX4928" fmla="*/ 1964154 w 4618222"/>
              <a:gd name="connsiteY4928" fmla="*/ 182201 h 2728897"/>
              <a:gd name="connsiteX4929" fmla="*/ 1977273 w 4618222"/>
              <a:gd name="connsiteY4929" fmla="*/ 171935 h 2728897"/>
              <a:gd name="connsiteX4930" fmla="*/ 1989821 w 4618222"/>
              <a:gd name="connsiteY4930" fmla="*/ 158816 h 2728897"/>
              <a:gd name="connsiteX4931" fmla="*/ 1991532 w 4618222"/>
              <a:gd name="connsiteY4931" fmla="*/ 154253 h 2728897"/>
              <a:gd name="connsiteX4932" fmla="*/ 1980125 w 4618222"/>
              <a:gd name="connsiteY4932" fmla="*/ 139424 h 2728897"/>
              <a:gd name="connsiteX4933" fmla="*/ 1978413 w 4618222"/>
              <a:gd name="connsiteY4933" fmla="*/ 139994 h 2728897"/>
              <a:gd name="connsiteX4934" fmla="*/ 1975562 w 4618222"/>
              <a:gd name="connsiteY4934" fmla="*/ 142275 h 2728897"/>
              <a:gd name="connsiteX4935" fmla="*/ 1972710 w 4618222"/>
              <a:gd name="connsiteY4935" fmla="*/ 150260 h 2728897"/>
              <a:gd name="connsiteX4936" fmla="*/ 1964725 w 4618222"/>
              <a:gd name="connsiteY4936" fmla="*/ 155394 h 2728897"/>
              <a:gd name="connsiteX4937" fmla="*/ 1963013 w 4618222"/>
              <a:gd name="connsiteY4937" fmla="*/ 155394 h 2728897"/>
              <a:gd name="connsiteX4938" fmla="*/ 1944762 w 4618222"/>
              <a:gd name="connsiteY4938" fmla="*/ 154824 h 2728897"/>
              <a:gd name="connsiteX4939" fmla="*/ 1943621 w 4618222"/>
              <a:gd name="connsiteY4939" fmla="*/ 153683 h 2728897"/>
              <a:gd name="connsiteX4940" fmla="*/ 1944191 w 4618222"/>
              <a:gd name="connsiteY4940" fmla="*/ 151972 h 2728897"/>
              <a:gd name="connsiteX4941" fmla="*/ 1953888 w 4618222"/>
              <a:gd name="connsiteY4941" fmla="*/ 148549 h 2728897"/>
              <a:gd name="connsiteX4942" fmla="*/ 1959591 w 4618222"/>
              <a:gd name="connsiteY4942" fmla="*/ 142275 h 2728897"/>
              <a:gd name="connsiteX4943" fmla="*/ 1957310 w 4618222"/>
              <a:gd name="connsiteY4943" fmla="*/ 136572 h 2728897"/>
              <a:gd name="connsiteX4944" fmla="*/ 1945902 w 4618222"/>
              <a:gd name="connsiteY4944" fmla="*/ 133720 h 2728897"/>
              <a:gd name="connsiteX4945" fmla="*/ 1905977 w 4618222"/>
              <a:gd name="connsiteY4945" fmla="*/ 137713 h 2728897"/>
              <a:gd name="connsiteX4946" fmla="*/ 1899703 w 4618222"/>
              <a:gd name="connsiteY4946" fmla="*/ 140564 h 2728897"/>
              <a:gd name="connsiteX4947" fmla="*/ 1890006 w 4618222"/>
              <a:gd name="connsiteY4947" fmla="*/ 143416 h 2728897"/>
              <a:gd name="connsiteX4948" fmla="*/ 1887725 w 4618222"/>
              <a:gd name="connsiteY4948" fmla="*/ 141705 h 2728897"/>
              <a:gd name="connsiteX4949" fmla="*/ 1888295 w 4618222"/>
              <a:gd name="connsiteY4949" fmla="*/ 139994 h 2728897"/>
              <a:gd name="connsiteX4950" fmla="*/ 1893999 w 4618222"/>
              <a:gd name="connsiteY4950" fmla="*/ 136572 h 2728897"/>
              <a:gd name="connsiteX4951" fmla="*/ 1911680 w 4618222"/>
              <a:gd name="connsiteY4951" fmla="*/ 129727 h 2728897"/>
              <a:gd name="connsiteX4952" fmla="*/ 1943051 w 4618222"/>
              <a:gd name="connsiteY4952" fmla="*/ 127446 h 2728897"/>
              <a:gd name="connsiteX4953" fmla="*/ 1965295 w 4618222"/>
              <a:gd name="connsiteY4953" fmla="*/ 129157 h 2728897"/>
              <a:gd name="connsiteX4954" fmla="*/ 1985828 w 4618222"/>
              <a:gd name="connsiteY4954" fmla="*/ 126305 h 2728897"/>
              <a:gd name="connsiteX4955" fmla="*/ 2005221 w 4618222"/>
              <a:gd name="connsiteY4955" fmla="*/ 116609 h 2728897"/>
              <a:gd name="connsiteX4956" fmla="*/ 2005791 w 4618222"/>
              <a:gd name="connsiteY4956" fmla="*/ 105772 h 2728897"/>
              <a:gd name="connsiteX4957" fmla="*/ 1993243 w 4618222"/>
              <a:gd name="connsiteY4957" fmla="*/ 96646 h 2728897"/>
              <a:gd name="connsiteX4958" fmla="*/ 1970999 w 4618222"/>
              <a:gd name="connsiteY4958" fmla="*/ 93794 h 2728897"/>
              <a:gd name="connsiteX4959" fmla="*/ 1967577 w 4618222"/>
              <a:gd name="connsiteY4959" fmla="*/ 93794 h 2728897"/>
              <a:gd name="connsiteX4960" fmla="*/ 1966436 w 4618222"/>
              <a:gd name="connsiteY4960" fmla="*/ 92653 h 2728897"/>
              <a:gd name="connsiteX4961" fmla="*/ 1967006 w 4618222"/>
              <a:gd name="connsiteY4961" fmla="*/ 91512 h 2728897"/>
              <a:gd name="connsiteX4962" fmla="*/ 1971569 w 4618222"/>
              <a:gd name="connsiteY4962" fmla="*/ 89231 h 2728897"/>
              <a:gd name="connsiteX4963" fmla="*/ 1974421 w 4618222"/>
              <a:gd name="connsiteY4963" fmla="*/ 77253 h 2728897"/>
              <a:gd name="connsiteX4964" fmla="*/ 1968717 w 4618222"/>
              <a:gd name="connsiteY4964" fmla="*/ 74401 h 2728897"/>
              <a:gd name="connsiteX4965" fmla="*/ 1936777 w 4618222"/>
              <a:gd name="connsiteY4965" fmla="*/ 73261 h 2728897"/>
              <a:gd name="connsiteX4966" fmla="*/ 1926510 w 4618222"/>
              <a:gd name="connsiteY4966" fmla="*/ 72120 h 2728897"/>
              <a:gd name="connsiteX4967" fmla="*/ 1914532 w 4618222"/>
              <a:gd name="connsiteY4967" fmla="*/ 74401 h 2728897"/>
              <a:gd name="connsiteX4968" fmla="*/ 1897992 w 4618222"/>
              <a:gd name="connsiteY4968" fmla="*/ 75542 h 2728897"/>
              <a:gd name="connsiteX4969" fmla="*/ 1886584 w 4618222"/>
              <a:gd name="connsiteY4969" fmla="*/ 77824 h 2728897"/>
              <a:gd name="connsiteX4970" fmla="*/ 1881451 w 4618222"/>
              <a:gd name="connsiteY4970" fmla="*/ 78964 h 2728897"/>
              <a:gd name="connsiteX4971" fmla="*/ 1880310 w 4618222"/>
              <a:gd name="connsiteY4971" fmla="*/ 78394 h 2728897"/>
              <a:gd name="connsiteX4972" fmla="*/ 1880310 w 4618222"/>
              <a:gd name="connsiteY4972" fmla="*/ 77253 h 2728897"/>
              <a:gd name="connsiteX4973" fmla="*/ 1886014 w 4618222"/>
              <a:gd name="connsiteY4973" fmla="*/ 74401 h 2728897"/>
              <a:gd name="connsiteX4974" fmla="*/ 1899703 w 4618222"/>
              <a:gd name="connsiteY4974" fmla="*/ 73261 h 2728897"/>
              <a:gd name="connsiteX4975" fmla="*/ 1924799 w 4618222"/>
              <a:gd name="connsiteY4975" fmla="*/ 69838 h 2728897"/>
              <a:gd name="connsiteX4976" fmla="*/ 1945332 w 4618222"/>
              <a:gd name="connsiteY4976" fmla="*/ 71550 h 2728897"/>
              <a:gd name="connsiteX4977" fmla="*/ 1963013 w 4618222"/>
              <a:gd name="connsiteY4977" fmla="*/ 68127 h 2728897"/>
              <a:gd name="connsiteX4978" fmla="*/ 1963584 w 4618222"/>
              <a:gd name="connsiteY4978" fmla="*/ 65276 h 2728897"/>
              <a:gd name="connsiteX4979" fmla="*/ 1947614 w 4618222"/>
              <a:gd name="connsiteY4979" fmla="*/ 53298 h 2728897"/>
              <a:gd name="connsiteX4980" fmla="*/ 1911680 w 4618222"/>
              <a:gd name="connsiteY4980" fmla="*/ 41890 h 2728897"/>
              <a:gd name="connsiteX4981" fmla="*/ 1895140 w 4618222"/>
              <a:gd name="connsiteY4981" fmla="*/ 39038 h 2728897"/>
              <a:gd name="connsiteX4982" fmla="*/ 1876888 w 4618222"/>
              <a:gd name="connsiteY4982" fmla="*/ 40750 h 2728897"/>
              <a:gd name="connsiteX4983" fmla="*/ 1866621 w 4618222"/>
              <a:gd name="connsiteY4983" fmla="*/ 51587 h 2728897"/>
              <a:gd name="connsiteX4984" fmla="*/ 1866051 w 4618222"/>
              <a:gd name="connsiteY4984" fmla="*/ 52157 h 2728897"/>
              <a:gd name="connsiteX4985" fmla="*/ 1865481 w 4618222"/>
              <a:gd name="connsiteY4985" fmla="*/ 52157 h 2728897"/>
              <a:gd name="connsiteX4986" fmla="*/ 1865481 w 4618222"/>
              <a:gd name="connsiteY4986" fmla="*/ 52727 h 2728897"/>
              <a:gd name="connsiteX4987" fmla="*/ 1866051 w 4618222"/>
              <a:gd name="connsiteY4987" fmla="*/ 52157 h 2728897"/>
              <a:gd name="connsiteX4988" fmla="*/ 1865481 w 4618222"/>
              <a:gd name="connsiteY4988" fmla="*/ 55579 h 2728897"/>
              <a:gd name="connsiteX4989" fmla="*/ 1866051 w 4618222"/>
              <a:gd name="connsiteY4989" fmla="*/ 55579 h 2728897"/>
              <a:gd name="connsiteX4990" fmla="*/ 1866621 w 4618222"/>
              <a:gd name="connsiteY4990" fmla="*/ 56720 h 2728897"/>
              <a:gd name="connsiteX4991" fmla="*/ 1865481 w 4618222"/>
              <a:gd name="connsiteY4991" fmla="*/ 56150 h 2728897"/>
              <a:gd name="connsiteX4992" fmla="*/ 1865481 w 4618222"/>
              <a:gd name="connsiteY4992" fmla="*/ 55579 h 2728897"/>
              <a:gd name="connsiteX4993" fmla="*/ 1855214 w 4618222"/>
              <a:gd name="connsiteY4993" fmla="*/ 51587 h 2728897"/>
              <a:gd name="connsiteX4994" fmla="*/ 1852362 w 4618222"/>
              <a:gd name="connsiteY4994" fmla="*/ 52157 h 2728897"/>
              <a:gd name="connsiteX4995" fmla="*/ 1851792 w 4618222"/>
              <a:gd name="connsiteY4995" fmla="*/ 53868 h 2728897"/>
              <a:gd name="connsiteX4996" fmla="*/ 1852932 w 4618222"/>
              <a:gd name="connsiteY4996" fmla="*/ 59001 h 2728897"/>
              <a:gd name="connsiteX4997" fmla="*/ 1852362 w 4618222"/>
              <a:gd name="connsiteY4997" fmla="*/ 61853 h 2728897"/>
              <a:gd name="connsiteX4998" fmla="*/ 1848940 w 4618222"/>
              <a:gd name="connsiteY4998" fmla="*/ 62424 h 2728897"/>
              <a:gd name="connsiteX4999" fmla="*/ 1835251 w 4618222"/>
              <a:gd name="connsiteY4999" fmla="*/ 55579 h 2728897"/>
              <a:gd name="connsiteX5000" fmla="*/ 1825555 w 4618222"/>
              <a:gd name="connsiteY5000" fmla="*/ 55579 h 2728897"/>
              <a:gd name="connsiteX5001" fmla="*/ 1816429 w 4618222"/>
              <a:gd name="connsiteY5001" fmla="*/ 59001 h 2728897"/>
              <a:gd name="connsiteX5002" fmla="*/ 1813007 w 4618222"/>
              <a:gd name="connsiteY5002" fmla="*/ 62424 h 2728897"/>
              <a:gd name="connsiteX5003" fmla="*/ 1812436 w 4618222"/>
              <a:gd name="connsiteY5003" fmla="*/ 74401 h 2728897"/>
              <a:gd name="connsiteX5004" fmla="*/ 1809014 w 4618222"/>
              <a:gd name="connsiteY5004" fmla="*/ 80105 h 2728897"/>
              <a:gd name="connsiteX5005" fmla="*/ 1804451 w 4618222"/>
              <a:gd name="connsiteY5005" fmla="*/ 84668 h 2728897"/>
              <a:gd name="connsiteX5006" fmla="*/ 1801599 w 4618222"/>
              <a:gd name="connsiteY5006" fmla="*/ 85239 h 2728897"/>
              <a:gd name="connsiteX5007" fmla="*/ 1790192 w 4618222"/>
              <a:gd name="connsiteY5007" fmla="*/ 81246 h 2728897"/>
              <a:gd name="connsiteX5008" fmla="*/ 1786199 w 4618222"/>
              <a:gd name="connsiteY5008" fmla="*/ 84098 h 2728897"/>
              <a:gd name="connsiteX5009" fmla="*/ 1786199 w 4618222"/>
              <a:gd name="connsiteY5009" fmla="*/ 89231 h 2728897"/>
              <a:gd name="connsiteX5010" fmla="*/ 1789622 w 4618222"/>
              <a:gd name="connsiteY5010" fmla="*/ 107483 h 2728897"/>
              <a:gd name="connsiteX5011" fmla="*/ 1795325 w 4618222"/>
              <a:gd name="connsiteY5011" fmla="*/ 130297 h 2728897"/>
              <a:gd name="connsiteX5012" fmla="*/ 1792473 w 4618222"/>
              <a:gd name="connsiteY5012" fmla="*/ 133149 h 2728897"/>
              <a:gd name="connsiteX5013" fmla="*/ 1785629 w 4618222"/>
              <a:gd name="connsiteY5013" fmla="*/ 129727 h 2728897"/>
              <a:gd name="connsiteX5014" fmla="*/ 1779925 w 4618222"/>
              <a:gd name="connsiteY5014" fmla="*/ 124024 h 2728897"/>
              <a:gd name="connsiteX5015" fmla="*/ 1780495 w 4618222"/>
              <a:gd name="connsiteY5015" fmla="*/ 122312 h 2728897"/>
              <a:gd name="connsiteX5016" fmla="*/ 1781066 w 4618222"/>
              <a:gd name="connsiteY5016" fmla="*/ 115468 h 2728897"/>
              <a:gd name="connsiteX5017" fmla="*/ 1774792 w 4618222"/>
              <a:gd name="connsiteY5017" fmla="*/ 108053 h 2728897"/>
              <a:gd name="connsiteX5018" fmla="*/ 1767948 w 4618222"/>
              <a:gd name="connsiteY5018" fmla="*/ 92083 h 2728897"/>
              <a:gd name="connsiteX5019" fmla="*/ 1760533 w 4618222"/>
              <a:gd name="connsiteY5019" fmla="*/ 85239 h 2728897"/>
              <a:gd name="connsiteX5020" fmla="*/ 1753118 w 4618222"/>
              <a:gd name="connsiteY5020" fmla="*/ 87520 h 2728897"/>
              <a:gd name="connsiteX5021" fmla="*/ 1751977 w 4618222"/>
              <a:gd name="connsiteY5021" fmla="*/ 90942 h 2728897"/>
              <a:gd name="connsiteX5022" fmla="*/ 1750266 w 4618222"/>
              <a:gd name="connsiteY5022" fmla="*/ 111475 h 2728897"/>
              <a:gd name="connsiteX5023" fmla="*/ 1748555 w 4618222"/>
              <a:gd name="connsiteY5023" fmla="*/ 119461 h 2728897"/>
              <a:gd name="connsiteX5024" fmla="*/ 1740570 w 4618222"/>
              <a:gd name="connsiteY5024" fmla="*/ 120601 h 2728897"/>
              <a:gd name="connsiteX5025" fmla="*/ 1738859 w 4618222"/>
              <a:gd name="connsiteY5025" fmla="*/ 120601 h 2728897"/>
              <a:gd name="connsiteX5026" fmla="*/ 1736007 w 4618222"/>
              <a:gd name="connsiteY5026" fmla="*/ 122312 h 2728897"/>
              <a:gd name="connsiteX5027" fmla="*/ 1732585 w 4618222"/>
              <a:gd name="connsiteY5027" fmla="*/ 120031 h 2728897"/>
              <a:gd name="connsiteX5028" fmla="*/ 1734866 w 4618222"/>
              <a:gd name="connsiteY5028" fmla="*/ 112046 h 2728897"/>
              <a:gd name="connsiteX5029" fmla="*/ 1733726 w 4618222"/>
              <a:gd name="connsiteY5029" fmla="*/ 94935 h 2728897"/>
              <a:gd name="connsiteX5030" fmla="*/ 1732014 w 4618222"/>
              <a:gd name="connsiteY5030" fmla="*/ 90372 h 2728897"/>
              <a:gd name="connsiteX5031" fmla="*/ 1730874 w 4618222"/>
              <a:gd name="connsiteY5031" fmla="*/ 89231 h 2728897"/>
              <a:gd name="connsiteX5032" fmla="*/ 1728022 w 4618222"/>
              <a:gd name="connsiteY5032" fmla="*/ 90372 h 2728897"/>
              <a:gd name="connsiteX5033" fmla="*/ 1726310 w 4618222"/>
              <a:gd name="connsiteY5033" fmla="*/ 98357 h 2728897"/>
              <a:gd name="connsiteX5034" fmla="*/ 1726310 w 4618222"/>
              <a:gd name="connsiteY5034" fmla="*/ 106912 h 2728897"/>
              <a:gd name="connsiteX5035" fmla="*/ 1721177 w 4618222"/>
              <a:gd name="connsiteY5035" fmla="*/ 113757 h 2728897"/>
              <a:gd name="connsiteX5036" fmla="*/ 1720037 w 4618222"/>
              <a:gd name="connsiteY5036" fmla="*/ 114898 h 2728897"/>
              <a:gd name="connsiteX5037" fmla="*/ 1720037 w 4618222"/>
              <a:gd name="connsiteY5037" fmla="*/ 115468 h 2728897"/>
              <a:gd name="connsiteX5038" fmla="*/ 1716044 w 4618222"/>
              <a:gd name="connsiteY5038" fmla="*/ 118320 h 2728897"/>
              <a:gd name="connsiteX5039" fmla="*/ 1712051 w 4618222"/>
              <a:gd name="connsiteY5039" fmla="*/ 122312 h 2728897"/>
              <a:gd name="connsiteX5040" fmla="*/ 1711481 w 4618222"/>
              <a:gd name="connsiteY5040" fmla="*/ 122883 h 2728897"/>
              <a:gd name="connsiteX5041" fmla="*/ 1711481 w 4618222"/>
              <a:gd name="connsiteY5041" fmla="*/ 124594 h 2728897"/>
              <a:gd name="connsiteX5042" fmla="*/ 1711481 w 4618222"/>
              <a:gd name="connsiteY5042" fmla="*/ 122883 h 2728897"/>
              <a:gd name="connsiteX5043" fmla="*/ 1711481 w 4618222"/>
              <a:gd name="connsiteY5043" fmla="*/ 121742 h 2728897"/>
              <a:gd name="connsiteX5044" fmla="*/ 1715474 w 4618222"/>
              <a:gd name="connsiteY5044" fmla="*/ 117750 h 2728897"/>
              <a:gd name="connsiteX5045" fmla="*/ 1719466 w 4618222"/>
              <a:gd name="connsiteY5045" fmla="*/ 114898 h 2728897"/>
              <a:gd name="connsiteX5046" fmla="*/ 1719466 w 4618222"/>
              <a:gd name="connsiteY5046" fmla="*/ 114898 h 2728897"/>
              <a:gd name="connsiteX5047" fmla="*/ 1718325 w 4618222"/>
              <a:gd name="connsiteY5047" fmla="*/ 109194 h 2728897"/>
              <a:gd name="connsiteX5048" fmla="*/ 1722318 w 4618222"/>
              <a:gd name="connsiteY5048" fmla="*/ 97787 h 2728897"/>
              <a:gd name="connsiteX5049" fmla="*/ 1722888 w 4618222"/>
              <a:gd name="connsiteY5049" fmla="*/ 85809 h 2728897"/>
              <a:gd name="connsiteX5050" fmla="*/ 1717755 w 4618222"/>
              <a:gd name="connsiteY5050" fmla="*/ 81816 h 2728897"/>
              <a:gd name="connsiteX5051" fmla="*/ 1709770 w 4618222"/>
              <a:gd name="connsiteY5051" fmla="*/ 84098 h 2728897"/>
              <a:gd name="connsiteX5052" fmla="*/ 1693229 w 4618222"/>
              <a:gd name="connsiteY5052" fmla="*/ 88090 h 2728897"/>
              <a:gd name="connsiteX5053" fmla="*/ 1669274 w 4618222"/>
              <a:gd name="connsiteY5053" fmla="*/ 90372 h 2728897"/>
              <a:gd name="connsiteX5054" fmla="*/ 1664140 w 4618222"/>
              <a:gd name="connsiteY5054" fmla="*/ 96075 h 2728897"/>
              <a:gd name="connsiteX5055" fmla="*/ 1664140 w 4618222"/>
              <a:gd name="connsiteY5055" fmla="*/ 101209 h 2728897"/>
              <a:gd name="connsiteX5056" fmla="*/ 1663000 w 4618222"/>
              <a:gd name="connsiteY5056" fmla="*/ 102350 h 2728897"/>
              <a:gd name="connsiteX5057" fmla="*/ 1661289 w 4618222"/>
              <a:gd name="connsiteY5057" fmla="*/ 101779 h 2728897"/>
              <a:gd name="connsiteX5058" fmla="*/ 1657296 w 4618222"/>
              <a:gd name="connsiteY5058" fmla="*/ 96646 h 2728897"/>
              <a:gd name="connsiteX5059" fmla="*/ 1649311 w 4618222"/>
              <a:gd name="connsiteY5059" fmla="*/ 97787 h 2728897"/>
              <a:gd name="connsiteX5060" fmla="*/ 1643607 w 4618222"/>
              <a:gd name="connsiteY5060" fmla="*/ 104061 h 2728897"/>
              <a:gd name="connsiteX5061" fmla="*/ 1642467 w 4618222"/>
              <a:gd name="connsiteY5061" fmla="*/ 109194 h 2728897"/>
              <a:gd name="connsiteX5062" fmla="*/ 1640755 w 4618222"/>
              <a:gd name="connsiteY5062" fmla="*/ 118890 h 2728897"/>
              <a:gd name="connsiteX5063" fmla="*/ 1633911 w 4618222"/>
              <a:gd name="connsiteY5063" fmla="*/ 126305 h 2728897"/>
              <a:gd name="connsiteX5064" fmla="*/ 1632200 w 4618222"/>
              <a:gd name="connsiteY5064" fmla="*/ 129157 h 2728897"/>
              <a:gd name="connsiteX5065" fmla="*/ 1625926 w 4618222"/>
              <a:gd name="connsiteY5065" fmla="*/ 129727 h 2728897"/>
              <a:gd name="connsiteX5066" fmla="*/ 1613377 w 4618222"/>
              <a:gd name="connsiteY5066" fmla="*/ 126875 h 2728897"/>
              <a:gd name="connsiteX5067" fmla="*/ 1599118 w 4618222"/>
              <a:gd name="connsiteY5067" fmla="*/ 134861 h 2728897"/>
              <a:gd name="connsiteX5068" fmla="*/ 1584289 w 4618222"/>
              <a:gd name="connsiteY5068" fmla="*/ 142275 h 2728897"/>
              <a:gd name="connsiteX5069" fmla="*/ 1580866 w 4618222"/>
              <a:gd name="connsiteY5069" fmla="*/ 145127 h 2728897"/>
              <a:gd name="connsiteX5070" fmla="*/ 1568319 w 4618222"/>
              <a:gd name="connsiteY5070" fmla="*/ 160527 h 2728897"/>
              <a:gd name="connsiteX5071" fmla="*/ 1571170 w 4618222"/>
              <a:gd name="connsiteY5071" fmla="*/ 169653 h 2728897"/>
              <a:gd name="connsiteX5072" fmla="*/ 1583718 w 4618222"/>
              <a:gd name="connsiteY5072" fmla="*/ 173646 h 2728897"/>
              <a:gd name="connsiteX5073" fmla="*/ 1583718 w 4618222"/>
              <a:gd name="connsiteY5073" fmla="*/ 173075 h 2728897"/>
              <a:gd name="connsiteX5074" fmla="*/ 1584289 w 4618222"/>
              <a:gd name="connsiteY5074" fmla="*/ 172505 h 2728897"/>
              <a:gd name="connsiteX5075" fmla="*/ 1583718 w 4618222"/>
              <a:gd name="connsiteY5075" fmla="*/ 173646 h 2728897"/>
              <a:gd name="connsiteX5076" fmla="*/ 1583718 w 4618222"/>
              <a:gd name="connsiteY5076" fmla="*/ 173646 h 2728897"/>
              <a:gd name="connsiteX5077" fmla="*/ 1584289 w 4618222"/>
              <a:gd name="connsiteY5077" fmla="*/ 176498 h 2728897"/>
              <a:gd name="connsiteX5078" fmla="*/ 1583148 w 4618222"/>
              <a:gd name="connsiteY5078" fmla="*/ 181060 h 2728897"/>
              <a:gd name="connsiteX5079" fmla="*/ 1578015 w 4618222"/>
              <a:gd name="connsiteY5079" fmla="*/ 187334 h 2728897"/>
              <a:gd name="connsiteX5080" fmla="*/ 1575163 w 4618222"/>
              <a:gd name="connsiteY5080" fmla="*/ 193038 h 2728897"/>
              <a:gd name="connsiteX5081" fmla="*/ 1564896 w 4618222"/>
              <a:gd name="connsiteY5081" fmla="*/ 204445 h 2728897"/>
              <a:gd name="connsiteX5082" fmla="*/ 1558622 w 4618222"/>
              <a:gd name="connsiteY5082" fmla="*/ 206157 h 2728897"/>
              <a:gd name="connsiteX5083" fmla="*/ 1536948 w 4618222"/>
              <a:gd name="connsiteY5083" fmla="*/ 203875 h 2728897"/>
              <a:gd name="connsiteX5084" fmla="*/ 1528963 w 4618222"/>
              <a:gd name="connsiteY5084" fmla="*/ 206157 h 2728897"/>
              <a:gd name="connsiteX5085" fmla="*/ 1518126 w 4618222"/>
              <a:gd name="connsiteY5085" fmla="*/ 210720 h 2728897"/>
              <a:gd name="connsiteX5086" fmla="*/ 1494741 w 4618222"/>
              <a:gd name="connsiteY5086" fmla="*/ 214712 h 2728897"/>
              <a:gd name="connsiteX5087" fmla="*/ 1480482 w 4618222"/>
              <a:gd name="connsiteY5087" fmla="*/ 225549 h 2728897"/>
              <a:gd name="connsiteX5088" fmla="*/ 1481052 w 4618222"/>
              <a:gd name="connsiteY5088" fmla="*/ 236386 h 2728897"/>
              <a:gd name="connsiteX5089" fmla="*/ 1490748 w 4618222"/>
              <a:gd name="connsiteY5089" fmla="*/ 251786 h 2728897"/>
              <a:gd name="connsiteX5090" fmla="*/ 1491889 w 4618222"/>
              <a:gd name="connsiteY5090" fmla="*/ 251786 h 2728897"/>
              <a:gd name="connsiteX5091" fmla="*/ 1493600 w 4618222"/>
              <a:gd name="connsiteY5091" fmla="*/ 250645 h 2728897"/>
              <a:gd name="connsiteX5092" fmla="*/ 1491889 w 4618222"/>
              <a:gd name="connsiteY5092" fmla="*/ 251786 h 2728897"/>
              <a:gd name="connsiteX5093" fmla="*/ 1491319 w 4618222"/>
              <a:gd name="connsiteY5093" fmla="*/ 252357 h 2728897"/>
              <a:gd name="connsiteX5094" fmla="*/ 1490748 w 4618222"/>
              <a:gd name="connsiteY5094" fmla="*/ 251786 h 2728897"/>
              <a:gd name="connsiteX5095" fmla="*/ 1490748 w 4618222"/>
              <a:gd name="connsiteY5095" fmla="*/ 251786 h 2728897"/>
              <a:gd name="connsiteX5096" fmla="*/ 1495311 w 4618222"/>
              <a:gd name="connsiteY5096" fmla="*/ 260912 h 2728897"/>
              <a:gd name="connsiteX5097" fmla="*/ 1503867 w 4618222"/>
              <a:gd name="connsiteY5097" fmla="*/ 265475 h 2728897"/>
              <a:gd name="connsiteX5098" fmla="*/ 1512422 w 4618222"/>
              <a:gd name="connsiteY5098" fmla="*/ 264334 h 2728897"/>
              <a:gd name="connsiteX5099" fmla="*/ 1522689 w 4618222"/>
              <a:gd name="connsiteY5099" fmla="*/ 264334 h 2728897"/>
              <a:gd name="connsiteX5100" fmla="*/ 1525541 w 4618222"/>
              <a:gd name="connsiteY5100" fmla="*/ 265475 h 2728897"/>
              <a:gd name="connsiteX5101" fmla="*/ 1527252 w 4618222"/>
              <a:gd name="connsiteY5101" fmla="*/ 268327 h 2728897"/>
              <a:gd name="connsiteX5102" fmla="*/ 1525541 w 4618222"/>
              <a:gd name="connsiteY5102" fmla="*/ 271179 h 2728897"/>
              <a:gd name="connsiteX5103" fmla="*/ 1520407 w 4618222"/>
              <a:gd name="connsiteY5103" fmla="*/ 271179 h 2728897"/>
              <a:gd name="connsiteX5104" fmla="*/ 1500445 w 4618222"/>
              <a:gd name="connsiteY5104" fmla="*/ 271179 h 2728897"/>
              <a:gd name="connsiteX5105" fmla="*/ 1491889 w 4618222"/>
              <a:gd name="connsiteY5105" fmla="*/ 271749 h 2728897"/>
              <a:gd name="connsiteX5106" fmla="*/ 1482193 w 4618222"/>
              <a:gd name="connsiteY5106" fmla="*/ 273460 h 2728897"/>
              <a:gd name="connsiteX5107" fmla="*/ 1478771 w 4618222"/>
              <a:gd name="connsiteY5107" fmla="*/ 286579 h 2728897"/>
              <a:gd name="connsiteX5108" fmla="*/ 1489607 w 4618222"/>
              <a:gd name="connsiteY5108" fmla="*/ 296845 h 2728897"/>
              <a:gd name="connsiteX5109" fmla="*/ 1489607 w 4618222"/>
              <a:gd name="connsiteY5109" fmla="*/ 299697 h 2728897"/>
              <a:gd name="connsiteX5110" fmla="*/ 1483904 w 4618222"/>
              <a:gd name="connsiteY5110" fmla="*/ 303119 h 2728897"/>
              <a:gd name="connsiteX5111" fmla="*/ 1482193 w 4618222"/>
              <a:gd name="connsiteY5111" fmla="*/ 307682 h 2728897"/>
              <a:gd name="connsiteX5112" fmla="*/ 1495882 w 4618222"/>
              <a:gd name="connsiteY5112" fmla="*/ 324793 h 2728897"/>
              <a:gd name="connsiteX5113" fmla="*/ 1505007 w 4618222"/>
              <a:gd name="connsiteY5113" fmla="*/ 322512 h 2728897"/>
              <a:gd name="connsiteX5114" fmla="*/ 1510141 w 4618222"/>
              <a:gd name="connsiteY5114" fmla="*/ 320801 h 2728897"/>
              <a:gd name="connsiteX5115" fmla="*/ 1515845 w 4618222"/>
              <a:gd name="connsiteY5115" fmla="*/ 324223 h 2728897"/>
              <a:gd name="connsiteX5116" fmla="*/ 1518696 w 4618222"/>
              <a:gd name="connsiteY5116" fmla="*/ 325364 h 2728897"/>
              <a:gd name="connsiteX5117" fmla="*/ 1540370 w 4618222"/>
              <a:gd name="connsiteY5117" fmla="*/ 323082 h 2728897"/>
              <a:gd name="connsiteX5118" fmla="*/ 1542081 w 4618222"/>
              <a:gd name="connsiteY5118" fmla="*/ 323082 h 2728897"/>
              <a:gd name="connsiteX5119" fmla="*/ 1561474 w 4618222"/>
              <a:gd name="connsiteY5119" fmla="*/ 333349 h 2728897"/>
              <a:gd name="connsiteX5120" fmla="*/ 1576304 w 4618222"/>
              <a:gd name="connsiteY5120" fmla="*/ 344756 h 2728897"/>
              <a:gd name="connsiteX5121" fmla="*/ 1580866 w 4618222"/>
              <a:gd name="connsiteY5121" fmla="*/ 349889 h 2728897"/>
              <a:gd name="connsiteX5122" fmla="*/ 1582007 w 4618222"/>
              <a:gd name="connsiteY5122" fmla="*/ 354453 h 2728897"/>
              <a:gd name="connsiteX5123" fmla="*/ 1579726 w 4618222"/>
              <a:gd name="connsiteY5123" fmla="*/ 362438 h 2728897"/>
              <a:gd name="connsiteX5124" fmla="*/ 1581437 w 4618222"/>
              <a:gd name="connsiteY5124" fmla="*/ 374986 h 2728897"/>
              <a:gd name="connsiteX5125" fmla="*/ 1583718 w 4618222"/>
              <a:gd name="connsiteY5125" fmla="*/ 381260 h 2728897"/>
              <a:gd name="connsiteX5126" fmla="*/ 1581437 w 4618222"/>
              <a:gd name="connsiteY5126" fmla="*/ 388675 h 2728897"/>
              <a:gd name="connsiteX5127" fmla="*/ 1581437 w 4618222"/>
              <a:gd name="connsiteY5127" fmla="*/ 391527 h 2728897"/>
              <a:gd name="connsiteX5128" fmla="*/ 1586000 w 4618222"/>
              <a:gd name="connsiteY5128" fmla="*/ 393238 h 2728897"/>
              <a:gd name="connsiteX5129" fmla="*/ 1587711 w 4618222"/>
              <a:gd name="connsiteY5129" fmla="*/ 397230 h 2728897"/>
              <a:gd name="connsiteX5130" fmla="*/ 1586000 w 4618222"/>
              <a:gd name="connsiteY5130" fmla="*/ 400082 h 2728897"/>
              <a:gd name="connsiteX5131" fmla="*/ 1586000 w 4618222"/>
              <a:gd name="connsiteY5131" fmla="*/ 407497 h 2728897"/>
              <a:gd name="connsiteX5132" fmla="*/ 1586570 w 4618222"/>
              <a:gd name="connsiteY5132" fmla="*/ 410349 h 2728897"/>
              <a:gd name="connsiteX5133" fmla="*/ 1584289 w 4618222"/>
              <a:gd name="connsiteY5133" fmla="*/ 414912 h 2728897"/>
              <a:gd name="connsiteX5134" fmla="*/ 1586570 w 4618222"/>
              <a:gd name="connsiteY5134" fmla="*/ 421186 h 2728897"/>
              <a:gd name="connsiteX5135" fmla="*/ 1587711 w 4618222"/>
              <a:gd name="connsiteY5135" fmla="*/ 431452 h 2728897"/>
              <a:gd name="connsiteX5136" fmla="*/ 1586000 w 4618222"/>
              <a:gd name="connsiteY5136" fmla="*/ 441148 h 2728897"/>
              <a:gd name="connsiteX5137" fmla="*/ 1586570 w 4618222"/>
              <a:gd name="connsiteY5137" fmla="*/ 444000 h 2728897"/>
              <a:gd name="connsiteX5138" fmla="*/ 1588852 w 4618222"/>
              <a:gd name="connsiteY5138" fmla="*/ 446282 h 2728897"/>
              <a:gd name="connsiteX5139" fmla="*/ 1586570 w 4618222"/>
              <a:gd name="connsiteY5139" fmla="*/ 451986 h 2728897"/>
              <a:gd name="connsiteX5140" fmla="*/ 1580296 w 4618222"/>
              <a:gd name="connsiteY5140" fmla="*/ 454837 h 2728897"/>
              <a:gd name="connsiteX5141" fmla="*/ 1580866 w 4618222"/>
              <a:gd name="connsiteY5141" fmla="*/ 457689 h 2728897"/>
              <a:gd name="connsiteX5142" fmla="*/ 1582007 w 4618222"/>
              <a:gd name="connsiteY5142" fmla="*/ 461111 h 2728897"/>
              <a:gd name="connsiteX5143" fmla="*/ 1577444 w 4618222"/>
              <a:gd name="connsiteY5143" fmla="*/ 471378 h 2728897"/>
              <a:gd name="connsiteX5144" fmla="*/ 1580866 w 4618222"/>
              <a:gd name="connsiteY5144" fmla="*/ 471948 h 2728897"/>
              <a:gd name="connsiteX5145" fmla="*/ 1581437 w 4618222"/>
              <a:gd name="connsiteY5145" fmla="*/ 471948 h 2728897"/>
              <a:gd name="connsiteX5146" fmla="*/ 1582007 w 4618222"/>
              <a:gd name="connsiteY5146" fmla="*/ 471378 h 2728897"/>
              <a:gd name="connsiteX5147" fmla="*/ 1582007 w 4618222"/>
              <a:gd name="connsiteY5147" fmla="*/ 472519 h 2728897"/>
              <a:gd name="connsiteX5148" fmla="*/ 1581437 w 4618222"/>
              <a:gd name="connsiteY5148" fmla="*/ 472519 h 2728897"/>
              <a:gd name="connsiteX5149" fmla="*/ 1578015 w 4618222"/>
              <a:gd name="connsiteY5149" fmla="*/ 475371 h 2728897"/>
              <a:gd name="connsiteX5150" fmla="*/ 1577444 w 4618222"/>
              <a:gd name="connsiteY5150" fmla="*/ 475371 h 2728897"/>
              <a:gd name="connsiteX5151" fmla="*/ 1577444 w 4618222"/>
              <a:gd name="connsiteY5151" fmla="*/ 475941 h 2728897"/>
              <a:gd name="connsiteX5152" fmla="*/ 1578015 w 4618222"/>
              <a:gd name="connsiteY5152" fmla="*/ 475941 h 2728897"/>
              <a:gd name="connsiteX5153" fmla="*/ 1572311 w 4618222"/>
              <a:gd name="connsiteY5153" fmla="*/ 487919 h 2728897"/>
              <a:gd name="connsiteX5154" fmla="*/ 1572881 w 4618222"/>
              <a:gd name="connsiteY5154" fmla="*/ 495904 h 2728897"/>
              <a:gd name="connsiteX5155" fmla="*/ 1589422 w 4618222"/>
              <a:gd name="connsiteY5155" fmla="*/ 496474 h 2728897"/>
              <a:gd name="connsiteX5156" fmla="*/ 1592844 w 4618222"/>
              <a:gd name="connsiteY5156" fmla="*/ 492482 h 2728897"/>
              <a:gd name="connsiteX5157" fmla="*/ 1599118 w 4618222"/>
              <a:gd name="connsiteY5157" fmla="*/ 491341 h 2728897"/>
              <a:gd name="connsiteX5158" fmla="*/ 1601400 w 4618222"/>
              <a:gd name="connsiteY5158" fmla="*/ 493052 h 2728897"/>
              <a:gd name="connsiteX5159" fmla="*/ 1601400 w 4618222"/>
              <a:gd name="connsiteY5159" fmla="*/ 493622 h 2728897"/>
              <a:gd name="connsiteX5160" fmla="*/ 1601970 w 4618222"/>
              <a:gd name="connsiteY5160" fmla="*/ 493622 h 2728897"/>
              <a:gd name="connsiteX5161" fmla="*/ 1601400 w 4618222"/>
              <a:gd name="connsiteY5161" fmla="*/ 493052 h 2728897"/>
              <a:gd name="connsiteX5162" fmla="*/ 1604252 w 4618222"/>
              <a:gd name="connsiteY5162" fmla="*/ 494193 h 2728897"/>
              <a:gd name="connsiteX5163" fmla="*/ 1601400 w 4618222"/>
              <a:gd name="connsiteY5163" fmla="*/ 496474 h 2728897"/>
              <a:gd name="connsiteX5164" fmla="*/ 1596266 w 4618222"/>
              <a:gd name="connsiteY5164" fmla="*/ 504460 h 2728897"/>
              <a:gd name="connsiteX5165" fmla="*/ 1596837 w 4618222"/>
              <a:gd name="connsiteY5165" fmla="*/ 508452 h 2728897"/>
              <a:gd name="connsiteX5166" fmla="*/ 1601400 w 4618222"/>
              <a:gd name="connsiteY5166" fmla="*/ 510733 h 2728897"/>
              <a:gd name="connsiteX5167" fmla="*/ 1603111 w 4618222"/>
              <a:gd name="connsiteY5167" fmla="*/ 516437 h 2728897"/>
              <a:gd name="connsiteX5168" fmla="*/ 1600829 w 4618222"/>
              <a:gd name="connsiteY5168" fmla="*/ 520430 h 2728897"/>
              <a:gd name="connsiteX5169" fmla="*/ 1600829 w 4618222"/>
              <a:gd name="connsiteY5169" fmla="*/ 520430 h 2728897"/>
              <a:gd name="connsiteX5170" fmla="*/ 1601400 w 4618222"/>
              <a:gd name="connsiteY5170" fmla="*/ 521000 h 2728897"/>
              <a:gd name="connsiteX5171" fmla="*/ 1608244 w 4618222"/>
              <a:gd name="connsiteY5171" fmla="*/ 527274 h 2728897"/>
              <a:gd name="connsiteX5172" fmla="*/ 1607674 w 4618222"/>
              <a:gd name="connsiteY5172" fmla="*/ 528415 h 2728897"/>
              <a:gd name="connsiteX5173" fmla="*/ 1605963 w 4618222"/>
              <a:gd name="connsiteY5173" fmla="*/ 528415 h 2728897"/>
              <a:gd name="connsiteX5174" fmla="*/ 1601400 w 4618222"/>
              <a:gd name="connsiteY5174" fmla="*/ 520430 h 2728897"/>
              <a:gd name="connsiteX5175" fmla="*/ 1600829 w 4618222"/>
              <a:gd name="connsiteY5175" fmla="*/ 520430 h 2728897"/>
              <a:gd name="connsiteX5176" fmla="*/ 1600829 w 4618222"/>
              <a:gd name="connsiteY5176" fmla="*/ 519860 h 2728897"/>
              <a:gd name="connsiteX5177" fmla="*/ 1587711 w 4618222"/>
              <a:gd name="connsiteY5177" fmla="*/ 517008 h 2728897"/>
              <a:gd name="connsiteX5178" fmla="*/ 1579726 w 4618222"/>
              <a:gd name="connsiteY5178" fmla="*/ 515296 h 2728897"/>
              <a:gd name="connsiteX5179" fmla="*/ 1573452 w 4618222"/>
              <a:gd name="connsiteY5179" fmla="*/ 521571 h 2728897"/>
              <a:gd name="connsiteX5180" fmla="*/ 1574022 w 4618222"/>
              <a:gd name="connsiteY5180" fmla="*/ 523282 h 2728897"/>
              <a:gd name="connsiteX5181" fmla="*/ 1574592 w 4618222"/>
              <a:gd name="connsiteY5181" fmla="*/ 527845 h 2728897"/>
              <a:gd name="connsiteX5182" fmla="*/ 1570600 w 4618222"/>
              <a:gd name="connsiteY5182" fmla="*/ 530126 h 2728897"/>
              <a:gd name="connsiteX5183" fmla="*/ 1566037 w 4618222"/>
              <a:gd name="connsiteY5183" fmla="*/ 534689 h 2728897"/>
              <a:gd name="connsiteX5184" fmla="*/ 1564326 w 4618222"/>
              <a:gd name="connsiteY5184" fmla="*/ 544385 h 2728897"/>
              <a:gd name="connsiteX5185" fmla="*/ 1572881 w 4618222"/>
              <a:gd name="connsiteY5185" fmla="*/ 560356 h 2728897"/>
              <a:gd name="connsiteX5186" fmla="*/ 1574592 w 4618222"/>
              <a:gd name="connsiteY5186" fmla="*/ 560926 h 2728897"/>
              <a:gd name="connsiteX5187" fmla="*/ 1592844 w 4618222"/>
              <a:gd name="connsiteY5187" fmla="*/ 558645 h 2728897"/>
              <a:gd name="connsiteX5188" fmla="*/ 1595126 w 4618222"/>
              <a:gd name="connsiteY5188" fmla="*/ 549519 h 2728897"/>
              <a:gd name="connsiteX5189" fmla="*/ 1591704 w 4618222"/>
              <a:gd name="connsiteY5189" fmla="*/ 546096 h 2728897"/>
              <a:gd name="connsiteX5190" fmla="*/ 1587711 w 4618222"/>
              <a:gd name="connsiteY5190" fmla="*/ 537541 h 2728897"/>
              <a:gd name="connsiteX5191" fmla="*/ 1587141 w 4618222"/>
              <a:gd name="connsiteY5191" fmla="*/ 537541 h 2728897"/>
              <a:gd name="connsiteX5192" fmla="*/ 1587141 w 4618222"/>
              <a:gd name="connsiteY5192" fmla="*/ 536400 h 2728897"/>
              <a:gd name="connsiteX5193" fmla="*/ 1587711 w 4618222"/>
              <a:gd name="connsiteY5193" fmla="*/ 536971 h 2728897"/>
              <a:gd name="connsiteX5194" fmla="*/ 1587711 w 4618222"/>
              <a:gd name="connsiteY5194" fmla="*/ 537541 h 2728897"/>
              <a:gd name="connsiteX5195" fmla="*/ 1610526 w 4618222"/>
              <a:gd name="connsiteY5195" fmla="*/ 545526 h 2728897"/>
              <a:gd name="connsiteX5196" fmla="*/ 1612237 w 4618222"/>
              <a:gd name="connsiteY5196" fmla="*/ 549519 h 2728897"/>
              <a:gd name="connsiteX5197" fmla="*/ 1608244 w 4618222"/>
              <a:gd name="connsiteY5197" fmla="*/ 554082 h 2728897"/>
              <a:gd name="connsiteX5198" fmla="*/ 1607674 w 4618222"/>
              <a:gd name="connsiteY5198" fmla="*/ 554082 h 2728897"/>
              <a:gd name="connsiteX5199" fmla="*/ 1607674 w 4618222"/>
              <a:gd name="connsiteY5199" fmla="*/ 554652 h 2728897"/>
              <a:gd name="connsiteX5200" fmla="*/ 1608244 w 4618222"/>
              <a:gd name="connsiteY5200" fmla="*/ 554082 h 2728897"/>
              <a:gd name="connsiteX5201" fmla="*/ 1605393 w 4618222"/>
              <a:gd name="connsiteY5201" fmla="*/ 560356 h 2728897"/>
              <a:gd name="connsiteX5202" fmla="*/ 1605393 w 4618222"/>
              <a:gd name="connsiteY5202" fmla="*/ 564919 h 2728897"/>
              <a:gd name="connsiteX5203" fmla="*/ 1603111 w 4618222"/>
              <a:gd name="connsiteY5203" fmla="*/ 568911 h 2728897"/>
              <a:gd name="connsiteX5204" fmla="*/ 1599118 w 4618222"/>
              <a:gd name="connsiteY5204" fmla="*/ 571193 h 2728897"/>
              <a:gd name="connsiteX5205" fmla="*/ 1586000 w 4618222"/>
              <a:gd name="connsiteY5205" fmla="*/ 580889 h 2728897"/>
              <a:gd name="connsiteX5206" fmla="*/ 1578015 w 4618222"/>
              <a:gd name="connsiteY5206" fmla="*/ 582030 h 2728897"/>
              <a:gd name="connsiteX5207" fmla="*/ 1580296 w 4618222"/>
              <a:gd name="connsiteY5207" fmla="*/ 591726 h 2728897"/>
              <a:gd name="connsiteX5208" fmla="*/ 1580866 w 4618222"/>
              <a:gd name="connsiteY5208" fmla="*/ 591726 h 2728897"/>
              <a:gd name="connsiteX5209" fmla="*/ 1581437 w 4618222"/>
              <a:gd name="connsiteY5209" fmla="*/ 592296 h 2728897"/>
              <a:gd name="connsiteX5210" fmla="*/ 1580866 w 4618222"/>
              <a:gd name="connsiteY5210" fmla="*/ 591726 h 2728897"/>
              <a:gd name="connsiteX5211" fmla="*/ 1580866 w 4618222"/>
              <a:gd name="connsiteY5211" fmla="*/ 591156 h 2728897"/>
              <a:gd name="connsiteX5212" fmla="*/ 1576304 w 4618222"/>
              <a:gd name="connsiteY5212" fmla="*/ 590585 h 2728897"/>
              <a:gd name="connsiteX5213" fmla="*/ 1571170 w 4618222"/>
              <a:gd name="connsiteY5213" fmla="*/ 592867 h 2728897"/>
              <a:gd name="connsiteX5214" fmla="*/ 1568889 w 4618222"/>
              <a:gd name="connsiteY5214" fmla="*/ 597430 h 2728897"/>
              <a:gd name="connsiteX5215" fmla="*/ 1562615 w 4618222"/>
              <a:gd name="connsiteY5215" fmla="*/ 604844 h 2728897"/>
              <a:gd name="connsiteX5216" fmla="*/ 1559192 w 4618222"/>
              <a:gd name="connsiteY5216" fmla="*/ 613970 h 2728897"/>
              <a:gd name="connsiteX5217" fmla="*/ 1557481 w 4618222"/>
              <a:gd name="connsiteY5217" fmla="*/ 620244 h 2728897"/>
              <a:gd name="connsiteX5218" fmla="*/ 1559763 w 4618222"/>
              <a:gd name="connsiteY5218" fmla="*/ 625948 h 2728897"/>
              <a:gd name="connsiteX5219" fmla="*/ 1563185 w 4618222"/>
              <a:gd name="connsiteY5219" fmla="*/ 628800 h 2728897"/>
              <a:gd name="connsiteX5220" fmla="*/ 1563185 w 4618222"/>
              <a:gd name="connsiteY5220" fmla="*/ 628800 h 2728897"/>
              <a:gd name="connsiteX5221" fmla="*/ 1564326 w 4618222"/>
              <a:gd name="connsiteY5221" fmla="*/ 628230 h 2728897"/>
              <a:gd name="connsiteX5222" fmla="*/ 1565467 w 4618222"/>
              <a:gd name="connsiteY5222" fmla="*/ 627089 h 2728897"/>
              <a:gd name="connsiteX5223" fmla="*/ 1566607 w 4618222"/>
              <a:gd name="connsiteY5223" fmla="*/ 627659 h 2728897"/>
              <a:gd name="connsiteX5224" fmla="*/ 1564326 w 4618222"/>
              <a:gd name="connsiteY5224" fmla="*/ 628230 h 2728897"/>
              <a:gd name="connsiteX5225" fmla="*/ 1563185 w 4618222"/>
              <a:gd name="connsiteY5225" fmla="*/ 629370 h 2728897"/>
              <a:gd name="connsiteX5226" fmla="*/ 1562615 w 4618222"/>
              <a:gd name="connsiteY5226" fmla="*/ 628800 h 2728897"/>
              <a:gd name="connsiteX5227" fmla="*/ 1555770 w 4618222"/>
              <a:gd name="connsiteY5227" fmla="*/ 635644 h 2728897"/>
              <a:gd name="connsiteX5228" fmla="*/ 1555200 w 4618222"/>
              <a:gd name="connsiteY5228" fmla="*/ 646481 h 2728897"/>
              <a:gd name="connsiteX5229" fmla="*/ 1558052 w 4618222"/>
              <a:gd name="connsiteY5229" fmla="*/ 654466 h 2728897"/>
              <a:gd name="connsiteX5230" fmla="*/ 1559192 w 4618222"/>
              <a:gd name="connsiteY5230" fmla="*/ 661311 h 2728897"/>
              <a:gd name="connsiteX5231" fmla="*/ 1562615 w 4618222"/>
              <a:gd name="connsiteY5231" fmla="*/ 684696 h 2728897"/>
              <a:gd name="connsiteX5232" fmla="*/ 1562615 w 4618222"/>
              <a:gd name="connsiteY5232" fmla="*/ 688118 h 2728897"/>
              <a:gd name="connsiteX5233" fmla="*/ 1566037 w 4618222"/>
              <a:gd name="connsiteY5233" fmla="*/ 690970 h 2728897"/>
              <a:gd name="connsiteX5234" fmla="*/ 1576874 w 4618222"/>
              <a:gd name="connsiteY5234" fmla="*/ 687548 h 2728897"/>
              <a:gd name="connsiteX5235" fmla="*/ 1577444 w 4618222"/>
              <a:gd name="connsiteY5235" fmla="*/ 686978 h 2728897"/>
              <a:gd name="connsiteX5236" fmla="*/ 1578585 w 4618222"/>
              <a:gd name="connsiteY5236" fmla="*/ 686978 h 2728897"/>
              <a:gd name="connsiteX5237" fmla="*/ 1579726 w 4618222"/>
              <a:gd name="connsiteY5237" fmla="*/ 685837 h 2728897"/>
              <a:gd name="connsiteX5238" fmla="*/ 1578585 w 4618222"/>
              <a:gd name="connsiteY5238" fmla="*/ 686978 h 2728897"/>
              <a:gd name="connsiteX5239" fmla="*/ 1578015 w 4618222"/>
              <a:gd name="connsiteY5239" fmla="*/ 687548 h 2728897"/>
              <a:gd name="connsiteX5240" fmla="*/ 1577444 w 4618222"/>
              <a:gd name="connsiteY5240" fmla="*/ 687548 h 2728897"/>
              <a:gd name="connsiteX5241" fmla="*/ 1570030 w 4618222"/>
              <a:gd name="connsiteY5241" fmla="*/ 694963 h 2728897"/>
              <a:gd name="connsiteX5242" fmla="*/ 1566037 w 4618222"/>
              <a:gd name="connsiteY5242" fmla="*/ 705229 h 2728897"/>
              <a:gd name="connsiteX5243" fmla="*/ 1571741 w 4618222"/>
              <a:gd name="connsiteY5243" fmla="*/ 721770 h 2728897"/>
              <a:gd name="connsiteX5244" fmla="*/ 1572311 w 4618222"/>
              <a:gd name="connsiteY5244" fmla="*/ 721200 h 2728897"/>
              <a:gd name="connsiteX5245" fmla="*/ 1572311 w 4618222"/>
              <a:gd name="connsiteY5245" fmla="*/ 722341 h 2728897"/>
              <a:gd name="connsiteX5246" fmla="*/ 1571741 w 4618222"/>
              <a:gd name="connsiteY5246" fmla="*/ 721770 h 2728897"/>
              <a:gd name="connsiteX5247" fmla="*/ 1571741 w 4618222"/>
              <a:gd name="connsiteY5247" fmla="*/ 721770 h 2728897"/>
              <a:gd name="connsiteX5248" fmla="*/ 1574592 w 4618222"/>
              <a:gd name="connsiteY5248" fmla="*/ 725763 h 2728897"/>
              <a:gd name="connsiteX5249" fmla="*/ 1576304 w 4618222"/>
              <a:gd name="connsiteY5249" fmla="*/ 733177 h 2728897"/>
              <a:gd name="connsiteX5250" fmla="*/ 1576304 w 4618222"/>
              <a:gd name="connsiteY5250" fmla="*/ 737740 h 2728897"/>
              <a:gd name="connsiteX5251" fmla="*/ 1581437 w 4618222"/>
              <a:gd name="connsiteY5251" fmla="*/ 750288 h 2728897"/>
              <a:gd name="connsiteX5252" fmla="*/ 1581437 w 4618222"/>
              <a:gd name="connsiteY5252" fmla="*/ 758274 h 2728897"/>
              <a:gd name="connsiteX5253" fmla="*/ 1581437 w 4618222"/>
              <a:gd name="connsiteY5253" fmla="*/ 761126 h 2728897"/>
              <a:gd name="connsiteX5254" fmla="*/ 1588281 w 4618222"/>
              <a:gd name="connsiteY5254" fmla="*/ 768540 h 2728897"/>
              <a:gd name="connsiteX5255" fmla="*/ 1595696 w 4618222"/>
              <a:gd name="connsiteY5255" fmla="*/ 777666 h 2728897"/>
              <a:gd name="connsiteX5256" fmla="*/ 1598548 w 4618222"/>
              <a:gd name="connsiteY5256" fmla="*/ 778807 h 2728897"/>
              <a:gd name="connsiteX5257" fmla="*/ 1608244 w 4618222"/>
              <a:gd name="connsiteY5257" fmla="*/ 777096 h 2728897"/>
              <a:gd name="connsiteX5258" fmla="*/ 1612807 w 4618222"/>
              <a:gd name="connsiteY5258" fmla="*/ 775385 h 2728897"/>
              <a:gd name="connsiteX5259" fmla="*/ 1619081 w 4618222"/>
              <a:gd name="connsiteY5259" fmla="*/ 778807 h 2728897"/>
              <a:gd name="connsiteX5260" fmla="*/ 1624215 w 4618222"/>
              <a:gd name="connsiteY5260" fmla="*/ 790785 h 2728897"/>
              <a:gd name="connsiteX5261" fmla="*/ 1627066 w 4618222"/>
              <a:gd name="connsiteY5261" fmla="*/ 794777 h 2728897"/>
              <a:gd name="connsiteX5262" fmla="*/ 1631059 w 4618222"/>
              <a:gd name="connsiteY5262" fmla="*/ 797629 h 2728897"/>
              <a:gd name="connsiteX5263" fmla="*/ 1642467 w 4618222"/>
              <a:gd name="connsiteY5263" fmla="*/ 799911 h 2728897"/>
              <a:gd name="connsiteX5264" fmla="*/ 1649311 w 4618222"/>
              <a:gd name="connsiteY5264" fmla="*/ 795918 h 2728897"/>
              <a:gd name="connsiteX5265" fmla="*/ 1657296 w 4618222"/>
              <a:gd name="connsiteY5265" fmla="*/ 775955 h 2728897"/>
              <a:gd name="connsiteX5266" fmla="*/ 1663570 w 4618222"/>
              <a:gd name="connsiteY5266" fmla="*/ 762266 h 2728897"/>
              <a:gd name="connsiteX5267" fmla="*/ 1668703 w 4618222"/>
              <a:gd name="connsiteY5267" fmla="*/ 751429 h 2728897"/>
              <a:gd name="connsiteX5268" fmla="*/ 1671555 w 4618222"/>
              <a:gd name="connsiteY5268" fmla="*/ 741733 h 2728897"/>
              <a:gd name="connsiteX5269" fmla="*/ 1670985 w 4618222"/>
              <a:gd name="connsiteY5269" fmla="*/ 741733 h 2728897"/>
              <a:gd name="connsiteX5270" fmla="*/ 1670414 w 4618222"/>
              <a:gd name="connsiteY5270" fmla="*/ 741163 h 2728897"/>
              <a:gd name="connsiteX5271" fmla="*/ 1668133 w 4618222"/>
              <a:gd name="connsiteY5271" fmla="*/ 740592 h 2728897"/>
              <a:gd name="connsiteX5272" fmla="*/ 1667563 w 4618222"/>
              <a:gd name="connsiteY5272" fmla="*/ 739452 h 2728897"/>
              <a:gd name="connsiteX5273" fmla="*/ 1669274 w 4618222"/>
              <a:gd name="connsiteY5273" fmla="*/ 739452 h 2728897"/>
              <a:gd name="connsiteX5274" fmla="*/ 1670414 w 4618222"/>
              <a:gd name="connsiteY5274" fmla="*/ 741733 h 2728897"/>
              <a:gd name="connsiteX5275" fmla="*/ 1670985 w 4618222"/>
              <a:gd name="connsiteY5275" fmla="*/ 741733 h 2728897"/>
              <a:gd name="connsiteX5276" fmla="*/ 1670985 w 4618222"/>
              <a:gd name="connsiteY5276" fmla="*/ 741733 h 2728897"/>
              <a:gd name="connsiteX5277" fmla="*/ 1677829 w 4618222"/>
              <a:gd name="connsiteY5277" fmla="*/ 734888 h 2728897"/>
              <a:gd name="connsiteX5278" fmla="*/ 1688666 w 4618222"/>
              <a:gd name="connsiteY5278" fmla="*/ 720059 h 2728897"/>
              <a:gd name="connsiteX5279" fmla="*/ 1692659 w 4618222"/>
              <a:gd name="connsiteY5279" fmla="*/ 702948 h 2728897"/>
              <a:gd name="connsiteX5280" fmla="*/ 1694940 w 4618222"/>
              <a:gd name="connsiteY5280" fmla="*/ 697244 h 2728897"/>
              <a:gd name="connsiteX5281" fmla="*/ 1697792 w 4618222"/>
              <a:gd name="connsiteY5281" fmla="*/ 695533 h 2728897"/>
              <a:gd name="connsiteX5282" fmla="*/ 1699503 w 4618222"/>
              <a:gd name="connsiteY5282" fmla="*/ 690970 h 2728897"/>
              <a:gd name="connsiteX5283" fmla="*/ 1697792 w 4618222"/>
              <a:gd name="connsiteY5283" fmla="*/ 688118 h 2728897"/>
              <a:gd name="connsiteX5284" fmla="*/ 1700644 w 4618222"/>
              <a:gd name="connsiteY5284" fmla="*/ 682985 h 2728897"/>
              <a:gd name="connsiteX5285" fmla="*/ 1707488 w 4618222"/>
              <a:gd name="connsiteY5285" fmla="*/ 678992 h 2728897"/>
              <a:gd name="connsiteX5286" fmla="*/ 1716614 w 4618222"/>
              <a:gd name="connsiteY5286" fmla="*/ 672718 h 2728897"/>
              <a:gd name="connsiteX5287" fmla="*/ 1735437 w 4618222"/>
              <a:gd name="connsiteY5287" fmla="*/ 671578 h 2728897"/>
              <a:gd name="connsiteX5288" fmla="*/ 1739999 w 4618222"/>
              <a:gd name="connsiteY5288" fmla="*/ 669296 h 2728897"/>
              <a:gd name="connsiteX5289" fmla="*/ 1743992 w 4618222"/>
              <a:gd name="connsiteY5289" fmla="*/ 666444 h 2728897"/>
              <a:gd name="connsiteX5290" fmla="*/ 1766807 w 4618222"/>
              <a:gd name="connsiteY5290" fmla="*/ 656748 h 2728897"/>
              <a:gd name="connsiteX5291" fmla="*/ 1770229 w 4618222"/>
              <a:gd name="connsiteY5291" fmla="*/ 655607 h 2728897"/>
              <a:gd name="connsiteX5292" fmla="*/ 1782207 w 4618222"/>
              <a:gd name="connsiteY5292" fmla="*/ 646481 h 2728897"/>
              <a:gd name="connsiteX5293" fmla="*/ 1795325 w 4618222"/>
              <a:gd name="connsiteY5293" fmla="*/ 628800 h 2728897"/>
              <a:gd name="connsiteX5294" fmla="*/ 1811866 w 4618222"/>
              <a:gd name="connsiteY5294" fmla="*/ 614541 h 2728897"/>
              <a:gd name="connsiteX5295" fmla="*/ 1823844 w 4618222"/>
              <a:gd name="connsiteY5295" fmla="*/ 613970 h 2728897"/>
              <a:gd name="connsiteX5296" fmla="*/ 1830118 w 4618222"/>
              <a:gd name="connsiteY5296" fmla="*/ 611689 h 2728897"/>
              <a:gd name="connsiteX5297" fmla="*/ 1834680 w 4618222"/>
              <a:gd name="connsiteY5297" fmla="*/ 610548 h 2728897"/>
              <a:gd name="connsiteX5298" fmla="*/ 1844377 w 4618222"/>
              <a:gd name="connsiteY5298" fmla="*/ 609407 h 2728897"/>
              <a:gd name="connsiteX5299" fmla="*/ 1862058 w 4618222"/>
              <a:gd name="connsiteY5299" fmla="*/ 603704 h 2728897"/>
              <a:gd name="connsiteX5300" fmla="*/ 1890006 w 4618222"/>
              <a:gd name="connsiteY5300" fmla="*/ 592296 h 2728897"/>
              <a:gd name="connsiteX5301" fmla="*/ 1927080 w 4618222"/>
              <a:gd name="connsiteY5301" fmla="*/ 571193 h 2728897"/>
              <a:gd name="connsiteX5302" fmla="*/ 2004651 w 4618222"/>
              <a:gd name="connsiteY5302" fmla="*/ 226120 h 2728897"/>
              <a:gd name="connsiteX5303" fmla="*/ 2005791 w 4618222"/>
              <a:gd name="connsiteY5303" fmla="*/ 225549 h 2728897"/>
              <a:gd name="connsiteX5304" fmla="*/ 2006932 w 4618222"/>
              <a:gd name="connsiteY5304" fmla="*/ 226690 h 2728897"/>
              <a:gd name="connsiteX5305" fmla="*/ 2005221 w 4618222"/>
              <a:gd name="connsiteY5305" fmla="*/ 228401 h 2728897"/>
              <a:gd name="connsiteX5306" fmla="*/ 2004080 w 4618222"/>
              <a:gd name="connsiteY5306" fmla="*/ 227831 h 2728897"/>
              <a:gd name="connsiteX5307" fmla="*/ 2004651 w 4618222"/>
              <a:gd name="connsiteY5307" fmla="*/ 226120 h 2728897"/>
              <a:gd name="connsiteX5308" fmla="*/ 1992102 w 4618222"/>
              <a:gd name="connsiteY5308" fmla="*/ 231253 h 2728897"/>
              <a:gd name="connsiteX5309" fmla="*/ 1994384 w 4618222"/>
              <a:gd name="connsiteY5309" fmla="*/ 229542 h 2728897"/>
              <a:gd name="connsiteX5310" fmla="*/ 1995525 w 4618222"/>
              <a:gd name="connsiteY5310" fmla="*/ 230112 h 2728897"/>
              <a:gd name="connsiteX5311" fmla="*/ 1996095 w 4618222"/>
              <a:gd name="connsiteY5311" fmla="*/ 232964 h 2728897"/>
              <a:gd name="connsiteX5312" fmla="*/ 1993243 w 4618222"/>
              <a:gd name="connsiteY5312" fmla="*/ 234675 h 2728897"/>
              <a:gd name="connsiteX5313" fmla="*/ 1992102 w 4618222"/>
              <a:gd name="connsiteY5313" fmla="*/ 231253 h 2728897"/>
              <a:gd name="connsiteX5314" fmla="*/ 1736007 w 4618222"/>
              <a:gd name="connsiteY5314" fmla="*/ 667585 h 2728897"/>
              <a:gd name="connsiteX5315" fmla="*/ 1734866 w 4618222"/>
              <a:gd name="connsiteY5315" fmla="*/ 667015 h 2728897"/>
              <a:gd name="connsiteX5316" fmla="*/ 1736007 w 4618222"/>
              <a:gd name="connsiteY5316" fmla="*/ 666444 h 2728897"/>
              <a:gd name="connsiteX5317" fmla="*/ 1737148 w 4618222"/>
              <a:gd name="connsiteY5317" fmla="*/ 667015 h 2728897"/>
              <a:gd name="connsiteX5318" fmla="*/ 1736007 w 4618222"/>
              <a:gd name="connsiteY5318" fmla="*/ 667585 h 2728897"/>
              <a:gd name="connsiteX5319" fmla="*/ 1823844 w 4618222"/>
              <a:gd name="connsiteY5319" fmla="*/ 82387 h 2728897"/>
              <a:gd name="connsiteX5320" fmla="*/ 1823844 w 4618222"/>
              <a:gd name="connsiteY5320" fmla="*/ 82387 h 2728897"/>
              <a:gd name="connsiteX5321" fmla="*/ 1825555 w 4618222"/>
              <a:gd name="connsiteY5321" fmla="*/ 82957 h 2728897"/>
              <a:gd name="connsiteX5322" fmla="*/ 1823844 w 4618222"/>
              <a:gd name="connsiteY5322" fmla="*/ 82387 h 2728897"/>
              <a:gd name="connsiteX5323" fmla="*/ 1829547 w 4618222"/>
              <a:gd name="connsiteY5323" fmla="*/ 88661 h 2728897"/>
              <a:gd name="connsiteX5324" fmla="*/ 1828407 w 4618222"/>
              <a:gd name="connsiteY5324" fmla="*/ 85809 h 2728897"/>
              <a:gd name="connsiteX5325" fmla="*/ 1827836 w 4618222"/>
              <a:gd name="connsiteY5325" fmla="*/ 85239 h 2728897"/>
              <a:gd name="connsiteX5326" fmla="*/ 1826696 w 4618222"/>
              <a:gd name="connsiteY5326" fmla="*/ 83527 h 2728897"/>
              <a:gd name="connsiteX5327" fmla="*/ 1827836 w 4618222"/>
              <a:gd name="connsiteY5327" fmla="*/ 84668 h 2728897"/>
              <a:gd name="connsiteX5328" fmla="*/ 1827836 w 4618222"/>
              <a:gd name="connsiteY5328" fmla="*/ 85239 h 2728897"/>
              <a:gd name="connsiteX5329" fmla="*/ 1829547 w 4618222"/>
              <a:gd name="connsiteY5329" fmla="*/ 86950 h 2728897"/>
              <a:gd name="connsiteX5330" fmla="*/ 1829547 w 4618222"/>
              <a:gd name="connsiteY5330" fmla="*/ 88661 h 2728897"/>
              <a:gd name="connsiteX5331" fmla="*/ 1874036 w 4618222"/>
              <a:gd name="connsiteY5331" fmla="*/ 545526 h 2728897"/>
              <a:gd name="connsiteX5332" fmla="*/ 1873466 w 4618222"/>
              <a:gd name="connsiteY5332" fmla="*/ 544385 h 2728897"/>
              <a:gd name="connsiteX5333" fmla="*/ 1874036 w 4618222"/>
              <a:gd name="connsiteY5333" fmla="*/ 544385 h 2728897"/>
              <a:gd name="connsiteX5334" fmla="*/ 1874036 w 4618222"/>
              <a:gd name="connsiteY5334" fmla="*/ 545526 h 2728897"/>
              <a:gd name="connsiteX5335" fmla="*/ 1879740 w 4618222"/>
              <a:gd name="connsiteY5335" fmla="*/ 517578 h 2728897"/>
              <a:gd name="connsiteX5336" fmla="*/ 1879170 w 4618222"/>
              <a:gd name="connsiteY5336" fmla="*/ 517008 h 2728897"/>
              <a:gd name="connsiteX5337" fmla="*/ 1879740 w 4618222"/>
              <a:gd name="connsiteY5337" fmla="*/ 517578 h 2728897"/>
              <a:gd name="connsiteX5338" fmla="*/ 1880310 w 4618222"/>
              <a:gd name="connsiteY5338" fmla="*/ 518148 h 2728897"/>
              <a:gd name="connsiteX5339" fmla="*/ 1879740 w 4618222"/>
              <a:gd name="connsiteY5339" fmla="*/ 517578 h 2728897"/>
              <a:gd name="connsiteX5340" fmla="*/ 1581437 w 4618222"/>
              <a:gd name="connsiteY5340" fmla="*/ 473089 h 2728897"/>
              <a:gd name="connsiteX5341" fmla="*/ 1581437 w 4618222"/>
              <a:gd name="connsiteY5341" fmla="*/ 473089 h 2728897"/>
              <a:gd name="connsiteX5342" fmla="*/ 1581437 w 4618222"/>
              <a:gd name="connsiteY5342" fmla="*/ 473089 h 2728897"/>
              <a:gd name="connsiteX5343" fmla="*/ 1581437 w 4618222"/>
              <a:gd name="connsiteY5343" fmla="*/ 473089 h 2728897"/>
              <a:gd name="connsiteX5344" fmla="*/ 1581437 w 4618222"/>
              <a:gd name="connsiteY5344" fmla="*/ 473089 h 2728897"/>
              <a:gd name="connsiteX5345" fmla="*/ 1965295 w 4618222"/>
              <a:gd name="connsiteY5345" fmla="*/ 373845 h 2728897"/>
              <a:gd name="connsiteX5346" fmla="*/ 1965865 w 4618222"/>
              <a:gd name="connsiteY5346" fmla="*/ 373275 h 2728897"/>
              <a:gd name="connsiteX5347" fmla="*/ 1965295 w 4618222"/>
              <a:gd name="connsiteY5347" fmla="*/ 373845 h 2728897"/>
              <a:gd name="connsiteX5348" fmla="*/ 1965295 w 4618222"/>
              <a:gd name="connsiteY5348" fmla="*/ 373845 h 2728897"/>
              <a:gd name="connsiteX5349" fmla="*/ 1965295 w 4618222"/>
              <a:gd name="connsiteY5349" fmla="*/ 373845 h 2728897"/>
              <a:gd name="connsiteX5350" fmla="*/ 3761957 w 4618222"/>
              <a:gd name="connsiteY5350" fmla="*/ 2201306 h 2728897"/>
              <a:gd name="connsiteX5351" fmla="*/ 3761957 w 4618222"/>
              <a:gd name="connsiteY5351" fmla="*/ 2201306 h 2728897"/>
              <a:gd name="connsiteX5352" fmla="*/ 3761957 w 4618222"/>
              <a:gd name="connsiteY5352" fmla="*/ 2201306 h 2728897"/>
              <a:gd name="connsiteX5353" fmla="*/ 3761957 w 4618222"/>
              <a:gd name="connsiteY5353" fmla="*/ 2201306 h 2728897"/>
              <a:gd name="connsiteX5354" fmla="*/ 3761957 w 4618222"/>
              <a:gd name="connsiteY5354" fmla="*/ 2201306 h 2728897"/>
              <a:gd name="connsiteX5355" fmla="*/ 4322630 w 4618222"/>
              <a:gd name="connsiteY5355" fmla="*/ 2191610 h 2728897"/>
              <a:gd name="connsiteX5356" fmla="*/ 4323770 w 4618222"/>
              <a:gd name="connsiteY5356" fmla="*/ 2193892 h 2728897"/>
              <a:gd name="connsiteX5357" fmla="*/ 4323200 w 4618222"/>
              <a:gd name="connsiteY5357" fmla="*/ 2197314 h 2728897"/>
              <a:gd name="connsiteX5358" fmla="*/ 4318066 w 4618222"/>
              <a:gd name="connsiteY5358" fmla="*/ 2220699 h 2728897"/>
              <a:gd name="connsiteX5359" fmla="*/ 4316355 w 4618222"/>
              <a:gd name="connsiteY5359" fmla="*/ 2229255 h 2728897"/>
              <a:gd name="connsiteX5360" fmla="*/ 4316355 w 4618222"/>
              <a:gd name="connsiteY5360" fmla="*/ 2241232 h 2728897"/>
              <a:gd name="connsiteX5361" fmla="*/ 4317496 w 4618222"/>
              <a:gd name="connsiteY5361" fmla="*/ 2258343 h 2728897"/>
              <a:gd name="connsiteX5362" fmla="*/ 4315215 w 4618222"/>
              <a:gd name="connsiteY5362" fmla="*/ 2266329 h 2728897"/>
              <a:gd name="connsiteX5363" fmla="*/ 4304377 w 4618222"/>
              <a:gd name="connsiteY5363" fmla="*/ 2291425 h 2728897"/>
              <a:gd name="connsiteX5364" fmla="*/ 4298674 w 4618222"/>
              <a:gd name="connsiteY5364" fmla="*/ 2313099 h 2728897"/>
              <a:gd name="connsiteX5365" fmla="*/ 4287266 w 4618222"/>
              <a:gd name="connsiteY5365" fmla="*/ 2331921 h 2728897"/>
              <a:gd name="connsiteX5366" fmla="*/ 4282704 w 4618222"/>
              <a:gd name="connsiteY5366" fmla="*/ 2337054 h 2728897"/>
              <a:gd name="connsiteX5367" fmla="*/ 4262741 w 4618222"/>
              <a:gd name="connsiteY5367" fmla="*/ 2359869 h 2728897"/>
              <a:gd name="connsiteX5368" fmla="*/ 4253614 w 4618222"/>
              <a:gd name="connsiteY5368" fmla="*/ 2376410 h 2728897"/>
              <a:gd name="connsiteX5369" fmla="*/ 4245059 w 4618222"/>
              <a:gd name="connsiteY5369" fmla="*/ 2388958 h 2728897"/>
              <a:gd name="connsiteX5370" fmla="*/ 4233652 w 4618222"/>
              <a:gd name="connsiteY5370" fmla="*/ 2409491 h 2728897"/>
              <a:gd name="connsiteX5371" fmla="*/ 4227948 w 4618222"/>
              <a:gd name="connsiteY5371" fmla="*/ 2430595 h 2728897"/>
              <a:gd name="connsiteX5372" fmla="*/ 4215970 w 4618222"/>
              <a:gd name="connsiteY5372" fmla="*/ 2441432 h 2728897"/>
              <a:gd name="connsiteX5373" fmla="*/ 4207415 w 4618222"/>
              <a:gd name="connsiteY5373" fmla="*/ 2441432 h 2728897"/>
              <a:gd name="connsiteX5374" fmla="*/ 4186881 w 4618222"/>
              <a:gd name="connsiteY5374" fmla="*/ 2448847 h 2728897"/>
              <a:gd name="connsiteX5375" fmla="*/ 4168059 w 4618222"/>
              <a:gd name="connsiteY5375" fmla="*/ 2463106 h 2728897"/>
              <a:gd name="connsiteX5376" fmla="*/ 4163496 w 4618222"/>
              <a:gd name="connsiteY5376" fmla="*/ 2462536 h 2728897"/>
              <a:gd name="connsiteX5377" fmla="*/ 4152659 w 4618222"/>
              <a:gd name="connsiteY5377" fmla="*/ 2447136 h 2728897"/>
              <a:gd name="connsiteX5378" fmla="*/ 4153800 w 4618222"/>
              <a:gd name="connsiteY5378" fmla="*/ 2442573 h 2728897"/>
              <a:gd name="connsiteX5379" fmla="*/ 4153230 w 4618222"/>
              <a:gd name="connsiteY5379" fmla="*/ 2440861 h 2728897"/>
              <a:gd name="connsiteX5380" fmla="*/ 4150378 w 4618222"/>
              <a:gd name="connsiteY5380" fmla="*/ 2440861 h 2728897"/>
              <a:gd name="connsiteX5381" fmla="*/ 4131556 w 4618222"/>
              <a:gd name="connsiteY5381" fmla="*/ 2455120 h 2728897"/>
              <a:gd name="connsiteX5382" fmla="*/ 4125281 w 4618222"/>
              <a:gd name="connsiteY5382" fmla="*/ 2453980 h 2728897"/>
              <a:gd name="connsiteX5383" fmla="*/ 4119007 w 4618222"/>
              <a:gd name="connsiteY5383" fmla="*/ 2448276 h 2728897"/>
              <a:gd name="connsiteX5384" fmla="*/ 4107030 w 4618222"/>
              <a:gd name="connsiteY5384" fmla="*/ 2442002 h 2728897"/>
              <a:gd name="connsiteX5385" fmla="*/ 4089349 w 4618222"/>
              <a:gd name="connsiteY5385" fmla="*/ 2427173 h 2728897"/>
              <a:gd name="connsiteX5386" fmla="*/ 4085926 w 4618222"/>
              <a:gd name="connsiteY5386" fmla="*/ 2419188 h 2728897"/>
              <a:gd name="connsiteX5387" fmla="*/ 4085356 w 4618222"/>
              <a:gd name="connsiteY5387" fmla="*/ 2412343 h 2728897"/>
              <a:gd name="connsiteX5388" fmla="*/ 4084215 w 4618222"/>
              <a:gd name="connsiteY5388" fmla="*/ 2383824 h 2728897"/>
              <a:gd name="connsiteX5389" fmla="*/ 4084215 w 4618222"/>
              <a:gd name="connsiteY5389" fmla="*/ 2382684 h 2728897"/>
              <a:gd name="connsiteX5390" fmla="*/ 4084785 w 4618222"/>
              <a:gd name="connsiteY5390" fmla="*/ 2382684 h 2728897"/>
              <a:gd name="connsiteX5391" fmla="*/ 4085356 w 4618222"/>
              <a:gd name="connsiteY5391" fmla="*/ 2381543 h 2728897"/>
              <a:gd name="connsiteX5392" fmla="*/ 4084785 w 4618222"/>
              <a:gd name="connsiteY5392" fmla="*/ 2382114 h 2728897"/>
              <a:gd name="connsiteX5393" fmla="*/ 4084785 w 4618222"/>
              <a:gd name="connsiteY5393" fmla="*/ 2382684 h 2728897"/>
              <a:gd name="connsiteX5394" fmla="*/ 4076800 w 4618222"/>
              <a:gd name="connsiteY5394" fmla="*/ 2382114 h 2728897"/>
              <a:gd name="connsiteX5395" fmla="*/ 4075089 w 4618222"/>
              <a:gd name="connsiteY5395" fmla="*/ 2378692 h 2728897"/>
              <a:gd name="connsiteX5396" fmla="*/ 4077941 w 4618222"/>
              <a:gd name="connsiteY5396" fmla="*/ 2363861 h 2728897"/>
              <a:gd name="connsiteX5397" fmla="*/ 4076230 w 4618222"/>
              <a:gd name="connsiteY5397" fmla="*/ 2361581 h 2728897"/>
              <a:gd name="connsiteX5398" fmla="*/ 4075089 w 4618222"/>
              <a:gd name="connsiteY5398" fmla="*/ 2362721 h 2728897"/>
              <a:gd name="connsiteX5399" fmla="*/ 4073378 w 4618222"/>
              <a:gd name="connsiteY5399" fmla="*/ 2365573 h 2728897"/>
              <a:gd name="connsiteX5400" fmla="*/ 4062541 w 4618222"/>
              <a:gd name="connsiteY5400" fmla="*/ 2372417 h 2728897"/>
              <a:gd name="connsiteX5401" fmla="*/ 4057408 w 4618222"/>
              <a:gd name="connsiteY5401" fmla="*/ 2372417 h 2728897"/>
              <a:gd name="connsiteX5402" fmla="*/ 4056267 w 4618222"/>
              <a:gd name="connsiteY5402" fmla="*/ 2369565 h 2728897"/>
              <a:gd name="connsiteX5403" fmla="*/ 4057978 w 4618222"/>
              <a:gd name="connsiteY5403" fmla="*/ 2366713 h 2728897"/>
              <a:gd name="connsiteX5404" fmla="*/ 4067104 w 4618222"/>
              <a:gd name="connsiteY5404" fmla="*/ 2355306 h 2728897"/>
              <a:gd name="connsiteX5405" fmla="*/ 4075089 w 4618222"/>
              <a:gd name="connsiteY5405" fmla="*/ 2340476 h 2728897"/>
              <a:gd name="connsiteX5406" fmla="*/ 4076230 w 4618222"/>
              <a:gd name="connsiteY5406" fmla="*/ 2334203 h 2728897"/>
              <a:gd name="connsiteX5407" fmla="*/ 4075089 w 4618222"/>
              <a:gd name="connsiteY5407" fmla="*/ 2333062 h 2728897"/>
              <a:gd name="connsiteX5408" fmla="*/ 4073378 w 4618222"/>
              <a:gd name="connsiteY5408" fmla="*/ 2333632 h 2728897"/>
              <a:gd name="connsiteX5409" fmla="*/ 4065393 w 4618222"/>
              <a:gd name="connsiteY5409" fmla="*/ 2342188 h 2728897"/>
              <a:gd name="connsiteX5410" fmla="*/ 4057408 w 4618222"/>
              <a:gd name="connsiteY5410" fmla="*/ 2348462 h 2728897"/>
              <a:gd name="connsiteX5411" fmla="*/ 4043719 w 4618222"/>
              <a:gd name="connsiteY5411" fmla="*/ 2363291 h 2728897"/>
              <a:gd name="connsiteX5412" fmla="*/ 4040867 w 4618222"/>
              <a:gd name="connsiteY5412" fmla="*/ 2363861 h 2728897"/>
              <a:gd name="connsiteX5413" fmla="*/ 4036874 w 4618222"/>
              <a:gd name="connsiteY5413" fmla="*/ 2360439 h 2728897"/>
              <a:gd name="connsiteX5414" fmla="*/ 4036304 w 4618222"/>
              <a:gd name="connsiteY5414" fmla="*/ 2358729 h 2728897"/>
              <a:gd name="connsiteX5415" fmla="*/ 4036304 w 4618222"/>
              <a:gd name="connsiteY5415" fmla="*/ 2353595 h 2728897"/>
              <a:gd name="connsiteX5416" fmla="*/ 4035163 w 4618222"/>
              <a:gd name="connsiteY5416" fmla="*/ 2341618 h 2728897"/>
              <a:gd name="connsiteX5417" fmla="*/ 4030600 w 4618222"/>
              <a:gd name="connsiteY5417" fmla="*/ 2330781 h 2728897"/>
              <a:gd name="connsiteX5418" fmla="*/ 4027748 w 4618222"/>
              <a:gd name="connsiteY5418" fmla="*/ 2321655 h 2728897"/>
              <a:gd name="connsiteX5419" fmla="*/ 4023186 w 4618222"/>
              <a:gd name="connsiteY5419" fmla="*/ 2314810 h 2728897"/>
              <a:gd name="connsiteX5420" fmla="*/ 4008927 w 4618222"/>
              <a:gd name="connsiteY5420" fmla="*/ 2309676 h 2728897"/>
              <a:gd name="connsiteX5421" fmla="*/ 3996948 w 4618222"/>
              <a:gd name="connsiteY5421" fmla="*/ 2303403 h 2728897"/>
              <a:gd name="connsiteX5422" fmla="*/ 3989534 w 4618222"/>
              <a:gd name="connsiteY5422" fmla="*/ 2299980 h 2728897"/>
              <a:gd name="connsiteX5423" fmla="*/ 3972423 w 4618222"/>
              <a:gd name="connsiteY5423" fmla="*/ 2299410 h 2728897"/>
              <a:gd name="connsiteX5424" fmla="*/ 3949038 w 4618222"/>
              <a:gd name="connsiteY5424" fmla="*/ 2303973 h 2728897"/>
              <a:gd name="connsiteX5425" fmla="*/ 3919378 w 4618222"/>
              <a:gd name="connsiteY5425" fmla="*/ 2309106 h 2728897"/>
              <a:gd name="connsiteX5426" fmla="*/ 3907971 w 4618222"/>
              <a:gd name="connsiteY5426" fmla="*/ 2311958 h 2728897"/>
              <a:gd name="connsiteX5427" fmla="*/ 3900557 w 4618222"/>
              <a:gd name="connsiteY5427" fmla="*/ 2316521 h 2728897"/>
              <a:gd name="connsiteX5428" fmla="*/ 3877742 w 4618222"/>
              <a:gd name="connsiteY5428" fmla="*/ 2332491 h 2728897"/>
              <a:gd name="connsiteX5429" fmla="*/ 3868615 w 4618222"/>
              <a:gd name="connsiteY5429" fmla="*/ 2336484 h 2728897"/>
              <a:gd name="connsiteX5430" fmla="*/ 3848082 w 4618222"/>
              <a:gd name="connsiteY5430" fmla="*/ 2335343 h 2728897"/>
              <a:gd name="connsiteX5431" fmla="*/ 3824127 w 4618222"/>
              <a:gd name="connsiteY5431" fmla="*/ 2337054 h 2728897"/>
              <a:gd name="connsiteX5432" fmla="*/ 3821275 w 4618222"/>
              <a:gd name="connsiteY5432" fmla="*/ 2338195 h 2728897"/>
              <a:gd name="connsiteX5433" fmla="*/ 3796179 w 4618222"/>
              <a:gd name="connsiteY5433" fmla="*/ 2351884 h 2728897"/>
              <a:gd name="connsiteX5434" fmla="*/ 3789905 w 4618222"/>
              <a:gd name="connsiteY5434" fmla="*/ 2353595 h 2728897"/>
              <a:gd name="connsiteX5435" fmla="*/ 3777927 w 4618222"/>
              <a:gd name="connsiteY5435" fmla="*/ 2353025 h 2728897"/>
              <a:gd name="connsiteX5436" fmla="*/ 3764809 w 4618222"/>
              <a:gd name="connsiteY5436" fmla="*/ 2346180 h 2728897"/>
              <a:gd name="connsiteX5437" fmla="*/ 3757393 w 4618222"/>
              <a:gd name="connsiteY5437" fmla="*/ 2338766 h 2728897"/>
              <a:gd name="connsiteX5438" fmla="*/ 3758535 w 4618222"/>
              <a:gd name="connsiteY5438" fmla="*/ 2325077 h 2728897"/>
              <a:gd name="connsiteX5439" fmla="*/ 3768231 w 4618222"/>
              <a:gd name="connsiteY5439" fmla="*/ 2309676 h 2728897"/>
              <a:gd name="connsiteX5440" fmla="*/ 3771082 w 4618222"/>
              <a:gd name="connsiteY5440" fmla="*/ 2296558 h 2728897"/>
              <a:gd name="connsiteX5441" fmla="*/ 3771082 w 4618222"/>
              <a:gd name="connsiteY5441" fmla="*/ 2289714 h 2728897"/>
              <a:gd name="connsiteX5442" fmla="*/ 3768801 w 4618222"/>
              <a:gd name="connsiteY5442" fmla="*/ 2264047 h 2728897"/>
              <a:gd name="connsiteX5443" fmla="*/ 3765949 w 4618222"/>
              <a:gd name="connsiteY5443" fmla="*/ 2242373 h 2728897"/>
              <a:gd name="connsiteX5444" fmla="*/ 3762527 w 4618222"/>
              <a:gd name="connsiteY5444" fmla="*/ 2222410 h 2728897"/>
              <a:gd name="connsiteX5445" fmla="*/ 3760245 w 4618222"/>
              <a:gd name="connsiteY5445" fmla="*/ 2211003 h 2728897"/>
              <a:gd name="connsiteX5446" fmla="*/ 3759675 w 4618222"/>
              <a:gd name="connsiteY5446" fmla="*/ 2205870 h 2728897"/>
              <a:gd name="connsiteX5447" fmla="*/ 3759675 w 4618222"/>
              <a:gd name="connsiteY5447" fmla="*/ 2205870 h 2728897"/>
              <a:gd name="connsiteX5448" fmla="*/ 3759675 w 4618222"/>
              <a:gd name="connsiteY5448" fmla="*/ 2205299 h 2728897"/>
              <a:gd name="connsiteX5449" fmla="*/ 3759675 w 4618222"/>
              <a:gd name="connsiteY5449" fmla="*/ 2205299 h 2728897"/>
              <a:gd name="connsiteX5450" fmla="*/ 3763097 w 4618222"/>
              <a:gd name="connsiteY5450" fmla="*/ 2198455 h 2728897"/>
              <a:gd name="connsiteX5451" fmla="*/ 3765379 w 4618222"/>
              <a:gd name="connsiteY5451" fmla="*/ 2196744 h 2728897"/>
              <a:gd name="connsiteX5452" fmla="*/ 3767090 w 4618222"/>
              <a:gd name="connsiteY5452" fmla="*/ 2192181 h 2728897"/>
              <a:gd name="connsiteX5453" fmla="*/ 3765379 w 4618222"/>
              <a:gd name="connsiteY5453" fmla="*/ 2187047 h 2728897"/>
              <a:gd name="connsiteX5454" fmla="*/ 3761957 w 4618222"/>
              <a:gd name="connsiteY5454" fmla="*/ 2168796 h 2728897"/>
              <a:gd name="connsiteX5455" fmla="*/ 3765379 w 4618222"/>
              <a:gd name="connsiteY5455" fmla="*/ 2155677 h 2728897"/>
              <a:gd name="connsiteX5456" fmla="*/ 3768801 w 4618222"/>
              <a:gd name="connsiteY5456" fmla="*/ 2142559 h 2728897"/>
              <a:gd name="connsiteX5457" fmla="*/ 3769372 w 4618222"/>
              <a:gd name="connsiteY5457" fmla="*/ 2134003 h 2728897"/>
              <a:gd name="connsiteX5458" fmla="*/ 3772794 w 4618222"/>
              <a:gd name="connsiteY5458" fmla="*/ 2128300 h 2728897"/>
              <a:gd name="connsiteX5459" fmla="*/ 3775646 w 4618222"/>
              <a:gd name="connsiteY5459" fmla="*/ 2127729 h 2728897"/>
              <a:gd name="connsiteX5460" fmla="*/ 3779638 w 4618222"/>
              <a:gd name="connsiteY5460" fmla="*/ 2128300 h 2728897"/>
              <a:gd name="connsiteX5461" fmla="*/ 3787053 w 4618222"/>
              <a:gd name="connsiteY5461" fmla="*/ 2121455 h 2728897"/>
              <a:gd name="connsiteX5462" fmla="*/ 3806446 w 4618222"/>
              <a:gd name="connsiteY5462" fmla="*/ 2111189 h 2728897"/>
              <a:gd name="connsiteX5463" fmla="*/ 3822416 w 4618222"/>
              <a:gd name="connsiteY5463" fmla="*/ 2107766 h 2728897"/>
              <a:gd name="connsiteX5464" fmla="*/ 3827549 w 4618222"/>
              <a:gd name="connsiteY5464" fmla="*/ 2106625 h 2728897"/>
              <a:gd name="connsiteX5465" fmla="*/ 3850934 w 4618222"/>
              <a:gd name="connsiteY5465" fmla="*/ 2097500 h 2728897"/>
              <a:gd name="connsiteX5466" fmla="*/ 3866334 w 4618222"/>
              <a:gd name="connsiteY5466" fmla="*/ 2095218 h 2728897"/>
              <a:gd name="connsiteX5467" fmla="*/ 3884586 w 4618222"/>
              <a:gd name="connsiteY5467" fmla="*/ 2083810 h 2728897"/>
              <a:gd name="connsiteX5468" fmla="*/ 3888008 w 4618222"/>
              <a:gd name="connsiteY5468" fmla="*/ 2078107 h 2728897"/>
              <a:gd name="connsiteX5469" fmla="*/ 3895993 w 4618222"/>
              <a:gd name="connsiteY5469" fmla="*/ 2058714 h 2728897"/>
              <a:gd name="connsiteX5470" fmla="*/ 3898845 w 4618222"/>
              <a:gd name="connsiteY5470" fmla="*/ 2052440 h 2728897"/>
              <a:gd name="connsiteX5471" fmla="*/ 3906831 w 4618222"/>
              <a:gd name="connsiteY5471" fmla="*/ 2045596 h 2728897"/>
              <a:gd name="connsiteX5472" fmla="*/ 3911393 w 4618222"/>
              <a:gd name="connsiteY5472" fmla="*/ 2046737 h 2728897"/>
              <a:gd name="connsiteX5473" fmla="*/ 3916526 w 4618222"/>
              <a:gd name="connsiteY5473" fmla="*/ 2053581 h 2728897"/>
              <a:gd name="connsiteX5474" fmla="*/ 3919378 w 4618222"/>
              <a:gd name="connsiteY5474" fmla="*/ 2053581 h 2728897"/>
              <a:gd name="connsiteX5475" fmla="*/ 3919949 w 4618222"/>
              <a:gd name="connsiteY5475" fmla="*/ 2051870 h 2728897"/>
              <a:gd name="connsiteX5476" fmla="*/ 3918808 w 4618222"/>
              <a:gd name="connsiteY5476" fmla="*/ 2045026 h 2728897"/>
              <a:gd name="connsiteX5477" fmla="*/ 3922800 w 4618222"/>
              <a:gd name="connsiteY5477" fmla="*/ 2040463 h 2728897"/>
              <a:gd name="connsiteX5478" fmla="*/ 3927934 w 4618222"/>
              <a:gd name="connsiteY5478" fmla="*/ 2041033 h 2728897"/>
              <a:gd name="connsiteX5479" fmla="*/ 3931356 w 4618222"/>
              <a:gd name="connsiteY5479" fmla="*/ 2038181 h 2728897"/>
              <a:gd name="connsiteX5480" fmla="*/ 3931927 w 4618222"/>
              <a:gd name="connsiteY5480" fmla="*/ 2034759 h 2728897"/>
              <a:gd name="connsiteX5481" fmla="*/ 3938201 w 4618222"/>
              <a:gd name="connsiteY5481" fmla="*/ 2023922 h 2728897"/>
              <a:gd name="connsiteX5482" fmla="*/ 3942193 w 4618222"/>
              <a:gd name="connsiteY5482" fmla="*/ 2020500 h 2728897"/>
              <a:gd name="connsiteX5483" fmla="*/ 3949038 w 4618222"/>
              <a:gd name="connsiteY5483" fmla="*/ 2011374 h 2728897"/>
              <a:gd name="connsiteX5484" fmla="*/ 3958164 w 4618222"/>
              <a:gd name="connsiteY5484" fmla="*/ 2007381 h 2728897"/>
              <a:gd name="connsiteX5485" fmla="*/ 3969001 w 4618222"/>
              <a:gd name="connsiteY5485" fmla="*/ 2002818 h 2728897"/>
              <a:gd name="connsiteX5486" fmla="*/ 3978127 w 4618222"/>
              <a:gd name="connsiteY5486" fmla="*/ 2005670 h 2728897"/>
              <a:gd name="connsiteX5487" fmla="*/ 3985541 w 4618222"/>
              <a:gd name="connsiteY5487" fmla="*/ 2015366 h 2728897"/>
              <a:gd name="connsiteX5488" fmla="*/ 3991245 w 4618222"/>
              <a:gd name="connsiteY5488" fmla="*/ 2017078 h 2728897"/>
              <a:gd name="connsiteX5489" fmla="*/ 4001512 w 4618222"/>
              <a:gd name="connsiteY5489" fmla="*/ 2018218 h 2728897"/>
              <a:gd name="connsiteX5490" fmla="*/ 4005504 w 4618222"/>
              <a:gd name="connsiteY5490" fmla="*/ 2014226 h 2728897"/>
              <a:gd name="connsiteX5491" fmla="*/ 4006645 w 4618222"/>
              <a:gd name="connsiteY5491" fmla="*/ 2004529 h 2728897"/>
              <a:gd name="connsiteX5492" fmla="*/ 4019763 w 4618222"/>
              <a:gd name="connsiteY5492" fmla="*/ 1986848 h 2728897"/>
              <a:gd name="connsiteX5493" fmla="*/ 4031741 w 4618222"/>
              <a:gd name="connsiteY5493" fmla="*/ 1977722 h 2728897"/>
              <a:gd name="connsiteX5494" fmla="*/ 4038586 w 4618222"/>
              <a:gd name="connsiteY5494" fmla="*/ 1977152 h 2728897"/>
              <a:gd name="connsiteX5495" fmla="*/ 4049993 w 4618222"/>
              <a:gd name="connsiteY5495" fmla="*/ 1974870 h 2728897"/>
              <a:gd name="connsiteX5496" fmla="*/ 4051133 w 4618222"/>
              <a:gd name="connsiteY5496" fmla="*/ 1969167 h 2728897"/>
              <a:gd name="connsiteX5497" fmla="*/ 4046001 w 4618222"/>
              <a:gd name="connsiteY5497" fmla="*/ 1964603 h 2728897"/>
              <a:gd name="connsiteX5498" fmla="*/ 4046001 w 4618222"/>
              <a:gd name="connsiteY5498" fmla="*/ 1962893 h 2728897"/>
              <a:gd name="connsiteX5499" fmla="*/ 4047141 w 4618222"/>
              <a:gd name="connsiteY5499" fmla="*/ 1961751 h 2728897"/>
              <a:gd name="connsiteX5500" fmla="*/ 4050563 w 4618222"/>
              <a:gd name="connsiteY5500" fmla="*/ 1961751 h 2728897"/>
              <a:gd name="connsiteX5501" fmla="*/ 4063112 w 4618222"/>
              <a:gd name="connsiteY5501" fmla="*/ 1966885 h 2728897"/>
              <a:gd name="connsiteX5502" fmla="*/ 4088778 w 4618222"/>
              <a:gd name="connsiteY5502" fmla="*/ 1976011 h 2728897"/>
              <a:gd name="connsiteX5503" fmla="*/ 4093341 w 4618222"/>
              <a:gd name="connsiteY5503" fmla="*/ 1974870 h 2728897"/>
              <a:gd name="connsiteX5504" fmla="*/ 4097904 w 4618222"/>
              <a:gd name="connsiteY5504" fmla="*/ 1974300 h 2728897"/>
              <a:gd name="connsiteX5505" fmla="*/ 4105889 w 4618222"/>
              <a:gd name="connsiteY5505" fmla="*/ 1974300 h 2728897"/>
              <a:gd name="connsiteX5506" fmla="*/ 4113874 w 4618222"/>
              <a:gd name="connsiteY5506" fmla="*/ 1976011 h 2728897"/>
              <a:gd name="connsiteX5507" fmla="*/ 4115015 w 4618222"/>
              <a:gd name="connsiteY5507" fmla="*/ 1978863 h 2728897"/>
              <a:gd name="connsiteX5508" fmla="*/ 4107600 w 4618222"/>
              <a:gd name="connsiteY5508" fmla="*/ 1992551 h 2728897"/>
              <a:gd name="connsiteX5509" fmla="*/ 4103608 w 4618222"/>
              <a:gd name="connsiteY5509" fmla="*/ 1995403 h 2728897"/>
              <a:gd name="connsiteX5510" fmla="*/ 4100186 w 4618222"/>
              <a:gd name="connsiteY5510" fmla="*/ 1998825 h 2728897"/>
              <a:gd name="connsiteX5511" fmla="*/ 4095052 w 4618222"/>
              <a:gd name="connsiteY5511" fmla="*/ 2014796 h 2728897"/>
              <a:gd name="connsiteX5512" fmla="*/ 4096763 w 4618222"/>
              <a:gd name="connsiteY5512" fmla="*/ 2022211 h 2728897"/>
              <a:gd name="connsiteX5513" fmla="*/ 4102467 w 4618222"/>
              <a:gd name="connsiteY5513" fmla="*/ 2028485 h 2728897"/>
              <a:gd name="connsiteX5514" fmla="*/ 4110452 w 4618222"/>
              <a:gd name="connsiteY5514" fmla="*/ 2034759 h 2728897"/>
              <a:gd name="connsiteX5515" fmla="*/ 4124711 w 4618222"/>
              <a:gd name="connsiteY5515" fmla="*/ 2043885 h 2728897"/>
              <a:gd name="connsiteX5516" fmla="*/ 4136689 w 4618222"/>
              <a:gd name="connsiteY5516" fmla="*/ 2049588 h 2728897"/>
              <a:gd name="connsiteX5517" fmla="*/ 4139541 w 4618222"/>
              <a:gd name="connsiteY5517" fmla="*/ 2049588 h 2728897"/>
              <a:gd name="connsiteX5518" fmla="*/ 4144104 w 4618222"/>
              <a:gd name="connsiteY5518" fmla="*/ 2058144 h 2728897"/>
              <a:gd name="connsiteX5519" fmla="*/ 4157793 w 4618222"/>
              <a:gd name="connsiteY5519" fmla="*/ 2062707 h 2728897"/>
              <a:gd name="connsiteX5520" fmla="*/ 4165778 w 4618222"/>
              <a:gd name="connsiteY5520" fmla="*/ 2057003 h 2728897"/>
              <a:gd name="connsiteX5521" fmla="*/ 4170341 w 4618222"/>
              <a:gd name="connsiteY5521" fmla="*/ 2044455 h 2728897"/>
              <a:gd name="connsiteX5522" fmla="*/ 4176044 w 4618222"/>
              <a:gd name="connsiteY5522" fmla="*/ 2025063 h 2728897"/>
              <a:gd name="connsiteX5523" fmla="*/ 4177185 w 4618222"/>
              <a:gd name="connsiteY5523" fmla="*/ 2016507 h 2728897"/>
              <a:gd name="connsiteX5524" fmla="*/ 4180608 w 4618222"/>
              <a:gd name="connsiteY5524" fmla="*/ 1991411 h 2728897"/>
              <a:gd name="connsiteX5525" fmla="*/ 4184600 w 4618222"/>
              <a:gd name="connsiteY5525" fmla="*/ 1976582 h 2728897"/>
              <a:gd name="connsiteX5526" fmla="*/ 4189733 w 4618222"/>
              <a:gd name="connsiteY5526" fmla="*/ 1962322 h 2728897"/>
              <a:gd name="connsiteX5527" fmla="*/ 4191445 w 4618222"/>
              <a:gd name="connsiteY5527" fmla="*/ 1959471 h 2728897"/>
              <a:gd name="connsiteX5528" fmla="*/ 4194296 w 4618222"/>
              <a:gd name="connsiteY5528" fmla="*/ 1958900 h 2728897"/>
              <a:gd name="connsiteX5529" fmla="*/ 4197719 w 4618222"/>
              <a:gd name="connsiteY5529" fmla="*/ 1962322 h 2728897"/>
              <a:gd name="connsiteX5530" fmla="*/ 4205704 w 4618222"/>
              <a:gd name="connsiteY5530" fmla="*/ 1985137 h 2728897"/>
              <a:gd name="connsiteX5531" fmla="*/ 4208556 w 4618222"/>
              <a:gd name="connsiteY5531" fmla="*/ 2001677 h 2728897"/>
              <a:gd name="connsiteX5532" fmla="*/ 4209126 w 4618222"/>
              <a:gd name="connsiteY5532" fmla="*/ 2006811 h 2728897"/>
              <a:gd name="connsiteX5533" fmla="*/ 4214260 w 4618222"/>
              <a:gd name="connsiteY5533" fmla="*/ 2010233 h 2728897"/>
              <a:gd name="connsiteX5534" fmla="*/ 4223385 w 4618222"/>
              <a:gd name="connsiteY5534" fmla="*/ 2013085 h 2728897"/>
              <a:gd name="connsiteX5535" fmla="*/ 4229089 w 4618222"/>
              <a:gd name="connsiteY5535" fmla="*/ 2026774 h 2728897"/>
              <a:gd name="connsiteX5536" fmla="*/ 4229659 w 4618222"/>
              <a:gd name="connsiteY5536" fmla="*/ 2038751 h 2728897"/>
              <a:gd name="connsiteX5537" fmla="*/ 4233081 w 4618222"/>
              <a:gd name="connsiteY5537" fmla="*/ 2053581 h 2728897"/>
              <a:gd name="connsiteX5538" fmla="*/ 4237074 w 4618222"/>
              <a:gd name="connsiteY5538" fmla="*/ 2071263 h 2728897"/>
              <a:gd name="connsiteX5539" fmla="*/ 4238785 w 4618222"/>
              <a:gd name="connsiteY5539" fmla="*/ 2084381 h 2728897"/>
              <a:gd name="connsiteX5540" fmla="*/ 4242778 w 4618222"/>
              <a:gd name="connsiteY5540" fmla="*/ 2089514 h 2728897"/>
              <a:gd name="connsiteX5541" fmla="*/ 4266733 w 4618222"/>
              <a:gd name="connsiteY5541" fmla="*/ 2106055 h 2728897"/>
              <a:gd name="connsiteX5542" fmla="*/ 4269585 w 4618222"/>
              <a:gd name="connsiteY5542" fmla="*/ 2110047 h 2728897"/>
              <a:gd name="connsiteX5543" fmla="*/ 4273577 w 4618222"/>
              <a:gd name="connsiteY5543" fmla="*/ 2122596 h 2728897"/>
              <a:gd name="connsiteX5544" fmla="*/ 4277000 w 4618222"/>
              <a:gd name="connsiteY5544" fmla="*/ 2137425 h 2728897"/>
              <a:gd name="connsiteX5545" fmla="*/ 4278711 w 4618222"/>
              <a:gd name="connsiteY5545" fmla="*/ 2139707 h 2728897"/>
              <a:gd name="connsiteX5546" fmla="*/ 4287837 w 4618222"/>
              <a:gd name="connsiteY5546" fmla="*/ 2143699 h 2728897"/>
              <a:gd name="connsiteX5547" fmla="*/ 4292970 w 4618222"/>
              <a:gd name="connsiteY5547" fmla="*/ 2151114 h 2728897"/>
              <a:gd name="connsiteX5548" fmla="*/ 4299815 w 4618222"/>
              <a:gd name="connsiteY5548" fmla="*/ 2171077 h 2728897"/>
              <a:gd name="connsiteX5549" fmla="*/ 4309511 w 4618222"/>
              <a:gd name="connsiteY5549" fmla="*/ 2184766 h 2728897"/>
              <a:gd name="connsiteX5550" fmla="*/ 4311222 w 4618222"/>
              <a:gd name="connsiteY5550" fmla="*/ 2187618 h 2728897"/>
              <a:gd name="connsiteX5551" fmla="*/ 4319778 w 4618222"/>
              <a:gd name="connsiteY5551" fmla="*/ 2188188 h 2728897"/>
              <a:gd name="connsiteX5552" fmla="*/ 4322630 w 4618222"/>
              <a:gd name="connsiteY5552" fmla="*/ 2191610 h 2728897"/>
              <a:gd name="connsiteX5553" fmla="*/ 1378385 w 4618222"/>
              <a:gd name="connsiteY5553" fmla="*/ 174786 h 2728897"/>
              <a:gd name="connsiteX5554" fmla="*/ 1378385 w 4618222"/>
              <a:gd name="connsiteY5554" fmla="*/ 174786 h 2728897"/>
              <a:gd name="connsiteX5555" fmla="*/ 1378956 w 4618222"/>
              <a:gd name="connsiteY5555" fmla="*/ 174216 h 2728897"/>
              <a:gd name="connsiteX5556" fmla="*/ 1378385 w 4618222"/>
              <a:gd name="connsiteY5556" fmla="*/ 174786 h 2728897"/>
              <a:gd name="connsiteX5557" fmla="*/ 1378385 w 4618222"/>
              <a:gd name="connsiteY5557" fmla="*/ 174786 h 2728897"/>
              <a:gd name="connsiteX5558" fmla="*/ 1395497 w 4618222"/>
              <a:gd name="connsiteY5558" fmla="*/ 123453 h 2728897"/>
              <a:gd name="connsiteX5559" fmla="*/ 1395497 w 4618222"/>
              <a:gd name="connsiteY5559" fmla="*/ 123453 h 2728897"/>
              <a:gd name="connsiteX5560" fmla="*/ 1396067 w 4618222"/>
              <a:gd name="connsiteY5560" fmla="*/ 122883 h 2728897"/>
              <a:gd name="connsiteX5561" fmla="*/ 1395497 w 4618222"/>
              <a:gd name="connsiteY5561" fmla="*/ 123453 h 2728897"/>
              <a:gd name="connsiteX5562" fmla="*/ 1395497 w 4618222"/>
              <a:gd name="connsiteY5562" fmla="*/ 123453 h 2728897"/>
              <a:gd name="connsiteX5563" fmla="*/ 1397208 w 4618222"/>
              <a:gd name="connsiteY5563" fmla="*/ 129157 h 2728897"/>
              <a:gd name="connsiteX5564" fmla="*/ 1396637 w 4618222"/>
              <a:gd name="connsiteY5564" fmla="*/ 138853 h 2728897"/>
              <a:gd name="connsiteX5565" fmla="*/ 1397208 w 4618222"/>
              <a:gd name="connsiteY5565" fmla="*/ 151972 h 2728897"/>
              <a:gd name="connsiteX5566" fmla="*/ 1394356 w 4618222"/>
              <a:gd name="connsiteY5566" fmla="*/ 163379 h 2728897"/>
              <a:gd name="connsiteX5567" fmla="*/ 1392074 w 4618222"/>
              <a:gd name="connsiteY5567" fmla="*/ 165660 h 2728897"/>
              <a:gd name="connsiteX5568" fmla="*/ 1388652 w 4618222"/>
              <a:gd name="connsiteY5568" fmla="*/ 173646 h 2728897"/>
              <a:gd name="connsiteX5569" fmla="*/ 1389223 w 4618222"/>
              <a:gd name="connsiteY5569" fmla="*/ 173646 h 2728897"/>
              <a:gd name="connsiteX5570" fmla="*/ 1393215 w 4618222"/>
              <a:gd name="connsiteY5570" fmla="*/ 177638 h 2728897"/>
              <a:gd name="connsiteX5571" fmla="*/ 1394356 w 4618222"/>
              <a:gd name="connsiteY5571" fmla="*/ 178779 h 2728897"/>
              <a:gd name="connsiteX5572" fmla="*/ 1398348 w 4618222"/>
              <a:gd name="connsiteY5572" fmla="*/ 180490 h 2728897"/>
              <a:gd name="connsiteX5573" fmla="*/ 1400060 w 4618222"/>
              <a:gd name="connsiteY5573" fmla="*/ 180490 h 2728897"/>
              <a:gd name="connsiteX5574" fmla="*/ 1400060 w 4618222"/>
              <a:gd name="connsiteY5574" fmla="*/ 181060 h 2728897"/>
              <a:gd name="connsiteX5575" fmla="*/ 1402341 w 4618222"/>
              <a:gd name="connsiteY5575" fmla="*/ 182201 h 2728897"/>
              <a:gd name="connsiteX5576" fmla="*/ 1402912 w 4618222"/>
              <a:gd name="connsiteY5576" fmla="*/ 183342 h 2728897"/>
              <a:gd name="connsiteX5577" fmla="*/ 1402341 w 4618222"/>
              <a:gd name="connsiteY5577" fmla="*/ 184482 h 2728897"/>
              <a:gd name="connsiteX5578" fmla="*/ 1400060 w 4618222"/>
              <a:gd name="connsiteY5578" fmla="*/ 183342 h 2728897"/>
              <a:gd name="connsiteX5579" fmla="*/ 1400060 w 4618222"/>
              <a:gd name="connsiteY5579" fmla="*/ 181060 h 2728897"/>
              <a:gd name="connsiteX5580" fmla="*/ 1399489 w 4618222"/>
              <a:gd name="connsiteY5580" fmla="*/ 181060 h 2728897"/>
              <a:gd name="connsiteX5581" fmla="*/ 1398348 w 4618222"/>
              <a:gd name="connsiteY5581" fmla="*/ 180490 h 2728897"/>
              <a:gd name="connsiteX5582" fmla="*/ 1394356 w 4618222"/>
              <a:gd name="connsiteY5582" fmla="*/ 178779 h 2728897"/>
              <a:gd name="connsiteX5583" fmla="*/ 1392645 w 4618222"/>
              <a:gd name="connsiteY5583" fmla="*/ 178209 h 2728897"/>
              <a:gd name="connsiteX5584" fmla="*/ 1388652 w 4618222"/>
              <a:gd name="connsiteY5584" fmla="*/ 174216 h 2728897"/>
              <a:gd name="connsiteX5585" fmla="*/ 1388652 w 4618222"/>
              <a:gd name="connsiteY5585" fmla="*/ 173646 h 2728897"/>
              <a:gd name="connsiteX5586" fmla="*/ 1378385 w 4618222"/>
              <a:gd name="connsiteY5586" fmla="*/ 174216 h 2728897"/>
              <a:gd name="connsiteX5587" fmla="*/ 1372682 w 4618222"/>
              <a:gd name="connsiteY5587" fmla="*/ 176498 h 2728897"/>
              <a:gd name="connsiteX5588" fmla="*/ 1361274 w 4618222"/>
              <a:gd name="connsiteY5588" fmla="*/ 177638 h 2728897"/>
              <a:gd name="connsiteX5589" fmla="*/ 1351008 w 4618222"/>
              <a:gd name="connsiteY5589" fmla="*/ 191898 h 2728897"/>
              <a:gd name="connsiteX5590" fmla="*/ 1345304 w 4618222"/>
              <a:gd name="connsiteY5590" fmla="*/ 202164 h 2728897"/>
              <a:gd name="connsiteX5591" fmla="*/ 1348727 w 4618222"/>
              <a:gd name="connsiteY5591" fmla="*/ 207297 h 2728897"/>
              <a:gd name="connsiteX5592" fmla="*/ 1352149 w 4618222"/>
              <a:gd name="connsiteY5592" fmla="*/ 207868 h 2728897"/>
              <a:gd name="connsiteX5593" fmla="*/ 1358993 w 4618222"/>
              <a:gd name="connsiteY5593" fmla="*/ 215283 h 2728897"/>
              <a:gd name="connsiteX5594" fmla="*/ 1358993 w 4618222"/>
              <a:gd name="connsiteY5594" fmla="*/ 222127 h 2728897"/>
              <a:gd name="connsiteX5595" fmla="*/ 1355571 w 4618222"/>
              <a:gd name="connsiteY5595" fmla="*/ 229542 h 2728897"/>
              <a:gd name="connsiteX5596" fmla="*/ 1353860 w 4618222"/>
              <a:gd name="connsiteY5596" fmla="*/ 230112 h 2728897"/>
              <a:gd name="connsiteX5597" fmla="*/ 1352719 w 4618222"/>
              <a:gd name="connsiteY5597" fmla="*/ 229542 h 2728897"/>
              <a:gd name="connsiteX5598" fmla="*/ 1350438 w 4618222"/>
              <a:gd name="connsiteY5598" fmla="*/ 218134 h 2728897"/>
              <a:gd name="connsiteX5599" fmla="*/ 1345875 w 4618222"/>
              <a:gd name="connsiteY5599" fmla="*/ 213571 h 2728897"/>
              <a:gd name="connsiteX5600" fmla="*/ 1334467 w 4618222"/>
              <a:gd name="connsiteY5600" fmla="*/ 213571 h 2728897"/>
              <a:gd name="connsiteX5601" fmla="*/ 1332186 w 4618222"/>
              <a:gd name="connsiteY5601" fmla="*/ 215853 h 2728897"/>
              <a:gd name="connsiteX5602" fmla="*/ 1331045 w 4618222"/>
              <a:gd name="connsiteY5602" fmla="*/ 220416 h 2728897"/>
              <a:gd name="connsiteX5603" fmla="*/ 1333327 w 4618222"/>
              <a:gd name="connsiteY5603" fmla="*/ 239808 h 2728897"/>
              <a:gd name="connsiteX5604" fmla="*/ 1333897 w 4618222"/>
              <a:gd name="connsiteY5604" fmla="*/ 239808 h 2728897"/>
              <a:gd name="connsiteX5605" fmla="*/ 1333327 w 4618222"/>
              <a:gd name="connsiteY5605" fmla="*/ 240379 h 2728897"/>
              <a:gd name="connsiteX5606" fmla="*/ 1333327 w 4618222"/>
              <a:gd name="connsiteY5606" fmla="*/ 239808 h 2728897"/>
              <a:gd name="connsiteX5607" fmla="*/ 1328764 w 4618222"/>
              <a:gd name="connsiteY5607" fmla="*/ 240379 h 2728897"/>
              <a:gd name="connsiteX5608" fmla="*/ 1301386 w 4618222"/>
              <a:gd name="connsiteY5608" fmla="*/ 246653 h 2728897"/>
              <a:gd name="connsiteX5609" fmla="*/ 1299675 w 4618222"/>
              <a:gd name="connsiteY5609" fmla="*/ 247223 h 2728897"/>
              <a:gd name="connsiteX5610" fmla="*/ 1295682 w 4618222"/>
              <a:gd name="connsiteY5610" fmla="*/ 250645 h 2728897"/>
              <a:gd name="connsiteX5611" fmla="*/ 1291690 w 4618222"/>
              <a:gd name="connsiteY5611" fmla="*/ 249505 h 2728897"/>
              <a:gd name="connsiteX5612" fmla="*/ 1285986 w 4618222"/>
              <a:gd name="connsiteY5612" fmla="*/ 248934 h 2728897"/>
              <a:gd name="connsiteX5613" fmla="*/ 1287126 w 4618222"/>
              <a:gd name="connsiteY5613" fmla="*/ 259771 h 2728897"/>
              <a:gd name="connsiteX5614" fmla="*/ 1304238 w 4618222"/>
              <a:gd name="connsiteY5614" fmla="*/ 270608 h 2728897"/>
              <a:gd name="connsiteX5615" fmla="*/ 1324200 w 4618222"/>
              <a:gd name="connsiteY5615" fmla="*/ 280305 h 2728897"/>
              <a:gd name="connsiteX5616" fmla="*/ 1328764 w 4618222"/>
              <a:gd name="connsiteY5616" fmla="*/ 282586 h 2728897"/>
              <a:gd name="connsiteX5617" fmla="*/ 1336178 w 4618222"/>
              <a:gd name="connsiteY5617" fmla="*/ 280305 h 2728897"/>
              <a:gd name="connsiteX5618" fmla="*/ 1337889 w 4618222"/>
              <a:gd name="connsiteY5618" fmla="*/ 278023 h 2728897"/>
              <a:gd name="connsiteX5619" fmla="*/ 1337889 w 4618222"/>
              <a:gd name="connsiteY5619" fmla="*/ 278023 h 2728897"/>
              <a:gd name="connsiteX5620" fmla="*/ 1337319 w 4618222"/>
              <a:gd name="connsiteY5620" fmla="*/ 277453 h 2728897"/>
              <a:gd name="connsiteX5621" fmla="*/ 1337889 w 4618222"/>
              <a:gd name="connsiteY5621" fmla="*/ 277453 h 2728897"/>
              <a:gd name="connsiteX5622" fmla="*/ 1337889 w 4618222"/>
              <a:gd name="connsiteY5622" fmla="*/ 278023 h 2728897"/>
              <a:gd name="connsiteX5623" fmla="*/ 1345875 w 4618222"/>
              <a:gd name="connsiteY5623" fmla="*/ 278593 h 2728897"/>
              <a:gd name="connsiteX5624" fmla="*/ 1364697 w 4618222"/>
              <a:gd name="connsiteY5624" fmla="*/ 283727 h 2728897"/>
              <a:gd name="connsiteX5625" fmla="*/ 1368119 w 4618222"/>
              <a:gd name="connsiteY5625" fmla="*/ 284297 h 2728897"/>
              <a:gd name="connsiteX5626" fmla="*/ 1372682 w 4618222"/>
              <a:gd name="connsiteY5626" fmla="*/ 290001 h 2728897"/>
              <a:gd name="connsiteX5627" fmla="*/ 1372682 w 4618222"/>
              <a:gd name="connsiteY5627" fmla="*/ 291712 h 2728897"/>
              <a:gd name="connsiteX5628" fmla="*/ 1377245 w 4618222"/>
              <a:gd name="connsiteY5628" fmla="*/ 295704 h 2728897"/>
              <a:gd name="connsiteX5629" fmla="*/ 1388652 w 4618222"/>
              <a:gd name="connsiteY5629" fmla="*/ 292853 h 2728897"/>
              <a:gd name="connsiteX5630" fmla="*/ 1396637 w 4618222"/>
              <a:gd name="connsiteY5630" fmla="*/ 290571 h 2728897"/>
              <a:gd name="connsiteX5631" fmla="*/ 1410897 w 4618222"/>
              <a:gd name="connsiteY5631" fmla="*/ 282586 h 2728897"/>
              <a:gd name="connsiteX5632" fmla="*/ 1411467 w 4618222"/>
              <a:gd name="connsiteY5632" fmla="*/ 280875 h 2728897"/>
              <a:gd name="connsiteX5633" fmla="*/ 1407475 w 4618222"/>
              <a:gd name="connsiteY5633" fmla="*/ 270038 h 2728897"/>
              <a:gd name="connsiteX5634" fmla="*/ 1404052 w 4618222"/>
              <a:gd name="connsiteY5634" fmla="*/ 267186 h 2728897"/>
              <a:gd name="connsiteX5635" fmla="*/ 1406334 w 4618222"/>
              <a:gd name="connsiteY5635" fmla="*/ 260912 h 2728897"/>
              <a:gd name="connsiteX5636" fmla="*/ 1410326 w 4618222"/>
              <a:gd name="connsiteY5636" fmla="*/ 258060 h 2728897"/>
              <a:gd name="connsiteX5637" fmla="*/ 1421163 w 4618222"/>
              <a:gd name="connsiteY5637" fmla="*/ 252927 h 2728897"/>
              <a:gd name="connsiteX5638" fmla="*/ 1429719 w 4618222"/>
              <a:gd name="connsiteY5638" fmla="*/ 243231 h 2728897"/>
              <a:gd name="connsiteX5639" fmla="*/ 1430859 w 4618222"/>
              <a:gd name="connsiteY5639" fmla="*/ 239808 h 2728897"/>
              <a:gd name="connsiteX5640" fmla="*/ 1431430 w 4618222"/>
              <a:gd name="connsiteY5640" fmla="*/ 238097 h 2728897"/>
              <a:gd name="connsiteX5641" fmla="*/ 1436563 w 4618222"/>
              <a:gd name="connsiteY5641" fmla="*/ 235245 h 2728897"/>
              <a:gd name="connsiteX5642" fmla="*/ 1453104 w 4618222"/>
              <a:gd name="connsiteY5642" fmla="*/ 235816 h 2728897"/>
              <a:gd name="connsiteX5643" fmla="*/ 1455956 w 4618222"/>
              <a:gd name="connsiteY5643" fmla="*/ 229542 h 2728897"/>
              <a:gd name="connsiteX5644" fmla="*/ 1454815 w 4618222"/>
              <a:gd name="connsiteY5644" fmla="*/ 226690 h 2728897"/>
              <a:gd name="connsiteX5645" fmla="*/ 1454245 w 4618222"/>
              <a:gd name="connsiteY5645" fmla="*/ 226690 h 2728897"/>
              <a:gd name="connsiteX5646" fmla="*/ 1453674 w 4618222"/>
              <a:gd name="connsiteY5646" fmla="*/ 226120 h 2728897"/>
              <a:gd name="connsiteX5647" fmla="*/ 1451393 w 4618222"/>
              <a:gd name="connsiteY5647" fmla="*/ 226120 h 2728897"/>
              <a:gd name="connsiteX5648" fmla="*/ 1453674 w 4618222"/>
              <a:gd name="connsiteY5648" fmla="*/ 226120 h 2728897"/>
              <a:gd name="connsiteX5649" fmla="*/ 1454815 w 4618222"/>
              <a:gd name="connsiteY5649" fmla="*/ 226120 h 2728897"/>
              <a:gd name="connsiteX5650" fmla="*/ 1454815 w 4618222"/>
              <a:gd name="connsiteY5650" fmla="*/ 226690 h 2728897"/>
              <a:gd name="connsiteX5651" fmla="*/ 1467363 w 4618222"/>
              <a:gd name="connsiteY5651" fmla="*/ 221556 h 2728897"/>
              <a:gd name="connsiteX5652" fmla="*/ 1472496 w 4618222"/>
              <a:gd name="connsiteY5652" fmla="*/ 215283 h 2728897"/>
              <a:gd name="connsiteX5653" fmla="*/ 1477630 w 4618222"/>
              <a:gd name="connsiteY5653" fmla="*/ 209009 h 2728897"/>
              <a:gd name="connsiteX5654" fmla="*/ 1477630 w 4618222"/>
              <a:gd name="connsiteY5654" fmla="*/ 199883 h 2728897"/>
              <a:gd name="connsiteX5655" fmla="*/ 1474778 w 4618222"/>
              <a:gd name="connsiteY5655" fmla="*/ 193038 h 2728897"/>
              <a:gd name="connsiteX5656" fmla="*/ 1474208 w 4618222"/>
              <a:gd name="connsiteY5656" fmla="*/ 193038 h 2728897"/>
              <a:gd name="connsiteX5657" fmla="*/ 1473067 w 4618222"/>
              <a:gd name="connsiteY5657" fmla="*/ 192468 h 2728897"/>
              <a:gd name="connsiteX5658" fmla="*/ 1474208 w 4618222"/>
              <a:gd name="connsiteY5658" fmla="*/ 192468 h 2728897"/>
              <a:gd name="connsiteX5659" fmla="*/ 1474208 w 4618222"/>
              <a:gd name="connsiteY5659" fmla="*/ 193038 h 2728897"/>
              <a:gd name="connsiteX5660" fmla="*/ 1481622 w 4618222"/>
              <a:gd name="connsiteY5660" fmla="*/ 195890 h 2728897"/>
              <a:gd name="connsiteX5661" fmla="*/ 1487326 w 4618222"/>
              <a:gd name="connsiteY5661" fmla="*/ 191898 h 2728897"/>
              <a:gd name="connsiteX5662" fmla="*/ 1484474 w 4618222"/>
              <a:gd name="connsiteY5662" fmla="*/ 184482 h 2728897"/>
              <a:gd name="connsiteX5663" fmla="*/ 1478200 w 4618222"/>
              <a:gd name="connsiteY5663" fmla="*/ 182201 h 2728897"/>
              <a:gd name="connsiteX5664" fmla="*/ 1476489 w 4618222"/>
              <a:gd name="connsiteY5664" fmla="*/ 181060 h 2728897"/>
              <a:gd name="connsiteX5665" fmla="*/ 1478771 w 4618222"/>
              <a:gd name="connsiteY5665" fmla="*/ 178779 h 2728897"/>
              <a:gd name="connsiteX5666" fmla="*/ 1483333 w 4618222"/>
              <a:gd name="connsiteY5666" fmla="*/ 177638 h 2728897"/>
              <a:gd name="connsiteX5667" fmla="*/ 1498734 w 4618222"/>
              <a:gd name="connsiteY5667" fmla="*/ 178209 h 2728897"/>
              <a:gd name="connsiteX5668" fmla="*/ 1504437 w 4618222"/>
              <a:gd name="connsiteY5668" fmla="*/ 173075 h 2728897"/>
              <a:gd name="connsiteX5669" fmla="*/ 1505578 w 4618222"/>
              <a:gd name="connsiteY5669" fmla="*/ 169653 h 2728897"/>
              <a:gd name="connsiteX5670" fmla="*/ 1507859 w 4618222"/>
              <a:gd name="connsiteY5670" fmla="*/ 171364 h 2728897"/>
              <a:gd name="connsiteX5671" fmla="*/ 1510711 w 4618222"/>
              <a:gd name="connsiteY5671" fmla="*/ 173075 h 2728897"/>
              <a:gd name="connsiteX5672" fmla="*/ 1528393 w 4618222"/>
              <a:gd name="connsiteY5672" fmla="*/ 169653 h 2728897"/>
              <a:gd name="connsiteX5673" fmla="*/ 1548356 w 4618222"/>
              <a:gd name="connsiteY5673" fmla="*/ 151972 h 2728897"/>
              <a:gd name="connsiteX5674" fmla="*/ 1559192 w 4618222"/>
              <a:gd name="connsiteY5674" fmla="*/ 144557 h 2728897"/>
              <a:gd name="connsiteX5675" fmla="*/ 1566607 w 4618222"/>
              <a:gd name="connsiteY5675" fmla="*/ 140564 h 2728897"/>
              <a:gd name="connsiteX5676" fmla="*/ 1592274 w 4618222"/>
              <a:gd name="connsiteY5676" fmla="*/ 130868 h 2728897"/>
              <a:gd name="connsiteX5677" fmla="*/ 1615659 w 4618222"/>
              <a:gd name="connsiteY5677" fmla="*/ 117179 h 2728897"/>
              <a:gd name="connsiteX5678" fmla="*/ 1617940 w 4618222"/>
              <a:gd name="connsiteY5678" fmla="*/ 112616 h 2728897"/>
              <a:gd name="connsiteX5679" fmla="*/ 1613377 w 4618222"/>
              <a:gd name="connsiteY5679" fmla="*/ 108624 h 2728897"/>
              <a:gd name="connsiteX5680" fmla="*/ 1607104 w 4618222"/>
              <a:gd name="connsiteY5680" fmla="*/ 106342 h 2728897"/>
              <a:gd name="connsiteX5681" fmla="*/ 1607104 w 4618222"/>
              <a:gd name="connsiteY5681" fmla="*/ 106912 h 2728897"/>
              <a:gd name="connsiteX5682" fmla="*/ 1606533 w 4618222"/>
              <a:gd name="connsiteY5682" fmla="*/ 107483 h 2728897"/>
              <a:gd name="connsiteX5683" fmla="*/ 1607104 w 4618222"/>
              <a:gd name="connsiteY5683" fmla="*/ 106342 h 2728897"/>
              <a:gd name="connsiteX5684" fmla="*/ 1607104 w 4618222"/>
              <a:gd name="connsiteY5684" fmla="*/ 106342 h 2728897"/>
              <a:gd name="connsiteX5685" fmla="*/ 1611666 w 4618222"/>
              <a:gd name="connsiteY5685" fmla="*/ 102350 h 2728897"/>
              <a:gd name="connsiteX5686" fmla="*/ 1636763 w 4618222"/>
              <a:gd name="connsiteY5686" fmla="*/ 100068 h 2728897"/>
              <a:gd name="connsiteX5687" fmla="*/ 1660718 w 4618222"/>
              <a:gd name="connsiteY5687" fmla="*/ 87520 h 2728897"/>
              <a:gd name="connsiteX5688" fmla="*/ 1663570 w 4618222"/>
              <a:gd name="connsiteY5688" fmla="*/ 85809 h 2728897"/>
              <a:gd name="connsiteX5689" fmla="*/ 1668703 w 4618222"/>
              <a:gd name="connsiteY5689" fmla="*/ 78964 h 2728897"/>
              <a:gd name="connsiteX5690" fmla="*/ 1670414 w 4618222"/>
              <a:gd name="connsiteY5690" fmla="*/ 69268 h 2728897"/>
              <a:gd name="connsiteX5691" fmla="*/ 1665281 w 4618222"/>
              <a:gd name="connsiteY5691" fmla="*/ 61283 h 2728897"/>
              <a:gd name="connsiteX5692" fmla="*/ 1661859 w 4618222"/>
              <a:gd name="connsiteY5692" fmla="*/ 56150 h 2728897"/>
              <a:gd name="connsiteX5693" fmla="*/ 1662429 w 4618222"/>
              <a:gd name="connsiteY5693" fmla="*/ 44172 h 2728897"/>
              <a:gd name="connsiteX5694" fmla="*/ 1660718 w 4618222"/>
              <a:gd name="connsiteY5694" fmla="*/ 41320 h 2728897"/>
              <a:gd name="connsiteX5695" fmla="*/ 1649311 w 4618222"/>
              <a:gd name="connsiteY5695" fmla="*/ 37898 h 2728897"/>
              <a:gd name="connsiteX5696" fmla="*/ 1639615 w 4618222"/>
              <a:gd name="connsiteY5696" fmla="*/ 39038 h 2728897"/>
              <a:gd name="connsiteX5697" fmla="*/ 1636192 w 4618222"/>
              <a:gd name="connsiteY5697" fmla="*/ 40179 h 2728897"/>
              <a:gd name="connsiteX5698" fmla="*/ 1635622 w 4618222"/>
              <a:gd name="connsiteY5698" fmla="*/ 40750 h 2728897"/>
              <a:gd name="connsiteX5699" fmla="*/ 1634481 w 4618222"/>
              <a:gd name="connsiteY5699" fmla="*/ 40750 h 2728897"/>
              <a:gd name="connsiteX5700" fmla="*/ 1632770 w 4618222"/>
              <a:gd name="connsiteY5700" fmla="*/ 42461 h 2728897"/>
              <a:gd name="connsiteX5701" fmla="*/ 1631629 w 4618222"/>
              <a:gd name="connsiteY5701" fmla="*/ 41890 h 2728897"/>
              <a:gd name="connsiteX5702" fmla="*/ 1634481 w 4618222"/>
              <a:gd name="connsiteY5702" fmla="*/ 40750 h 2728897"/>
              <a:gd name="connsiteX5703" fmla="*/ 1635051 w 4618222"/>
              <a:gd name="connsiteY5703" fmla="*/ 40179 h 2728897"/>
              <a:gd name="connsiteX5704" fmla="*/ 1636192 w 4618222"/>
              <a:gd name="connsiteY5704" fmla="*/ 40179 h 2728897"/>
              <a:gd name="connsiteX5705" fmla="*/ 1641326 w 4618222"/>
              <a:gd name="connsiteY5705" fmla="*/ 35046 h 2728897"/>
              <a:gd name="connsiteX5706" fmla="*/ 1641326 w 4618222"/>
              <a:gd name="connsiteY5706" fmla="*/ 29913 h 2728897"/>
              <a:gd name="connsiteX5707" fmla="*/ 1638474 w 4618222"/>
              <a:gd name="connsiteY5707" fmla="*/ 27631 h 2728897"/>
              <a:gd name="connsiteX5708" fmla="*/ 1636763 w 4618222"/>
              <a:gd name="connsiteY5708" fmla="*/ 27061 h 2728897"/>
              <a:gd name="connsiteX5709" fmla="*/ 1624215 w 4618222"/>
              <a:gd name="connsiteY5709" fmla="*/ 22498 h 2728897"/>
              <a:gd name="connsiteX5710" fmla="*/ 1618511 w 4618222"/>
              <a:gd name="connsiteY5710" fmla="*/ 17364 h 2728897"/>
              <a:gd name="connsiteX5711" fmla="*/ 1613377 w 4618222"/>
              <a:gd name="connsiteY5711" fmla="*/ 13372 h 2728897"/>
              <a:gd name="connsiteX5712" fmla="*/ 1600259 w 4618222"/>
              <a:gd name="connsiteY5712" fmla="*/ 10520 h 2728897"/>
              <a:gd name="connsiteX5713" fmla="*/ 1587141 w 4618222"/>
              <a:gd name="connsiteY5713" fmla="*/ 11661 h 2728897"/>
              <a:gd name="connsiteX5714" fmla="*/ 1582007 w 4618222"/>
              <a:gd name="connsiteY5714" fmla="*/ 7668 h 2728897"/>
              <a:gd name="connsiteX5715" fmla="*/ 1581437 w 4618222"/>
              <a:gd name="connsiteY5715" fmla="*/ 4816 h 2728897"/>
              <a:gd name="connsiteX5716" fmla="*/ 1563185 w 4618222"/>
              <a:gd name="connsiteY5716" fmla="*/ 253 h 2728897"/>
              <a:gd name="connsiteX5717" fmla="*/ 1556341 w 4618222"/>
              <a:gd name="connsiteY5717" fmla="*/ 253 h 2728897"/>
              <a:gd name="connsiteX5718" fmla="*/ 1551778 w 4618222"/>
              <a:gd name="connsiteY5718" fmla="*/ 4816 h 2728897"/>
              <a:gd name="connsiteX5719" fmla="*/ 1550637 w 4618222"/>
              <a:gd name="connsiteY5719" fmla="*/ 16794 h 2728897"/>
              <a:gd name="connsiteX5720" fmla="*/ 1549496 w 4618222"/>
              <a:gd name="connsiteY5720" fmla="*/ 17935 h 2728897"/>
              <a:gd name="connsiteX5721" fmla="*/ 1547215 w 4618222"/>
              <a:gd name="connsiteY5721" fmla="*/ 16794 h 2728897"/>
              <a:gd name="connsiteX5722" fmla="*/ 1546644 w 4618222"/>
              <a:gd name="connsiteY5722" fmla="*/ 11661 h 2728897"/>
              <a:gd name="connsiteX5723" fmla="*/ 1546644 w 4618222"/>
              <a:gd name="connsiteY5723" fmla="*/ 9950 h 2728897"/>
              <a:gd name="connsiteX5724" fmla="*/ 1543792 w 4618222"/>
              <a:gd name="connsiteY5724" fmla="*/ 8239 h 2728897"/>
              <a:gd name="connsiteX5725" fmla="*/ 1534096 w 4618222"/>
              <a:gd name="connsiteY5725" fmla="*/ 2535 h 2728897"/>
              <a:gd name="connsiteX5726" fmla="*/ 1526111 w 4618222"/>
              <a:gd name="connsiteY5726" fmla="*/ 1394 h 2728897"/>
              <a:gd name="connsiteX5727" fmla="*/ 1521548 w 4618222"/>
              <a:gd name="connsiteY5727" fmla="*/ 8239 h 2728897"/>
              <a:gd name="connsiteX5728" fmla="*/ 1522689 w 4618222"/>
              <a:gd name="connsiteY5728" fmla="*/ 15083 h 2728897"/>
              <a:gd name="connsiteX5729" fmla="*/ 1521548 w 4618222"/>
              <a:gd name="connsiteY5729" fmla="*/ 16224 h 2728897"/>
              <a:gd name="connsiteX5730" fmla="*/ 1519837 w 4618222"/>
              <a:gd name="connsiteY5730" fmla="*/ 16224 h 2728897"/>
              <a:gd name="connsiteX5731" fmla="*/ 1515274 w 4618222"/>
              <a:gd name="connsiteY5731" fmla="*/ 7098 h 2728897"/>
              <a:gd name="connsiteX5732" fmla="*/ 1507289 w 4618222"/>
              <a:gd name="connsiteY5732" fmla="*/ 7668 h 2728897"/>
              <a:gd name="connsiteX5733" fmla="*/ 1502726 w 4618222"/>
              <a:gd name="connsiteY5733" fmla="*/ 10520 h 2728897"/>
              <a:gd name="connsiteX5734" fmla="*/ 1501015 w 4618222"/>
              <a:gd name="connsiteY5734" fmla="*/ 9950 h 2728897"/>
              <a:gd name="connsiteX5735" fmla="*/ 1495311 w 4618222"/>
              <a:gd name="connsiteY5735" fmla="*/ 13942 h 2728897"/>
              <a:gd name="connsiteX5736" fmla="*/ 1491319 w 4618222"/>
              <a:gd name="connsiteY5736" fmla="*/ 23068 h 2728897"/>
              <a:gd name="connsiteX5737" fmla="*/ 1488467 w 4618222"/>
              <a:gd name="connsiteY5737" fmla="*/ 28772 h 2728897"/>
              <a:gd name="connsiteX5738" fmla="*/ 1481052 w 4618222"/>
              <a:gd name="connsiteY5738" fmla="*/ 28202 h 2728897"/>
              <a:gd name="connsiteX5739" fmla="*/ 1474208 w 4618222"/>
              <a:gd name="connsiteY5739" fmla="*/ 14513 h 2728897"/>
              <a:gd name="connsiteX5740" fmla="*/ 1467933 w 4618222"/>
              <a:gd name="connsiteY5740" fmla="*/ 12231 h 2728897"/>
              <a:gd name="connsiteX5741" fmla="*/ 1463371 w 4618222"/>
              <a:gd name="connsiteY5741" fmla="*/ 16224 h 2728897"/>
              <a:gd name="connsiteX5742" fmla="*/ 1458237 w 4618222"/>
              <a:gd name="connsiteY5742" fmla="*/ 21927 h 2728897"/>
              <a:gd name="connsiteX5743" fmla="*/ 1454815 w 4618222"/>
              <a:gd name="connsiteY5743" fmla="*/ 23068 h 2728897"/>
              <a:gd name="connsiteX5744" fmla="*/ 1453104 w 4618222"/>
              <a:gd name="connsiteY5744" fmla="*/ 25920 h 2728897"/>
              <a:gd name="connsiteX5745" fmla="*/ 1457667 w 4618222"/>
              <a:gd name="connsiteY5745" fmla="*/ 38468 h 2728897"/>
              <a:gd name="connsiteX5746" fmla="*/ 1458237 w 4618222"/>
              <a:gd name="connsiteY5746" fmla="*/ 38468 h 2728897"/>
              <a:gd name="connsiteX5747" fmla="*/ 1458808 w 4618222"/>
              <a:gd name="connsiteY5747" fmla="*/ 39609 h 2728897"/>
              <a:gd name="connsiteX5748" fmla="*/ 1458237 w 4618222"/>
              <a:gd name="connsiteY5748" fmla="*/ 38468 h 2728897"/>
              <a:gd name="connsiteX5749" fmla="*/ 1458237 w 4618222"/>
              <a:gd name="connsiteY5749" fmla="*/ 37898 h 2728897"/>
              <a:gd name="connsiteX5750" fmla="*/ 1451393 w 4618222"/>
              <a:gd name="connsiteY5750" fmla="*/ 35046 h 2728897"/>
              <a:gd name="connsiteX5751" fmla="*/ 1445689 w 4618222"/>
              <a:gd name="connsiteY5751" fmla="*/ 32765 h 2728897"/>
              <a:gd name="connsiteX5752" fmla="*/ 1441126 w 4618222"/>
              <a:gd name="connsiteY5752" fmla="*/ 31624 h 2728897"/>
              <a:gd name="connsiteX5753" fmla="*/ 1438274 w 4618222"/>
              <a:gd name="connsiteY5753" fmla="*/ 27631 h 2728897"/>
              <a:gd name="connsiteX5754" fmla="*/ 1432571 w 4618222"/>
              <a:gd name="connsiteY5754" fmla="*/ 26491 h 2728897"/>
              <a:gd name="connsiteX5755" fmla="*/ 1428008 w 4618222"/>
              <a:gd name="connsiteY5755" fmla="*/ 31053 h 2728897"/>
              <a:gd name="connsiteX5756" fmla="*/ 1425156 w 4618222"/>
              <a:gd name="connsiteY5756" fmla="*/ 31053 h 2728897"/>
              <a:gd name="connsiteX5757" fmla="*/ 1417171 w 4618222"/>
              <a:gd name="connsiteY5757" fmla="*/ 28772 h 2728897"/>
              <a:gd name="connsiteX5758" fmla="*/ 1399489 w 4618222"/>
              <a:gd name="connsiteY5758" fmla="*/ 35616 h 2728897"/>
              <a:gd name="connsiteX5759" fmla="*/ 1395497 w 4618222"/>
              <a:gd name="connsiteY5759" fmla="*/ 39038 h 2728897"/>
              <a:gd name="connsiteX5760" fmla="*/ 1397208 w 4618222"/>
              <a:gd name="connsiteY5760" fmla="*/ 47594 h 2728897"/>
              <a:gd name="connsiteX5761" fmla="*/ 1400060 w 4618222"/>
              <a:gd name="connsiteY5761" fmla="*/ 48735 h 2728897"/>
              <a:gd name="connsiteX5762" fmla="*/ 1400060 w 4618222"/>
              <a:gd name="connsiteY5762" fmla="*/ 48165 h 2728897"/>
              <a:gd name="connsiteX5763" fmla="*/ 1401200 w 4618222"/>
              <a:gd name="connsiteY5763" fmla="*/ 48165 h 2728897"/>
              <a:gd name="connsiteX5764" fmla="*/ 1403482 w 4618222"/>
              <a:gd name="connsiteY5764" fmla="*/ 45313 h 2728897"/>
              <a:gd name="connsiteX5765" fmla="*/ 1404623 w 4618222"/>
              <a:gd name="connsiteY5765" fmla="*/ 45313 h 2728897"/>
              <a:gd name="connsiteX5766" fmla="*/ 1404623 w 4618222"/>
              <a:gd name="connsiteY5766" fmla="*/ 47594 h 2728897"/>
              <a:gd name="connsiteX5767" fmla="*/ 1401200 w 4618222"/>
              <a:gd name="connsiteY5767" fmla="*/ 48165 h 2728897"/>
              <a:gd name="connsiteX5768" fmla="*/ 1400630 w 4618222"/>
              <a:gd name="connsiteY5768" fmla="*/ 48735 h 2728897"/>
              <a:gd name="connsiteX5769" fmla="*/ 1400060 w 4618222"/>
              <a:gd name="connsiteY5769" fmla="*/ 48735 h 2728897"/>
              <a:gd name="connsiteX5770" fmla="*/ 1401200 w 4618222"/>
              <a:gd name="connsiteY5770" fmla="*/ 55009 h 2728897"/>
              <a:gd name="connsiteX5771" fmla="*/ 1401200 w 4618222"/>
              <a:gd name="connsiteY5771" fmla="*/ 60713 h 2728897"/>
              <a:gd name="connsiteX5772" fmla="*/ 1397778 w 4618222"/>
              <a:gd name="connsiteY5772" fmla="*/ 64135 h 2728897"/>
              <a:gd name="connsiteX5773" fmla="*/ 1400630 w 4618222"/>
              <a:gd name="connsiteY5773" fmla="*/ 73261 h 2728897"/>
              <a:gd name="connsiteX5774" fmla="*/ 1402912 w 4618222"/>
              <a:gd name="connsiteY5774" fmla="*/ 74401 h 2728897"/>
              <a:gd name="connsiteX5775" fmla="*/ 1401200 w 4618222"/>
              <a:gd name="connsiteY5775" fmla="*/ 74972 h 2728897"/>
              <a:gd name="connsiteX5776" fmla="*/ 1397778 w 4618222"/>
              <a:gd name="connsiteY5776" fmla="*/ 75542 h 2728897"/>
              <a:gd name="connsiteX5777" fmla="*/ 1393786 w 4618222"/>
              <a:gd name="connsiteY5777" fmla="*/ 81816 h 2728897"/>
              <a:gd name="connsiteX5778" fmla="*/ 1399489 w 4618222"/>
              <a:gd name="connsiteY5778" fmla="*/ 93794 h 2728897"/>
              <a:gd name="connsiteX5779" fmla="*/ 1409756 w 4618222"/>
              <a:gd name="connsiteY5779" fmla="*/ 97216 h 2728897"/>
              <a:gd name="connsiteX5780" fmla="*/ 1409756 w 4618222"/>
              <a:gd name="connsiteY5780" fmla="*/ 96646 h 2728897"/>
              <a:gd name="connsiteX5781" fmla="*/ 1410897 w 4618222"/>
              <a:gd name="connsiteY5781" fmla="*/ 96075 h 2728897"/>
              <a:gd name="connsiteX5782" fmla="*/ 1410326 w 4618222"/>
              <a:gd name="connsiteY5782" fmla="*/ 97216 h 2728897"/>
              <a:gd name="connsiteX5783" fmla="*/ 1410326 w 4618222"/>
              <a:gd name="connsiteY5783" fmla="*/ 97216 h 2728897"/>
              <a:gd name="connsiteX5784" fmla="*/ 1412608 w 4618222"/>
              <a:gd name="connsiteY5784" fmla="*/ 102920 h 2728897"/>
              <a:gd name="connsiteX5785" fmla="*/ 1428578 w 4618222"/>
              <a:gd name="connsiteY5785" fmla="*/ 110905 h 2728897"/>
              <a:gd name="connsiteX5786" fmla="*/ 1441126 w 4618222"/>
              <a:gd name="connsiteY5786" fmla="*/ 107483 h 2728897"/>
              <a:gd name="connsiteX5787" fmla="*/ 1441126 w 4618222"/>
              <a:gd name="connsiteY5787" fmla="*/ 106912 h 2728897"/>
              <a:gd name="connsiteX5788" fmla="*/ 1441697 w 4618222"/>
              <a:gd name="connsiteY5788" fmla="*/ 107483 h 2728897"/>
              <a:gd name="connsiteX5789" fmla="*/ 1441697 w 4618222"/>
              <a:gd name="connsiteY5789" fmla="*/ 107483 h 2728897"/>
              <a:gd name="connsiteX5790" fmla="*/ 1443978 w 4618222"/>
              <a:gd name="connsiteY5790" fmla="*/ 113186 h 2728897"/>
              <a:gd name="connsiteX5791" fmla="*/ 1464511 w 4618222"/>
              <a:gd name="connsiteY5791" fmla="*/ 117750 h 2728897"/>
              <a:gd name="connsiteX5792" fmla="*/ 1484474 w 4618222"/>
              <a:gd name="connsiteY5792" fmla="*/ 107483 h 2728897"/>
              <a:gd name="connsiteX5793" fmla="*/ 1489607 w 4618222"/>
              <a:gd name="connsiteY5793" fmla="*/ 104631 h 2728897"/>
              <a:gd name="connsiteX5794" fmla="*/ 1489607 w 4618222"/>
              <a:gd name="connsiteY5794" fmla="*/ 104061 h 2728897"/>
              <a:gd name="connsiteX5795" fmla="*/ 1490178 w 4618222"/>
              <a:gd name="connsiteY5795" fmla="*/ 104631 h 2728897"/>
              <a:gd name="connsiteX5796" fmla="*/ 1489607 w 4618222"/>
              <a:gd name="connsiteY5796" fmla="*/ 104631 h 2728897"/>
              <a:gd name="connsiteX5797" fmla="*/ 1488467 w 4618222"/>
              <a:gd name="connsiteY5797" fmla="*/ 106912 h 2728897"/>
              <a:gd name="connsiteX5798" fmla="*/ 1487896 w 4618222"/>
              <a:gd name="connsiteY5798" fmla="*/ 108053 h 2728897"/>
              <a:gd name="connsiteX5799" fmla="*/ 1490178 w 4618222"/>
              <a:gd name="connsiteY5799" fmla="*/ 113186 h 2728897"/>
              <a:gd name="connsiteX5800" fmla="*/ 1499874 w 4618222"/>
              <a:gd name="connsiteY5800" fmla="*/ 116609 h 2728897"/>
              <a:gd name="connsiteX5801" fmla="*/ 1500445 w 4618222"/>
              <a:gd name="connsiteY5801" fmla="*/ 116609 h 2728897"/>
              <a:gd name="connsiteX5802" fmla="*/ 1501015 w 4618222"/>
              <a:gd name="connsiteY5802" fmla="*/ 117179 h 2728897"/>
              <a:gd name="connsiteX5803" fmla="*/ 1500445 w 4618222"/>
              <a:gd name="connsiteY5803" fmla="*/ 116609 h 2728897"/>
              <a:gd name="connsiteX5804" fmla="*/ 1499874 w 4618222"/>
              <a:gd name="connsiteY5804" fmla="*/ 116038 h 2728897"/>
              <a:gd name="connsiteX5805" fmla="*/ 1465652 w 4618222"/>
              <a:gd name="connsiteY5805" fmla="*/ 121172 h 2728897"/>
              <a:gd name="connsiteX5806" fmla="*/ 1450822 w 4618222"/>
              <a:gd name="connsiteY5806" fmla="*/ 121742 h 2728897"/>
              <a:gd name="connsiteX5807" fmla="*/ 1440556 w 4618222"/>
              <a:gd name="connsiteY5807" fmla="*/ 120031 h 2728897"/>
              <a:gd name="connsiteX5808" fmla="*/ 1435422 w 4618222"/>
              <a:gd name="connsiteY5808" fmla="*/ 124024 h 2728897"/>
              <a:gd name="connsiteX5809" fmla="*/ 1434282 w 4618222"/>
              <a:gd name="connsiteY5809" fmla="*/ 137713 h 2728897"/>
              <a:gd name="connsiteX5810" fmla="*/ 1432571 w 4618222"/>
              <a:gd name="connsiteY5810" fmla="*/ 139424 h 2728897"/>
              <a:gd name="connsiteX5811" fmla="*/ 1432000 w 4618222"/>
              <a:gd name="connsiteY5811" fmla="*/ 138283 h 2728897"/>
              <a:gd name="connsiteX5812" fmla="*/ 1413748 w 4618222"/>
              <a:gd name="connsiteY5812" fmla="*/ 113186 h 2728897"/>
              <a:gd name="connsiteX5813" fmla="*/ 1412037 w 4618222"/>
              <a:gd name="connsiteY5813" fmla="*/ 112046 h 2728897"/>
              <a:gd name="connsiteX5814" fmla="*/ 1404052 w 4618222"/>
              <a:gd name="connsiteY5814" fmla="*/ 113186 h 2728897"/>
              <a:gd name="connsiteX5815" fmla="*/ 1393786 w 4618222"/>
              <a:gd name="connsiteY5815" fmla="*/ 123453 h 2728897"/>
              <a:gd name="connsiteX5816" fmla="*/ 1397208 w 4618222"/>
              <a:gd name="connsiteY5816" fmla="*/ 129157 h 2728897"/>
              <a:gd name="connsiteX5817" fmla="*/ 1361274 w 4618222"/>
              <a:gd name="connsiteY5817" fmla="*/ 236956 h 2728897"/>
              <a:gd name="connsiteX5818" fmla="*/ 1360704 w 4618222"/>
              <a:gd name="connsiteY5818" fmla="*/ 235816 h 2728897"/>
              <a:gd name="connsiteX5819" fmla="*/ 1361274 w 4618222"/>
              <a:gd name="connsiteY5819" fmla="*/ 236956 h 2728897"/>
              <a:gd name="connsiteX5820" fmla="*/ 1362415 w 4618222"/>
              <a:gd name="connsiteY5820" fmla="*/ 236956 h 2728897"/>
              <a:gd name="connsiteX5821" fmla="*/ 1361274 w 4618222"/>
              <a:gd name="connsiteY5821" fmla="*/ 236956 h 2728897"/>
              <a:gd name="connsiteX5822" fmla="*/ 1369260 w 4618222"/>
              <a:gd name="connsiteY5822" fmla="*/ 209009 h 2728897"/>
              <a:gd name="connsiteX5823" fmla="*/ 1368690 w 4618222"/>
              <a:gd name="connsiteY5823" fmla="*/ 209579 h 2728897"/>
              <a:gd name="connsiteX5824" fmla="*/ 1369260 w 4618222"/>
              <a:gd name="connsiteY5824" fmla="*/ 209009 h 2728897"/>
              <a:gd name="connsiteX5825" fmla="*/ 1369830 w 4618222"/>
              <a:gd name="connsiteY5825" fmla="*/ 208438 h 2728897"/>
              <a:gd name="connsiteX5826" fmla="*/ 1369260 w 4618222"/>
              <a:gd name="connsiteY5826" fmla="*/ 209009 h 2728897"/>
              <a:gd name="connsiteX5827" fmla="*/ 1386941 w 4618222"/>
              <a:gd name="connsiteY5827" fmla="*/ 248934 h 2728897"/>
              <a:gd name="connsiteX5828" fmla="*/ 1386941 w 4618222"/>
              <a:gd name="connsiteY5828" fmla="*/ 248934 h 2728897"/>
              <a:gd name="connsiteX5829" fmla="*/ 1386371 w 4618222"/>
              <a:gd name="connsiteY5829" fmla="*/ 250645 h 2728897"/>
              <a:gd name="connsiteX5830" fmla="*/ 1385230 w 4618222"/>
              <a:gd name="connsiteY5830" fmla="*/ 251216 h 2728897"/>
              <a:gd name="connsiteX5831" fmla="*/ 1384089 w 4618222"/>
              <a:gd name="connsiteY5831" fmla="*/ 251786 h 2728897"/>
              <a:gd name="connsiteX5832" fmla="*/ 1386371 w 4618222"/>
              <a:gd name="connsiteY5832" fmla="*/ 250075 h 2728897"/>
              <a:gd name="connsiteX5833" fmla="*/ 1386941 w 4618222"/>
              <a:gd name="connsiteY5833" fmla="*/ 248934 h 2728897"/>
              <a:gd name="connsiteX5834" fmla="*/ 1386941 w 4618222"/>
              <a:gd name="connsiteY5834" fmla="*/ 247794 h 2728897"/>
              <a:gd name="connsiteX5835" fmla="*/ 1386941 w 4618222"/>
              <a:gd name="connsiteY5835" fmla="*/ 248934 h 2728897"/>
              <a:gd name="connsiteX5836" fmla="*/ 1597977 w 4618222"/>
              <a:gd name="connsiteY5836" fmla="*/ 110905 h 2728897"/>
              <a:gd name="connsiteX5837" fmla="*/ 1599118 w 4618222"/>
              <a:gd name="connsiteY5837" fmla="*/ 110905 h 2728897"/>
              <a:gd name="connsiteX5838" fmla="*/ 1598548 w 4618222"/>
              <a:gd name="connsiteY5838" fmla="*/ 111475 h 2728897"/>
              <a:gd name="connsiteX5839" fmla="*/ 1597407 w 4618222"/>
              <a:gd name="connsiteY5839" fmla="*/ 110905 h 2728897"/>
              <a:gd name="connsiteX5840" fmla="*/ 1597977 w 4618222"/>
              <a:gd name="connsiteY5840" fmla="*/ 110905 h 2728897"/>
              <a:gd name="connsiteX5841" fmla="*/ 1417171 w 4618222"/>
              <a:gd name="connsiteY5841" fmla="*/ 92653 h 2728897"/>
              <a:gd name="connsiteX5842" fmla="*/ 1416030 w 4618222"/>
              <a:gd name="connsiteY5842" fmla="*/ 93223 h 2728897"/>
              <a:gd name="connsiteX5843" fmla="*/ 1417171 w 4618222"/>
              <a:gd name="connsiteY5843" fmla="*/ 92653 h 2728897"/>
              <a:gd name="connsiteX5844" fmla="*/ 1417171 w 4618222"/>
              <a:gd name="connsiteY5844" fmla="*/ 92083 h 2728897"/>
              <a:gd name="connsiteX5845" fmla="*/ 1417171 w 4618222"/>
              <a:gd name="connsiteY5845" fmla="*/ 92653 h 2728897"/>
              <a:gd name="connsiteX5846" fmla="*/ 1468504 w 4618222"/>
              <a:gd name="connsiteY5846" fmla="*/ 175927 h 2728897"/>
              <a:gd name="connsiteX5847" fmla="*/ 1468504 w 4618222"/>
              <a:gd name="connsiteY5847" fmla="*/ 177068 h 2728897"/>
              <a:gd name="connsiteX5848" fmla="*/ 1467363 w 4618222"/>
              <a:gd name="connsiteY5848" fmla="*/ 176498 h 2728897"/>
              <a:gd name="connsiteX5849" fmla="*/ 1468504 w 4618222"/>
              <a:gd name="connsiteY5849" fmla="*/ 175927 h 2728897"/>
              <a:gd name="connsiteX5850" fmla="*/ 1253475 w 4618222"/>
              <a:gd name="connsiteY5850" fmla="*/ 495904 h 2728897"/>
              <a:gd name="connsiteX5851" fmla="*/ 1272867 w 4618222"/>
              <a:gd name="connsiteY5851" fmla="*/ 501037 h 2728897"/>
              <a:gd name="connsiteX5852" fmla="*/ 1274579 w 4618222"/>
              <a:gd name="connsiteY5852" fmla="*/ 501608 h 2728897"/>
              <a:gd name="connsiteX5853" fmla="*/ 1277431 w 4618222"/>
              <a:gd name="connsiteY5853" fmla="*/ 503319 h 2728897"/>
              <a:gd name="connsiteX5854" fmla="*/ 1285415 w 4618222"/>
              <a:gd name="connsiteY5854" fmla="*/ 509593 h 2728897"/>
              <a:gd name="connsiteX5855" fmla="*/ 1289978 w 4618222"/>
              <a:gd name="connsiteY5855" fmla="*/ 510163 h 2728897"/>
              <a:gd name="connsiteX5856" fmla="*/ 1293401 w 4618222"/>
              <a:gd name="connsiteY5856" fmla="*/ 507311 h 2728897"/>
              <a:gd name="connsiteX5857" fmla="*/ 1289978 w 4618222"/>
              <a:gd name="connsiteY5857" fmla="*/ 503319 h 2728897"/>
              <a:gd name="connsiteX5858" fmla="*/ 1289978 w 4618222"/>
              <a:gd name="connsiteY5858" fmla="*/ 502749 h 2728897"/>
              <a:gd name="connsiteX5859" fmla="*/ 1284275 w 4618222"/>
              <a:gd name="connsiteY5859" fmla="*/ 499897 h 2728897"/>
              <a:gd name="connsiteX5860" fmla="*/ 1283704 w 4618222"/>
              <a:gd name="connsiteY5860" fmla="*/ 499897 h 2728897"/>
              <a:gd name="connsiteX5861" fmla="*/ 1283134 w 4618222"/>
              <a:gd name="connsiteY5861" fmla="*/ 499326 h 2728897"/>
              <a:gd name="connsiteX5862" fmla="*/ 1284275 w 4618222"/>
              <a:gd name="connsiteY5862" fmla="*/ 499897 h 2728897"/>
              <a:gd name="connsiteX5863" fmla="*/ 1284275 w 4618222"/>
              <a:gd name="connsiteY5863" fmla="*/ 500467 h 2728897"/>
              <a:gd name="connsiteX5864" fmla="*/ 1289978 w 4618222"/>
              <a:gd name="connsiteY5864" fmla="*/ 503319 h 2728897"/>
              <a:gd name="connsiteX5865" fmla="*/ 1290549 w 4618222"/>
              <a:gd name="connsiteY5865" fmla="*/ 503319 h 2728897"/>
              <a:gd name="connsiteX5866" fmla="*/ 1293971 w 4618222"/>
              <a:gd name="connsiteY5866" fmla="*/ 507311 h 2728897"/>
              <a:gd name="connsiteX5867" fmla="*/ 1293401 w 4618222"/>
              <a:gd name="connsiteY5867" fmla="*/ 507882 h 2728897"/>
              <a:gd name="connsiteX5868" fmla="*/ 1301386 w 4618222"/>
              <a:gd name="connsiteY5868" fmla="*/ 506171 h 2728897"/>
              <a:gd name="connsiteX5869" fmla="*/ 1308230 w 4618222"/>
              <a:gd name="connsiteY5869" fmla="*/ 496474 h 2728897"/>
              <a:gd name="connsiteX5870" fmla="*/ 1307660 w 4618222"/>
              <a:gd name="connsiteY5870" fmla="*/ 490771 h 2728897"/>
              <a:gd name="connsiteX5871" fmla="*/ 1307089 w 4618222"/>
              <a:gd name="connsiteY5871" fmla="*/ 490771 h 2728897"/>
              <a:gd name="connsiteX5872" fmla="*/ 1307089 w 4618222"/>
              <a:gd name="connsiteY5872" fmla="*/ 490200 h 2728897"/>
              <a:gd name="connsiteX5873" fmla="*/ 1307660 w 4618222"/>
              <a:gd name="connsiteY5873" fmla="*/ 483926 h 2728897"/>
              <a:gd name="connsiteX5874" fmla="*/ 1307089 w 4618222"/>
              <a:gd name="connsiteY5874" fmla="*/ 490200 h 2728897"/>
              <a:gd name="connsiteX5875" fmla="*/ 1307660 w 4618222"/>
              <a:gd name="connsiteY5875" fmla="*/ 490771 h 2728897"/>
              <a:gd name="connsiteX5876" fmla="*/ 1307660 w 4618222"/>
              <a:gd name="connsiteY5876" fmla="*/ 491341 h 2728897"/>
              <a:gd name="connsiteX5877" fmla="*/ 1317927 w 4618222"/>
              <a:gd name="connsiteY5877" fmla="*/ 495904 h 2728897"/>
              <a:gd name="connsiteX5878" fmla="*/ 1319638 w 4618222"/>
              <a:gd name="connsiteY5878" fmla="*/ 498756 h 2728897"/>
              <a:gd name="connsiteX5879" fmla="*/ 1319067 w 4618222"/>
              <a:gd name="connsiteY5879" fmla="*/ 500467 h 2728897"/>
              <a:gd name="connsiteX5880" fmla="*/ 1316786 w 4618222"/>
              <a:gd name="connsiteY5880" fmla="*/ 508452 h 2728897"/>
              <a:gd name="connsiteX5881" fmla="*/ 1320778 w 4618222"/>
              <a:gd name="connsiteY5881" fmla="*/ 515867 h 2728897"/>
              <a:gd name="connsiteX5882" fmla="*/ 1328764 w 4618222"/>
              <a:gd name="connsiteY5882" fmla="*/ 530696 h 2728897"/>
              <a:gd name="connsiteX5883" fmla="*/ 1327623 w 4618222"/>
              <a:gd name="connsiteY5883" fmla="*/ 534689 h 2728897"/>
              <a:gd name="connsiteX5884" fmla="*/ 1323060 w 4618222"/>
              <a:gd name="connsiteY5884" fmla="*/ 536400 h 2728897"/>
              <a:gd name="connsiteX5885" fmla="*/ 1320778 w 4618222"/>
              <a:gd name="connsiteY5885" fmla="*/ 540393 h 2728897"/>
              <a:gd name="connsiteX5886" fmla="*/ 1322489 w 4618222"/>
              <a:gd name="connsiteY5886" fmla="*/ 543245 h 2728897"/>
              <a:gd name="connsiteX5887" fmla="*/ 1335608 w 4618222"/>
              <a:gd name="connsiteY5887" fmla="*/ 543245 h 2728897"/>
              <a:gd name="connsiteX5888" fmla="*/ 1336749 w 4618222"/>
              <a:gd name="connsiteY5888" fmla="*/ 544385 h 2728897"/>
              <a:gd name="connsiteX5889" fmla="*/ 1336178 w 4618222"/>
              <a:gd name="connsiteY5889" fmla="*/ 547237 h 2728897"/>
              <a:gd name="connsiteX5890" fmla="*/ 1331616 w 4618222"/>
              <a:gd name="connsiteY5890" fmla="*/ 549519 h 2728897"/>
              <a:gd name="connsiteX5891" fmla="*/ 1331045 w 4618222"/>
              <a:gd name="connsiteY5891" fmla="*/ 554082 h 2728897"/>
              <a:gd name="connsiteX5892" fmla="*/ 1333897 w 4618222"/>
              <a:gd name="connsiteY5892" fmla="*/ 555793 h 2728897"/>
              <a:gd name="connsiteX5893" fmla="*/ 1337319 w 4618222"/>
              <a:gd name="connsiteY5893" fmla="*/ 555222 h 2728897"/>
              <a:gd name="connsiteX5894" fmla="*/ 1346445 w 4618222"/>
              <a:gd name="connsiteY5894" fmla="*/ 559785 h 2728897"/>
              <a:gd name="connsiteX5895" fmla="*/ 1348156 w 4618222"/>
              <a:gd name="connsiteY5895" fmla="*/ 562637 h 2728897"/>
              <a:gd name="connsiteX5896" fmla="*/ 1352719 w 4618222"/>
              <a:gd name="connsiteY5896" fmla="*/ 574045 h 2728897"/>
              <a:gd name="connsiteX5897" fmla="*/ 1351578 w 4618222"/>
              <a:gd name="connsiteY5897" fmla="*/ 591156 h 2728897"/>
              <a:gd name="connsiteX5898" fmla="*/ 1347586 w 4618222"/>
              <a:gd name="connsiteY5898" fmla="*/ 596289 h 2728897"/>
              <a:gd name="connsiteX5899" fmla="*/ 1339030 w 4618222"/>
              <a:gd name="connsiteY5899" fmla="*/ 601422 h 2728897"/>
              <a:gd name="connsiteX5900" fmla="*/ 1326482 w 4618222"/>
              <a:gd name="connsiteY5900" fmla="*/ 612259 h 2728897"/>
              <a:gd name="connsiteX5901" fmla="*/ 1320208 w 4618222"/>
              <a:gd name="connsiteY5901" fmla="*/ 632793 h 2728897"/>
              <a:gd name="connsiteX5902" fmla="*/ 1319067 w 4618222"/>
              <a:gd name="connsiteY5902" fmla="*/ 635644 h 2728897"/>
              <a:gd name="connsiteX5903" fmla="*/ 1302527 w 4618222"/>
              <a:gd name="connsiteY5903" fmla="*/ 639066 h 2728897"/>
              <a:gd name="connsiteX5904" fmla="*/ 1285986 w 4618222"/>
              <a:gd name="connsiteY5904" fmla="*/ 637355 h 2728897"/>
              <a:gd name="connsiteX5905" fmla="*/ 1276860 w 4618222"/>
              <a:gd name="connsiteY5905" fmla="*/ 632793 h 2728897"/>
              <a:gd name="connsiteX5906" fmla="*/ 1274008 w 4618222"/>
              <a:gd name="connsiteY5906" fmla="*/ 633363 h 2728897"/>
              <a:gd name="connsiteX5907" fmla="*/ 1264312 w 4618222"/>
              <a:gd name="connsiteY5907" fmla="*/ 643059 h 2728897"/>
              <a:gd name="connsiteX5908" fmla="*/ 1260319 w 4618222"/>
              <a:gd name="connsiteY5908" fmla="*/ 648763 h 2728897"/>
              <a:gd name="connsiteX5909" fmla="*/ 1261460 w 4618222"/>
              <a:gd name="connsiteY5909" fmla="*/ 658459 h 2728897"/>
              <a:gd name="connsiteX5910" fmla="*/ 1280853 w 4618222"/>
              <a:gd name="connsiteY5910" fmla="*/ 663592 h 2728897"/>
              <a:gd name="connsiteX5911" fmla="*/ 1287126 w 4618222"/>
              <a:gd name="connsiteY5911" fmla="*/ 661311 h 2728897"/>
              <a:gd name="connsiteX5912" fmla="*/ 1290549 w 4618222"/>
              <a:gd name="connsiteY5912" fmla="*/ 661311 h 2728897"/>
              <a:gd name="connsiteX5913" fmla="*/ 1308801 w 4618222"/>
              <a:gd name="connsiteY5913" fmla="*/ 663592 h 2728897"/>
              <a:gd name="connsiteX5914" fmla="*/ 1315645 w 4618222"/>
              <a:gd name="connsiteY5914" fmla="*/ 668155 h 2728897"/>
              <a:gd name="connsiteX5915" fmla="*/ 1323630 w 4618222"/>
              <a:gd name="connsiteY5915" fmla="*/ 682985 h 2728897"/>
              <a:gd name="connsiteX5916" fmla="*/ 1325341 w 4618222"/>
              <a:gd name="connsiteY5916" fmla="*/ 692111 h 2728897"/>
              <a:gd name="connsiteX5917" fmla="*/ 1326482 w 4618222"/>
              <a:gd name="connsiteY5917" fmla="*/ 698385 h 2728897"/>
              <a:gd name="connsiteX5918" fmla="*/ 1338460 w 4618222"/>
              <a:gd name="connsiteY5918" fmla="*/ 709222 h 2728897"/>
              <a:gd name="connsiteX5919" fmla="*/ 1338460 w 4618222"/>
              <a:gd name="connsiteY5919" fmla="*/ 709222 h 2728897"/>
              <a:gd name="connsiteX5920" fmla="*/ 1339030 w 4618222"/>
              <a:gd name="connsiteY5920" fmla="*/ 709222 h 2728897"/>
              <a:gd name="connsiteX5921" fmla="*/ 1338460 w 4618222"/>
              <a:gd name="connsiteY5921" fmla="*/ 708652 h 2728897"/>
              <a:gd name="connsiteX5922" fmla="*/ 1347586 w 4618222"/>
              <a:gd name="connsiteY5922" fmla="*/ 716066 h 2728897"/>
              <a:gd name="connsiteX5923" fmla="*/ 1364126 w 4618222"/>
              <a:gd name="connsiteY5923" fmla="*/ 727474 h 2728897"/>
              <a:gd name="connsiteX5924" fmla="*/ 1372682 w 4618222"/>
              <a:gd name="connsiteY5924" fmla="*/ 732607 h 2728897"/>
              <a:gd name="connsiteX5925" fmla="*/ 1382378 w 4618222"/>
              <a:gd name="connsiteY5925" fmla="*/ 736029 h 2728897"/>
              <a:gd name="connsiteX5926" fmla="*/ 1385230 w 4618222"/>
              <a:gd name="connsiteY5926" fmla="*/ 734318 h 2728897"/>
              <a:gd name="connsiteX5927" fmla="*/ 1385801 w 4618222"/>
              <a:gd name="connsiteY5927" fmla="*/ 724622 h 2728897"/>
              <a:gd name="connsiteX5928" fmla="*/ 1369830 w 4618222"/>
              <a:gd name="connsiteY5928" fmla="*/ 701237 h 2728897"/>
              <a:gd name="connsiteX5929" fmla="*/ 1366978 w 4618222"/>
              <a:gd name="connsiteY5929" fmla="*/ 692681 h 2728897"/>
              <a:gd name="connsiteX5930" fmla="*/ 1366408 w 4618222"/>
              <a:gd name="connsiteY5930" fmla="*/ 692681 h 2728897"/>
              <a:gd name="connsiteX5931" fmla="*/ 1366408 w 4618222"/>
              <a:gd name="connsiteY5931" fmla="*/ 692111 h 2728897"/>
              <a:gd name="connsiteX5932" fmla="*/ 1365267 w 4618222"/>
              <a:gd name="connsiteY5932" fmla="*/ 691540 h 2728897"/>
              <a:gd name="connsiteX5933" fmla="*/ 1366408 w 4618222"/>
              <a:gd name="connsiteY5933" fmla="*/ 691540 h 2728897"/>
              <a:gd name="connsiteX5934" fmla="*/ 1366408 w 4618222"/>
              <a:gd name="connsiteY5934" fmla="*/ 692111 h 2728897"/>
              <a:gd name="connsiteX5935" fmla="*/ 1366978 w 4618222"/>
              <a:gd name="connsiteY5935" fmla="*/ 692681 h 2728897"/>
              <a:gd name="connsiteX5936" fmla="*/ 1366978 w 4618222"/>
              <a:gd name="connsiteY5936" fmla="*/ 693252 h 2728897"/>
              <a:gd name="connsiteX5937" fmla="*/ 1380667 w 4618222"/>
              <a:gd name="connsiteY5937" fmla="*/ 702378 h 2728897"/>
              <a:gd name="connsiteX5938" fmla="*/ 1391504 w 4618222"/>
              <a:gd name="connsiteY5938" fmla="*/ 710363 h 2728897"/>
              <a:gd name="connsiteX5939" fmla="*/ 1398348 w 4618222"/>
              <a:gd name="connsiteY5939" fmla="*/ 717777 h 2728897"/>
              <a:gd name="connsiteX5940" fmla="*/ 1403482 w 4618222"/>
              <a:gd name="connsiteY5940" fmla="*/ 726903 h 2728897"/>
              <a:gd name="connsiteX5941" fmla="*/ 1406334 w 4618222"/>
              <a:gd name="connsiteY5941" fmla="*/ 728044 h 2728897"/>
              <a:gd name="connsiteX5942" fmla="*/ 1407475 w 4618222"/>
              <a:gd name="connsiteY5942" fmla="*/ 725192 h 2728897"/>
              <a:gd name="connsiteX5943" fmla="*/ 1408045 w 4618222"/>
              <a:gd name="connsiteY5943" fmla="*/ 712644 h 2728897"/>
              <a:gd name="connsiteX5944" fmla="*/ 1414319 w 4618222"/>
              <a:gd name="connsiteY5944" fmla="*/ 705229 h 2728897"/>
              <a:gd name="connsiteX5945" fmla="*/ 1416600 w 4618222"/>
              <a:gd name="connsiteY5945" fmla="*/ 697814 h 2728897"/>
              <a:gd name="connsiteX5946" fmla="*/ 1415459 w 4618222"/>
              <a:gd name="connsiteY5946" fmla="*/ 692681 h 2728897"/>
              <a:gd name="connsiteX5947" fmla="*/ 1412608 w 4618222"/>
              <a:gd name="connsiteY5947" fmla="*/ 674429 h 2728897"/>
              <a:gd name="connsiteX5948" fmla="*/ 1408045 w 4618222"/>
              <a:gd name="connsiteY5948" fmla="*/ 665874 h 2728897"/>
              <a:gd name="connsiteX5949" fmla="*/ 1398919 w 4618222"/>
              <a:gd name="connsiteY5949" fmla="*/ 657889 h 2728897"/>
              <a:gd name="connsiteX5950" fmla="*/ 1396637 w 4618222"/>
              <a:gd name="connsiteY5950" fmla="*/ 651615 h 2728897"/>
              <a:gd name="connsiteX5951" fmla="*/ 1392645 w 4618222"/>
              <a:gd name="connsiteY5951" fmla="*/ 637355 h 2728897"/>
              <a:gd name="connsiteX5952" fmla="*/ 1392074 w 4618222"/>
              <a:gd name="connsiteY5952" fmla="*/ 634504 h 2728897"/>
              <a:gd name="connsiteX5953" fmla="*/ 1391504 w 4618222"/>
              <a:gd name="connsiteY5953" fmla="*/ 634504 h 2728897"/>
              <a:gd name="connsiteX5954" fmla="*/ 1390934 w 4618222"/>
              <a:gd name="connsiteY5954" fmla="*/ 633933 h 2728897"/>
              <a:gd name="connsiteX5955" fmla="*/ 1392074 w 4618222"/>
              <a:gd name="connsiteY5955" fmla="*/ 634504 h 2728897"/>
              <a:gd name="connsiteX5956" fmla="*/ 1392074 w 4618222"/>
              <a:gd name="connsiteY5956" fmla="*/ 635074 h 2728897"/>
              <a:gd name="connsiteX5957" fmla="*/ 1394926 w 4618222"/>
              <a:gd name="connsiteY5957" fmla="*/ 635644 h 2728897"/>
              <a:gd name="connsiteX5958" fmla="*/ 1401771 w 4618222"/>
              <a:gd name="connsiteY5958" fmla="*/ 629941 h 2728897"/>
              <a:gd name="connsiteX5959" fmla="*/ 1403482 w 4618222"/>
              <a:gd name="connsiteY5959" fmla="*/ 625378 h 2728897"/>
              <a:gd name="connsiteX5960" fmla="*/ 1407475 w 4618222"/>
              <a:gd name="connsiteY5960" fmla="*/ 624807 h 2728897"/>
              <a:gd name="connsiteX5961" fmla="*/ 1414319 w 4618222"/>
              <a:gd name="connsiteY5961" fmla="*/ 634504 h 2728897"/>
              <a:gd name="connsiteX5962" fmla="*/ 1420593 w 4618222"/>
              <a:gd name="connsiteY5962" fmla="*/ 648193 h 2728897"/>
              <a:gd name="connsiteX5963" fmla="*/ 1421734 w 4618222"/>
              <a:gd name="connsiteY5963" fmla="*/ 655037 h 2728897"/>
              <a:gd name="connsiteX5964" fmla="*/ 1423445 w 4618222"/>
              <a:gd name="connsiteY5964" fmla="*/ 657889 h 2728897"/>
              <a:gd name="connsiteX5965" fmla="*/ 1434852 w 4618222"/>
              <a:gd name="connsiteY5965" fmla="*/ 664733 h 2728897"/>
              <a:gd name="connsiteX5966" fmla="*/ 1437704 w 4618222"/>
              <a:gd name="connsiteY5966" fmla="*/ 663592 h 2728897"/>
              <a:gd name="connsiteX5967" fmla="*/ 1440556 w 4618222"/>
              <a:gd name="connsiteY5967" fmla="*/ 653896 h 2728897"/>
              <a:gd name="connsiteX5968" fmla="*/ 1444548 w 4618222"/>
              <a:gd name="connsiteY5968" fmla="*/ 649333 h 2728897"/>
              <a:gd name="connsiteX5969" fmla="*/ 1449682 w 4618222"/>
              <a:gd name="connsiteY5969" fmla="*/ 648193 h 2728897"/>
              <a:gd name="connsiteX5970" fmla="*/ 1467933 w 4618222"/>
              <a:gd name="connsiteY5970" fmla="*/ 633363 h 2728897"/>
              <a:gd name="connsiteX5971" fmla="*/ 1473067 w 4618222"/>
              <a:gd name="connsiteY5971" fmla="*/ 626518 h 2728897"/>
              <a:gd name="connsiteX5972" fmla="*/ 1473637 w 4618222"/>
              <a:gd name="connsiteY5972" fmla="*/ 621955 h 2728897"/>
              <a:gd name="connsiteX5973" fmla="*/ 1465652 w 4618222"/>
              <a:gd name="connsiteY5973" fmla="*/ 613970 h 2728897"/>
              <a:gd name="connsiteX5974" fmla="*/ 1459949 w 4618222"/>
              <a:gd name="connsiteY5974" fmla="*/ 611119 h 2728897"/>
              <a:gd name="connsiteX5975" fmla="*/ 1460519 w 4618222"/>
              <a:gd name="connsiteY5975" fmla="*/ 611689 h 2728897"/>
              <a:gd name="connsiteX5976" fmla="*/ 1460519 w 4618222"/>
              <a:gd name="connsiteY5976" fmla="*/ 611119 h 2728897"/>
              <a:gd name="connsiteX5977" fmla="*/ 1459949 w 4618222"/>
              <a:gd name="connsiteY5977" fmla="*/ 611689 h 2728897"/>
              <a:gd name="connsiteX5978" fmla="*/ 1459949 w 4618222"/>
              <a:gd name="connsiteY5978" fmla="*/ 608267 h 2728897"/>
              <a:gd name="connsiteX5979" fmla="*/ 1460519 w 4618222"/>
              <a:gd name="connsiteY5979" fmla="*/ 608837 h 2728897"/>
              <a:gd name="connsiteX5980" fmla="*/ 1460519 w 4618222"/>
              <a:gd name="connsiteY5980" fmla="*/ 608267 h 2728897"/>
              <a:gd name="connsiteX5981" fmla="*/ 1459949 w 4618222"/>
              <a:gd name="connsiteY5981" fmla="*/ 608837 h 2728897"/>
              <a:gd name="connsiteX5982" fmla="*/ 1457667 w 4618222"/>
              <a:gd name="connsiteY5982" fmla="*/ 606555 h 2728897"/>
              <a:gd name="connsiteX5983" fmla="*/ 1454245 w 4618222"/>
              <a:gd name="connsiteY5983" fmla="*/ 605985 h 2728897"/>
              <a:gd name="connsiteX5984" fmla="*/ 1450822 w 4618222"/>
              <a:gd name="connsiteY5984" fmla="*/ 605985 h 2728897"/>
              <a:gd name="connsiteX5985" fmla="*/ 1447971 w 4618222"/>
              <a:gd name="connsiteY5985" fmla="*/ 600852 h 2728897"/>
              <a:gd name="connsiteX5986" fmla="*/ 1446830 w 4618222"/>
              <a:gd name="connsiteY5986" fmla="*/ 593437 h 2728897"/>
              <a:gd name="connsiteX5987" fmla="*/ 1441697 w 4618222"/>
              <a:gd name="connsiteY5987" fmla="*/ 586022 h 2728897"/>
              <a:gd name="connsiteX5988" fmla="*/ 1432000 w 4618222"/>
              <a:gd name="connsiteY5988" fmla="*/ 582600 h 2728897"/>
              <a:gd name="connsiteX5989" fmla="*/ 1426867 w 4618222"/>
              <a:gd name="connsiteY5989" fmla="*/ 576326 h 2728897"/>
              <a:gd name="connsiteX5990" fmla="*/ 1416600 w 4618222"/>
              <a:gd name="connsiteY5990" fmla="*/ 566630 h 2728897"/>
              <a:gd name="connsiteX5991" fmla="*/ 1415459 w 4618222"/>
              <a:gd name="connsiteY5991" fmla="*/ 562637 h 2728897"/>
              <a:gd name="connsiteX5992" fmla="*/ 1421163 w 4618222"/>
              <a:gd name="connsiteY5992" fmla="*/ 549519 h 2728897"/>
              <a:gd name="connsiteX5993" fmla="*/ 1423445 w 4618222"/>
              <a:gd name="connsiteY5993" fmla="*/ 548378 h 2728897"/>
              <a:gd name="connsiteX5994" fmla="*/ 1431430 w 4618222"/>
              <a:gd name="connsiteY5994" fmla="*/ 550659 h 2728897"/>
              <a:gd name="connsiteX5995" fmla="*/ 1435422 w 4618222"/>
              <a:gd name="connsiteY5995" fmla="*/ 548948 h 2728897"/>
              <a:gd name="connsiteX5996" fmla="*/ 1435422 w 4618222"/>
              <a:gd name="connsiteY5996" fmla="*/ 544385 h 2728897"/>
              <a:gd name="connsiteX5997" fmla="*/ 1434282 w 4618222"/>
              <a:gd name="connsiteY5997" fmla="*/ 542674 h 2728897"/>
              <a:gd name="connsiteX5998" fmla="*/ 1433141 w 4618222"/>
              <a:gd name="connsiteY5998" fmla="*/ 534119 h 2728897"/>
              <a:gd name="connsiteX5999" fmla="*/ 1434852 w 4618222"/>
              <a:gd name="connsiteY5999" fmla="*/ 524422 h 2728897"/>
              <a:gd name="connsiteX6000" fmla="*/ 1429719 w 4618222"/>
              <a:gd name="connsiteY6000" fmla="*/ 510163 h 2728897"/>
              <a:gd name="connsiteX6001" fmla="*/ 1415459 w 4618222"/>
              <a:gd name="connsiteY6001" fmla="*/ 495333 h 2728897"/>
              <a:gd name="connsiteX6002" fmla="*/ 1408615 w 4618222"/>
              <a:gd name="connsiteY6002" fmla="*/ 488489 h 2728897"/>
              <a:gd name="connsiteX6003" fmla="*/ 1405193 w 4618222"/>
              <a:gd name="connsiteY6003" fmla="*/ 485637 h 2728897"/>
              <a:gd name="connsiteX6004" fmla="*/ 1405193 w 4618222"/>
              <a:gd name="connsiteY6004" fmla="*/ 485637 h 2728897"/>
              <a:gd name="connsiteX6005" fmla="*/ 1404623 w 4618222"/>
              <a:gd name="connsiteY6005" fmla="*/ 486208 h 2728897"/>
              <a:gd name="connsiteX6006" fmla="*/ 1405193 w 4618222"/>
              <a:gd name="connsiteY6006" fmla="*/ 485067 h 2728897"/>
              <a:gd name="connsiteX6007" fmla="*/ 1405193 w 4618222"/>
              <a:gd name="connsiteY6007" fmla="*/ 485067 h 2728897"/>
              <a:gd name="connsiteX6008" fmla="*/ 1404623 w 4618222"/>
              <a:gd name="connsiteY6008" fmla="*/ 473660 h 2728897"/>
              <a:gd name="connsiteX6009" fmla="*/ 1399489 w 4618222"/>
              <a:gd name="connsiteY6009" fmla="*/ 466815 h 2728897"/>
              <a:gd name="connsiteX6010" fmla="*/ 1390363 w 4618222"/>
              <a:gd name="connsiteY6010" fmla="*/ 465104 h 2728897"/>
              <a:gd name="connsiteX6011" fmla="*/ 1384660 w 4618222"/>
              <a:gd name="connsiteY6011" fmla="*/ 463963 h 2728897"/>
              <a:gd name="connsiteX6012" fmla="*/ 1376104 w 4618222"/>
              <a:gd name="connsiteY6012" fmla="*/ 460541 h 2728897"/>
              <a:gd name="connsiteX6013" fmla="*/ 1374393 w 4618222"/>
              <a:gd name="connsiteY6013" fmla="*/ 459971 h 2728897"/>
              <a:gd name="connsiteX6014" fmla="*/ 1374963 w 4618222"/>
              <a:gd name="connsiteY6014" fmla="*/ 457119 h 2728897"/>
              <a:gd name="connsiteX6015" fmla="*/ 1378956 w 4618222"/>
              <a:gd name="connsiteY6015" fmla="*/ 451415 h 2728897"/>
              <a:gd name="connsiteX6016" fmla="*/ 1378385 w 4618222"/>
              <a:gd name="connsiteY6016" fmla="*/ 447993 h 2728897"/>
              <a:gd name="connsiteX6017" fmla="*/ 1374963 w 4618222"/>
              <a:gd name="connsiteY6017" fmla="*/ 444571 h 2728897"/>
              <a:gd name="connsiteX6018" fmla="*/ 1376104 w 4618222"/>
              <a:gd name="connsiteY6018" fmla="*/ 438297 h 2728897"/>
              <a:gd name="connsiteX6019" fmla="*/ 1372682 w 4618222"/>
              <a:gd name="connsiteY6019" fmla="*/ 430882 h 2728897"/>
              <a:gd name="connsiteX6020" fmla="*/ 1356712 w 4618222"/>
              <a:gd name="connsiteY6020" fmla="*/ 418904 h 2728897"/>
              <a:gd name="connsiteX6021" fmla="*/ 1356712 w 4618222"/>
              <a:gd name="connsiteY6021" fmla="*/ 418904 h 2728897"/>
              <a:gd name="connsiteX6022" fmla="*/ 1356712 w 4618222"/>
              <a:gd name="connsiteY6022" fmla="*/ 418904 h 2728897"/>
              <a:gd name="connsiteX6023" fmla="*/ 1357282 w 4618222"/>
              <a:gd name="connsiteY6023" fmla="*/ 419474 h 2728897"/>
              <a:gd name="connsiteX6024" fmla="*/ 1343023 w 4618222"/>
              <a:gd name="connsiteY6024" fmla="*/ 423467 h 2728897"/>
              <a:gd name="connsiteX6025" fmla="*/ 1329904 w 4618222"/>
              <a:gd name="connsiteY6025" fmla="*/ 424037 h 2728897"/>
              <a:gd name="connsiteX6026" fmla="*/ 1319638 w 4618222"/>
              <a:gd name="connsiteY6026" fmla="*/ 425178 h 2728897"/>
              <a:gd name="connsiteX6027" fmla="*/ 1319638 w 4618222"/>
              <a:gd name="connsiteY6027" fmla="*/ 425749 h 2728897"/>
              <a:gd name="connsiteX6028" fmla="*/ 1317927 w 4618222"/>
              <a:gd name="connsiteY6028" fmla="*/ 426889 h 2728897"/>
              <a:gd name="connsiteX6029" fmla="*/ 1319638 w 4618222"/>
              <a:gd name="connsiteY6029" fmla="*/ 425178 h 2728897"/>
              <a:gd name="connsiteX6030" fmla="*/ 1320208 w 4618222"/>
              <a:gd name="connsiteY6030" fmla="*/ 424608 h 2728897"/>
              <a:gd name="connsiteX6031" fmla="*/ 1322489 w 4618222"/>
              <a:gd name="connsiteY6031" fmla="*/ 416052 h 2728897"/>
              <a:gd name="connsiteX6032" fmla="*/ 1327623 w 4618222"/>
              <a:gd name="connsiteY6032" fmla="*/ 393808 h 2728897"/>
              <a:gd name="connsiteX6033" fmla="*/ 1329904 w 4618222"/>
              <a:gd name="connsiteY6033" fmla="*/ 388104 h 2728897"/>
              <a:gd name="connsiteX6034" fmla="*/ 1329904 w 4618222"/>
              <a:gd name="connsiteY6034" fmla="*/ 384682 h 2728897"/>
              <a:gd name="connsiteX6035" fmla="*/ 1321919 w 4618222"/>
              <a:gd name="connsiteY6035" fmla="*/ 375556 h 2728897"/>
              <a:gd name="connsiteX6036" fmla="*/ 1313364 w 4618222"/>
              <a:gd name="connsiteY6036" fmla="*/ 375556 h 2728897"/>
              <a:gd name="connsiteX6037" fmla="*/ 1293401 w 4618222"/>
              <a:gd name="connsiteY6037" fmla="*/ 380689 h 2728897"/>
              <a:gd name="connsiteX6038" fmla="*/ 1278571 w 4618222"/>
              <a:gd name="connsiteY6038" fmla="*/ 387534 h 2728897"/>
              <a:gd name="connsiteX6039" fmla="*/ 1272297 w 4618222"/>
              <a:gd name="connsiteY6039" fmla="*/ 393238 h 2728897"/>
              <a:gd name="connsiteX6040" fmla="*/ 1267734 w 4618222"/>
              <a:gd name="connsiteY6040" fmla="*/ 413771 h 2728897"/>
              <a:gd name="connsiteX6041" fmla="*/ 1266593 w 4618222"/>
              <a:gd name="connsiteY6041" fmla="*/ 417763 h 2728897"/>
              <a:gd name="connsiteX6042" fmla="*/ 1259179 w 4618222"/>
              <a:gd name="connsiteY6042" fmla="*/ 421756 h 2728897"/>
              <a:gd name="connsiteX6043" fmla="*/ 1256327 w 4618222"/>
              <a:gd name="connsiteY6043" fmla="*/ 429171 h 2728897"/>
              <a:gd name="connsiteX6044" fmla="*/ 1259179 w 4618222"/>
              <a:gd name="connsiteY6044" fmla="*/ 438867 h 2728897"/>
              <a:gd name="connsiteX6045" fmla="*/ 1259749 w 4618222"/>
              <a:gd name="connsiteY6045" fmla="*/ 442289 h 2728897"/>
              <a:gd name="connsiteX6046" fmla="*/ 1259179 w 4618222"/>
              <a:gd name="connsiteY6046" fmla="*/ 443430 h 2728897"/>
              <a:gd name="connsiteX6047" fmla="*/ 1256327 w 4618222"/>
              <a:gd name="connsiteY6047" fmla="*/ 444000 h 2728897"/>
              <a:gd name="connsiteX6048" fmla="*/ 1250623 w 4618222"/>
              <a:gd name="connsiteY6048" fmla="*/ 424037 h 2728897"/>
              <a:gd name="connsiteX6049" fmla="*/ 1251193 w 4618222"/>
              <a:gd name="connsiteY6049" fmla="*/ 422326 h 2728897"/>
              <a:gd name="connsiteX6050" fmla="*/ 1254045 w 4618222"/>
              <a:gd name="connsiteY6050" fmla="*/ 416052 h 2728897"/>
              <a:gd name="connsiteX6051" fmla="*/ 1257468 w 4618222"/>
              <a:gd name="connsiteY6051" fmla="*/ 403504 h 2728897"/>
              <a:gd name="connsiteX6052" fmla="*/ 1260890 w 4618222"/>
              <a:gd name="connsiteY6052" fmla="*/ 396090 h 2728897"/>
              <a:gd name="connsiteX6053" fmla="*/ 1266023 w 4618222"/>
              <a:gd name="connsiteY6053" fmla="*/ 391527 h 2728897"/>
              <a:gd name="connsiteX6054" fmla="*/ 1288838 w 4618222"/>
              <a:gd name="connsiteY6054" fmla="*/ 373845 h 2728897"/>
              <a:gd name="connsiteX6055" fmla="*/ 1291119 w 4618222"/>
              <a:gd name="connsiteY6055" fmla="*/ 371564 h 2728897"/>
              <a:gd name="connsiteX6056" fmla="*/ 1291119 w 4618222"/>
              <a:gd name="connsiteY6056" fmla="*/ 368712 h 2728897"/>
              <a:gd name="connsiteX6057" fmla="*/ 1285986 w 4618222"/>
              <a:gd name="connsiteY6057" fmla="*/ 364149 h 2728897"/>
              <a:gd name="connsiteX6058" fmla="*/ 1253475 w 4618222"/>
              <a:gd name="connsiteY6058" fmla="*/ 367571 h 2728897"/>
              <a:gd name="connsiteX6059" fmla="*/ 1239786 w 4618222"/>
              <a:gd name="connsiteY6059" fmla="*/ 377838 h 2728897"/>
              <a:gd name="connsiteX6060" fmla="*/ 1222105 w 4618222"/>
              <a:gd name="connsiteY6060" fmla="*/ 396090 h 2728897"/>
              <a:gd name="connsiteX6061" fmla="*/ 1219823 w 4618222"/>
              <a:gd name="connsiteY6061" fmla="*/ 398371 h 2728897"/>
              <a:gd name="connsiteX6062" fmla="*/ 1216401 w 4618222"/>
              <a:gd name="connsiteY6062" fmla="*/ 404074 h 2728897"/>
              <a:gd name="connsiteX6063" fmla="*/ 1213549 w 4618222"/>
              <a:gd name="connsiteY6063" fmla="*/ 410349 h 2728897"/>
              <a:gd name="connsiteX6064" fmla="*/ 1201001 w 4618222"/>
              <a:gd name="connsiteY6064" fmla="*/ 432593 h 2728897"/>
              <a:gd name="connsiteX6065" fmla="*/ 1204994 w 4618222"/>
              <a:gd name="connsiteY6065" fmla="*/ 442289 h 2728897"/>
              <a:gd name="connsiteX6066" fmla="*/ 1217542 w 4618222"/>
              <a:gd name="connsiteY6066" fmla="*/ 447423 h 2728897"/>
              <a:gd name="connsiteX6067" fmla="*/ 1220964 w 4618222"/>
              <a:gd name="connsiteY6067" fmla="*/ 450845 h 2728897"/>
              <a:gd name="connsiteX6068" fmla="*/ 1220964 w 4618222"/>
              <a:gd name="connsiteY6068" fmla="*/ 453697 h 2728897"/>
              <a:gd name="connsiteX6069" fmla="*/ 1218112 w 4618222"/>
              <a:gd name="connsiteY6069" fmla="*/ 454837 h 2728897"/>
              <a:gd name="connsiteX6070" fmla="*/ 1209556 w 4618222"/>
              <a:gd name="connsiteY6070" fmla="*/ 449704 h 2728897"/>
              <a:gd name="connsiteX6071" fmla="*/ 1199860 w 4618222"/>
              <a:gd name="connsiteY6071" fmla="*/ 455408 h 2728897"/>
              <a:gd name="connsiteX6072" fmla="*/ 1199860 w 4618222"/>
              <a:gd name="connsiteY6072" fmla="*/ 463963 h 2728897"/>
              <a:gd name="connsiteX6073" fmla="*/ 1205564 w 4618222"/>
              <a:gd name="connsiteY6073" fmla="*/ 474230 h 2728897"/>
              <a:gd name="connsiteX6074" fmla="*/ 1213549 w 4618222"/>
              <a:gd name="connsiteY6074" fmla="*/ 477082 h 2728897"/>
              <a:gd name="connsiteX6075" fmla="*/ 1218682 w 4618222"/>
              <a:gd name="connsiteY6075" fmla="*/ 477652 h 2728897"/>
              <a:gd name="connsiteX6076" fmla="*/ 1223816 w 4618222"/>
              <a:gd name="connsiteY6076" fmla="*/ 483356 h 2728897"/>
              <a:gd name="connsiteX6077" fmla="*/ 1234653 w 4618222"/>
              <a:gd name="connsiteY6077" fmla="*/ 488489 h 2728897"/>
              <a:gd name="connsiteX6078" fmla="*/ 1240927 w 4618222"/>
              <a:gd name="connsiteY6078" fmla="*/ 493622 h 2728897"/>
              <a:gd name="connsiteX6079" fmla="*/ 1251193 w 4618222"/>
              <a:gd name="connsiteY6079" fmla="*/ 497045 h 2728897"/>
              <a:gd name="connsiteX6080" fmla="*/ 1253475 w 4618222"/>
              <a:gd name="connsiteY6080" fmla="*/ 495904 h 2728897"/>
              <a:gd name="connsiteX6081" fmla="*/ 1340741 w 4618222"/>
              <a:gd name="connsiteY6081" fmla="*/ 660740 h 2728897"/>
              <a:gd name="connsiteX6082" fmla="*/ 1337889 w 4618222"/>
              <a:gd name="connsiteY6082" fmla="*/ 659600 h 2728897"/>
              <a:gd name="connsiteX6083" fmla="*/ 1337889 w 4618222"/>
              <a:gd name="connsiteY6083" fmla="*/ 658459 h 2728897"/>
              <a:gd name="connsiteX6084" fmla="*/ 1342452 w 4618222"/>
              <a:gd name="connsiteY6084" fmla="*/ 649333 h 2728897"/>
              <a:gd name="connsiteX6085" fmla="*/ 1344734 w 4618222"/>
              <a:gd name="connsiteY6085" fmla="*/ 648193 h 2728897"/>
              <a:gd name="connsiteX6086" fmla="*/ 1345875 w 4618222"/>
              <a:gd name="connsiteY6086" fmla="*/ 649333 h 2728897"/>
              <a:gd name="connsiteX6087" fmla="*/ 1347586 w 4618222"/>
              <a:gd name="connsiteY6087" fmla="*/ 653326 h 2728897"/>
              <a:gd name="connsiteX6088" fmla="*/ 1340741 w 4618222"/>
              <a:gd name="connsiteY6088" fmla="*/ 660740 h 2728897"/>
              <a:gd name="connsiteX6089" fmla="*/ 1420593 w 4618222"/>
              <a:gd name="connsiteY6089" fmla="*/ 511874 h 2728897"/>
              <a:gd name="connsiteX6090" fmla="*/ 1422875 w 4618222"/>
              <a:gd name="connsiteY6090" fmla="*/ 513585 h 2728897"/>
              <a:gd name="connsiteX6091" fmla="*/ 1420593 w 4618222"/>
              <a:gd name="connsiteY6091" fmla="*/ 517008 h 2728897"/>
              <a:gd name="connsiteX6092" fmla="*/ 1420593 w 4618222"/>
              <a:gd name="connsiteY6092" fmla="*/ 517578 h 2728897"/>
              <a:gd name="connsiteX6093" fmla="*/ 1419452 w 4618222"/>
              <a:gd name="connsiteY6093" fmla="*/ 518148 h 2728897"/>
              <a:gd name="connsiteX6094" fmla="*/ 1420023 w 4618222"/>
              <a:gd name="connsiteY6094" fmla="*/ 517008 h 2728897"/>
              <a:gd name="connsiteX6095" fmla="*/ 1420593 w 4618222"/>
              <a:gd name="connsiteY6095" fmla="*/ 517008 h 2728897"/>
              <a:gd name="connsiteX6096" fmla="*/ 1419452 w 4618222"/>
              <a:gd name="connsiteY6096" fmla="*/ 513015 h 2728897"/>
              <a:gd name="connsiteX6097" fmla="*/ 1420593 w 4618222"/>
              <a:gd name="connsiteY6097" fmla="*/ 511874 h 2728897"/>
              <a:gd name="connsiteX6098" fmla="*/ 1313934 w 4618222"/>
              <a:gd name="connsiteY6098" fmla="*/ 428030 h 2728897"/>
              <a:gd name="connsiteX6099" fmla="*/ 1315645 w 4618222"/>
              <a:gd name="connsiteY6099" fmla="*/ 426319 h 2728897"/>
              <a:gd name="connsiteX6100" fmla="*/ 1313934 w 4618222"/>
              <a:gd name="connsiteY6100" fmla="*/ 428030 h 2728897"/>
              <a:gd name="connsiteX6101" fmla="*/ 1313934 w 4618222"/>
              <a:gd name="connsiteY6101" fmla="*/ 428030 h 2728897"/>
              <a:gd name="connsiteX6102" fmla="*/ 1307660 w 4618222"/>
              <a:gd name="connsiteY6102" fmla="*/ 483356 h 2728897"/>
              <a:gd name="connsiteX6103" fmla="*/ 1307089 w 4618222"/>
              <a:gd name="connsiteY6103" fmla="*/ 483926 h 2728897"/>
              <a:gd name="connsiteX6104" fmla="*/ 1307089 w 4618222"/>
              <a:gd name="connsiteY6104" fmla="*/ 483356 h 2728897"/>
              <a:gd name="connsiteX6105" fmla="*/ 1307660 w 4618222"/>
              <a:gd name="connsiteY6105" fmla="*/ 483356 h 2728897"/>
              <a:gd name="connsiteX6106" fmla="*/ 1251193 w 4618222"/>
              <a:gd name="connsiteY6106" fmla="*/ 450275 h 2728897"/>
              <a:gd name="connsiteX6107" fmla="*/ 1252334 w 4618222"/>
              <a:gd name="connsiteY6107" fmla="*/ 450845 h 2728897"/>
              <a:gd name="connsiteX6108" fmla="*/ 1251193 w 4618222"/>
              <a:gd name="connsiteY6108" fmla="*/ 451415 h 2728897"/>
              <a:gd name="connsiteX6109" fmla="*/ 1251193 w 4618222"/>
              <a:gd name="connsiteY6109" fmla="*/ 450275 h 2728897"/>
              <a:gd name="connsiteX6110" fmla="*/ 956883 w 4618222"/>
              <a:gd name="connsiteY6110" fmla="*/ 305401 h 2728897"/>
              <a:gd name="connsiteX6111" fmla="*/ 956883 w 4618222"/>
              <a:gd name="connsiteY6111" fmla="*/ 305401 h 2728897"/>
              <a:gd name="connsiteX6112" fmla="*/ 957453 w 4618222"/>
              <a:gd name="connsiteY6112" fmla="*/ 304831 h 2728897"/>
              <a:gd name="connsiteX6113" fmla="*/ 956883 w 4618222"/>
              <a:gd name="connsiteY6113" fmla="*/ 305401 h 2728897"/>
              <a:gd name="connsiteX6114" fmla="*/ 956883 w 4618222"/>
              <a:gd name="connsiteY6114" fmla="*/ 305401 h 2728897"/>
              <a:gd name="connsiteX6115" fmla="*/ 967150 w 4618222"/>
              <a:gd name="connsiteY6115" fmla="*/ 301979 h 2728897"/>
              <a:gd name="connsiteX6116" fmla="*/ 967150 w 4618222"/>
              <a:gd name="connsiteY6116" fmla="*/ 301979 h 2728897"/>
              <a:gd name="connsiteX6117" fmla="*/ 967150 w 4618222"/>
              <a:gd name="connsiteY6117" fmla="*/ 301979 h 2728897"/>
              <a:gd name="connsiteX6118" fmla="*/ 967150 w 4618222"/>
              <a:gd name="connsiteY6118" fmla="*/ 301979 h 2728897"/>
              <a:gd name="connsiteX6119" fmla="*/ 970002 w 4618222"/>
              <a:gd name="connsiteY6119" fmla="*/ 303690 h 2728897"/>
              <a:gd name="connsiteX6120" fmla="*/ 972283 w 4618222"/>
              <a:gd name="connsiteY6120" fmla="*/ 312815 h 2728897"/>
              <a:gd name="connsiteX6121" fmla="*/ 964868 w 4618222"/>
              <a:gd name="connsiteY6121" fmla="*/ 324223 h 2728897"/>
              <a:gd name="connsiteX6122" fmla="*/ 964298 w 4618222"/>
              <a:gd name="connsiteY6122" fmla="*/ 328215 h 2728897"/>
              <a:gd name="connsiteX6123" fmla="*/ 968861 w 4618222"/>
              <a:gd name="connsiteY6123" fmla="*/ 327075 h 2728897"/>
              <a:gd name="connsiteX6124" fmla="*/ 973994 w 4618222"/>
              <a:gd name="connsiteY6124" fmla="*/ 322512 h 2728897"/>
              <a:gd name="connsiteX6125" fmla="*/ 984831 w 4618222"/>
              <a:gd name="connsiteY6125" fmla="*/ 323653 h 2728897"/>
              <a:gd name="connsiteX6126" fmla="*/ 993387 w 4618222"/>
              <a:gd name="connsiteY6126" fmla="*/ 333919 h 2728897"/>
              <a:gd name="connsiteX6127" fmla="*/ 992246 w 4618222"/>
              <a:gd name="connsiteY6127" fmla="*/ 340193 h 2728897"/>
              <a:gd name="connsiteX6128" fmla="*/ 984831 w 4618222"/>
              <a:gd name="connsiteY6128" fmla="*/ 344186 h 2728897"/>
              <a:gd name="connsiteX6129" fmla="*/ 983120 w 4618222"/>
              <a:gd name="connsiteY6129" fmla="*/ 344756 h 2728897"/>
              <a:gd name="connsiteX6130" fmla="*/ 984831 w 4618222"/>
              <a:gd name="connsiteY6130" fmla="*/ 345897 h 2728897"/>
              <a:gd name="connsiteX6131" fmla="*/ 1000231 w 4618222"/>
              <a:gd name="connsiteY6131" fmla="*/ 347608 h 2728897"/>
              <a:gd name="connsiteX6132" fmla="*/ 1003653 w 4618222"/>
              <a:gd name="connsiteY6132" fmla="*/ 344756 h 2728897"/>
              <a:gd name="connsiteX6133" fmla="*/ 1005935 w 4618222"/>
              <a:gd name="connsiteY6133" fmla="*/ 333349 h 2728897"/>
              <a:gd name="connsiteX6134" fmla="*/ 1011638 w 4618222"/>
              <a:gd name="connsiteY6134" fmla="*/ 332208 h 2728897"/>
              <a:gd name="connsiteX6135" fmla="*/ 1014490 w 4618222"/>
              <a:gd name="connsiteY6135" fmla="*/ 336201 h 2728897"/>
              <a:gd name="connsiteX6136" fmla="*/ 1013349 w 4618222"/>
              <a:gd name="connsiteY6136" fmla="*/ 361297 h 2728897"/>
              <a:gd name="connsiteX6137" fmla="*/ 1007646 w 4618222"/>
              <a:gd name="connsiteY6137" fmla="*/ 378978 h 2728897"/>
              <a:gd name="connsiteX6138" fmla="*/ 1010498 w 4618222"/>
              <a:gd name="connsiteY6138" fmla="*/ 382971 h 2728897"/>
              <a:gd name="connsiteX6139" fmla="*/ 1015061 w 4618222"/>
              <a:gd name="connsiteY6139" fmla="*/ 381260 h 2728897"/>
              <a:gd name="connsiteX6140" fmla="*/ 1015631 w 4618222"/>
              <a:gd name="connsiteY6140" fmla="*/ 379549 h 2728897"/>
              <a:gd name="connsiteX6141" fmla="*/ 1016201 w 4618222"/>
              <a:gd name="connsiteY6141" fmla="*/ 377838 h 2728897"/>
              <a:gd name="connsiteX6142" fmla="*/ 1023046 w 4618222"/>
              <a:gd name="connsiteY6142" fmla="*/ 356734 h 2728897"/>
              <a:gd name="connsiteX6143" fmla="*/ 1031031 w 4618222"/>
              <a:gd name="connsiteY6143" fmla="*/ 336201 h 2728897"/>
              <a:gd name="connsiteX6144" fmla="*/ 1035024 w 4618222"/>
              <a:gd name="connsiteY6144" fmla="*/ 328786 h 2728897"/>
              <a:gd name="connsiteX6145" fmla="*/ 1044720 w 4618222"/>
              <a:gd name="connsiteY6145" fmla="*/ 325934 h 2728897"/>
              <a:gd name="connsiteX6146" fmla="*/ 1049283 w 4618222"/>
              <a:gd name="connsiteY6146" fmla="*/ 327645 h 2728897"/>
              <a:gd name="connsiteX6147" fmla="*/ 1054987 w 4618222"/>
              <a:gd name="connsiteY6147" fmla="*/ 333349 h 2728897"/>
              <a:gd name="connsiteX6148" fmla="*/ 1056127 w 4618222"/>
              <a:gd name="connsiteY6148" fmla="*/ 335630 h 2728897"/>
              <a:gd name="connsiteX6149" fmla="*/ 1056127 w 4618222"/>
              <a:gd name="connsiteY6149" fmla="*/ 336771 h 2728897"/>
              <a:gd name="connsiteX6150" fmla="*/ 1056698 w 4618222"/>
              <a:gd name="connsiteY6150" fmla="*/ 337342 h 2728897"/>
              <a:gd name="connsiteX6151" fmla="*/ 1056127 w 4618222"/>
              <a:gd name="connsiteY6151" fmla="*/ 336771 h 2728897"/>
              <a:gd name="connsiteX6152" fmla="*/ 1055557 w 4618222"/>
              <a:gd name="connsiteY6152" fmla="*/ 336201 h 2728897"/>
              <a:gd name="connsiteX6153" fmla="*/ 1054416 w 4618222"/>
              <a:gd name="connsiteY6153" fmla="*/ 325364 h 2728897"/>
              <a:gd name="connsiteX6154" fmla="*/ 1055557 w 4618222"/>
              <a:gd name="connsiteY6154" fmla="*/ 317379 h 2728897"/>
              <a:gd name="connsiteX6155" fmla="*/ 1066394 w 4618222"/>
              <a:gd name="connsiteY6155" fmla="*/ 312815 h 2728897"/>
              <a:gd name="connsiteX6156" fmla="*/ 1076090 w 4618222"/>
              <a:gd name="connsiteY6156" fmla="*/ 315667 h 2728897"/>
              <a:gd name="connsiteX6157" fmla="*/ 1084075 w 4618222"/>
              <a:gd name="connsiteY6157" fmla="*/ 327075 h 2728897"/>
              <a:gd name="connsiteX6158" fmla="*/ 1081224 w 4618222"/>
              <a:gd name="connsiteY6158" fmla="*/ 333349 h 2728897"/>
              <a:gd name="connsiteX6159" fmla="*/ 1062401 w 4618222"/>
              <a:gd name="connsiteY6159" fmla="*/ 347608 h 2728897"/>
              <a:gd name="connsiteX6160" fmla="*/ 1057268 w 4618222"/>
              <a:gd name="connsiteY6160" fmla="*/ 353882 h 2728897"/>
              <a:gd name="connsiteX6161" fmla="*/ 1048142 w 4618222"/>
              <a:gd name="connsiteY6161" fmla="*/ 377838 h 2728897"/>
              <a:gd name="connsiteX6162" fmla="*/ 1046431 w 4618222"/>
              <a:gd name="connsiteY6162" fmla="*/ 386393 h 2728897"/>
              <a:gd name="connsiteX6163" fmla="*/ 1039016 w 4618222"/>
              <a:gd name="connsiteY6163" fmla="*/ 404645 h 2728897"/>
              <a:gd name="connsiteX6164" fmla="*/ 1037876 w 4618222"/>
              <a:gd name="connsiteY6164" fmla="*/ 412630 h 2728897"/>
              <a:gd name="connsiteX6165" fmla="*/ 1043579 w 4618222"/>
              <a:gd name="connsiteY6165" fmla="*/ 424608 h 2728897"/>
              <a:gd name="connsiteX6166" fmla="*/ 1049283 w 4618222"/>
              <a:gd name="connsiteY6166" fmla="*/ 434304 h 2728897"/>
              <a:gd name="connsiteX6167" fmla="*/ 1053846 w 4618222"/>
              <a:gd name="connsiteY6167" fmla="*/ 443430 h 2728897"/>
              <a:gd name="connsiteX6168" fmla="*/ 1058409 w 4618222"/>
              <a:gd name="connsiteY6168" fmla="*/ 448564 h 2728897"/>
              <a:gd name="connsiteX6169" fmla="*/ 1058979 w 4618222"/>
              <a:gd name="connsiteY6169" fmla="*/ 458259 h 2728897"/>
              <a:gd name="connsiteX6170" fmla="*/ 1049283 w 4618222"/>
              <a:gd name="connsiteY6170" fmla="*/ 466245 h 2728897"/>
              <a:gd name="connsiteX6171" fmla="*/ 1040727 w 4618222"/>
              <a:gd name="connsiteY6171" fmla="*/ 459400 h 2728897"/>
              <a:gd name="connsiteX6172" fmla="*/ 1036164 w 4618222"/>
              <a:gd name="connsiteY6172" fmla="*/ 459971 h 2728897"/>
              <a:gd name="connsiteX6173" fmla="*/ 1033312 w 4618222"/>
              <a:gd name="connsiteY6173" fmla="*/ 463963 h 2728897"/>
              <a:gd name="connsiteX6174" fmla="*/ 1033312 w 4618222"/>
              <a:gd name="connsiteY6174" fmla="*/ 463963 h 2728897"/>
              <a:gd name="connsiteX6175" fmla="*/ 1032742 w 4618222"/>
              <a:gd name="connsiteY6175" fmla="*/ 463393 h 2728897"/>
              <a:gd name="connsiteX6176" fmla="*/ 1032172 w 4618222"/>
              <a:gd name="connsiteY6176" fmla="*/ 463963 h 2728897"/>
              <a:gd name="connsiteX6177" fmla="*/ 1028179 w 4618222"/>
              <a:gd name="connsiteY6177" fmla="*/ 463963 h 2728897"/>
              <a:gd name="connsiteX6178" fmla="*/ 1027038 w 4618222"/>
              <a:gd name="connsiteY6178" fmla="*/ 465675 h 2728897"/>
              <a:gd name="connsiteX6179" fmla="*/ 1028749 w 4618222"/>
              <a:gd name="connsiteY6179" fmla="*/ 465675 h 2728897"/>
              <a:gd name="connsiteX6180" fmla="*/ 1032172 w 4618222"/>
              <a:gd name="connsiteY6180" fmla="*/ 463393 h 2728897"/>
              <a:gd name="connsiteX6181" fmla="*/ 1032742 w 4618222"/>
              <a:gd name="connsiteY6181" fmla="*/ 463393 h 2728897"/>
              <a:gd name="connsiteX6182" fmla="*/ 1035024 w 4618222"/>
              <a:gd name="connsiteY6182" fmla="*/ 478793 h 2728897"/>
              <a:gd name="connsiteX6183" fmla="*/ 1028749 w 4618222"/>
              <a:gd name="connsiteY6183" fmla="*/ 483926 h 2728897"/>
              <a:gd name="connsiteX6184" fmla="*/ 1011638 w 4618222"/>
              <a:gd name="connsiteY6184" fmla="*/ 483926 h 2728897"/>
              <a:gd name="connsiteX6185" fmla="*/ 995098 w 4618222"/>
              <a:gd name="connsiteY6185" fmla="*/ 478793 h 2728897"/>
              <a:gd name="connsiteX6186" fmla="*/ 993957 w 4618222"/>
              <a:gd name="connsiteY6186" fmla="*/ 477652 h 2728897"/>
              <a:gd name="connsiteX6187" fmla="*/ 989394 w 4618222"/>
              <a:gd name="connsiteY6187" fmla="*/ 469097 h 2728897"/>
              <a:gd name="connsiteX6188" fmla="*/ 983691 w 4618222"/>
              <a:gd name="connsiteY6188" fmla="*/ 463393 h 2728897"/>
              <a:gd name="connsiteX6189" fmla="*/ 983120 w 4618222"/>
              <a:gd name="connsiteY6189" fmla="*/ 461682 h 2728897"/>
              <a:gd name="connsiteX6190" fmla="*/ 980268 w 4618222"/>
              <a:gd name="connsiteY6190" fmla="*/ 460541 h 2728897"/>
              <a:gd name="connsiteX6191" fmla="*/ 974564 w 4618222"/>
              <a:gd name="connsiteY6191" fmla="*/ 463963 h 2728897"/>
              <a:gd name="connsiteX6192" fmla="*/ 961446 w 4618222"/>
              <a:gd name="connsiteY6192" fmla="*/ 467386 h 2728897"/>
              <a:gd name="connsiteX6193" fmla="*/ 950039 w 4618222"/>
              <a:gd name="connsiteY6193" fmla="*/ 469667 h 2728897"/>
              <a:gd name="connsiteX6194" fmla="*/ 942624 w 4618222"/>
              <a:gd name="connsiteY6194" fmla="*/ 473660 h 2728897"/>
              <a:gd name="connsiteX6195" fmla="*/ 929506 w 4618222"/>
              <a:gd name="connsiteY6195" fmla="*/ 474800 h 2728897"/>
              <a:gd name="connsiteX6196" fmla="*/ 905550 w 4618222"/>
              <a:gd name="connsiteY6196" fmla="*/ 473089 h 2728897"/>
              <a:gd name="connsiteX6197" fmla="*/ 900417 w 4618222"/>
              <a:gd name="connsiteY6197" fmla="*/ 472519 h 2728897"/>
              <a:gd name="connsiteX6198" fmla="*/ 898135 w 4618222"/>
              <a:gd name="connsiteY6198" fmla="*/ 470237 h 2728897"/>
              <a:gd name="connsiteX6199" fmla="*/ 895854 w 4618222"/>
              <a:gd name="connsiteY6199" fmla="*/ 460541 h 2728897"/>
              <a:gd name="connsiteX6200" fmla="*/ 896994 w 4618222"/>
              <a:gd name="connsiteY6200" fmla="*/ 455408 h 2728897"/>
              <a:gd name="connsiteX6201" fmla="*/ 900417 w 4618222"/>
              <a:gd name="connsiteY6201" fmla="*/ 447993 h 2728897"/>
              <a:gd name="connsiteX6202" fmla="*/ 898705 w 4618222"/>
              <a:gd name="connsiteY6202" fmla="*/ 444000 h 2728897"/>
              <a:gd name="connsiteX6203" fmla="*/ 887298 w 4618222"/>
              <a:gd name="connsiteY6203" fmla="*/ 440578 h 2728897"/>
              <a:gd name="connsiteX6204" fmla="*/ 874750 w 4618222"/>
              <a:gd name="connsiteY6204" fmla="*/ 424037 h 2728897"/>
              <a:gd name="connsiteX6205" fmla="*/ 876461 w 4618222"/>
              <a:gd name="connsiteY6205" fmla="*/ 410349 h 2728897"/>
              <a:gd name="connsiteX6206" fmla="*/ 883876 w 4618222"/>
              <a:gd name="connsiteY6206" fmla="*/ 404074 h 2728897"/>
              <a:gd name="connsiteX6207" fmla="*/ 907831 w 4618222"/>
              <a:gd name="connsiteY6207" fmla="*/ 404645 h 2728897"/>
              <a:gd name="connsiteX6208" fmla="*/ 917528 w 4618222"/>
              <a:gd name="connsiteY6208" fmla="*/ 408067 h 2728897"/>
              <a:gd name="connsiteX6209" fmla="*/ 942053 w 4618222"/>
              <a:gd name="connsiteY6209" fmla="*/ 415482 h 2728897"/>
              <a:gd name="connsiteX6210" fmla="*/ 943765 w 4618222"/>
              <a:gd name="connsiteY6210" fmla="*/ 415482 h 2728897"/>
              <a:gd name="connsiteX6211" fmla="*/ 943765 w 4618222"/>
              <a:gd name="connsiteY6211" fmla="*/ 412630 h 2728897"/>
              <a:gd name="connsiteX6212" fmla="*/ 927224 w 4618222"/>
              <a:gd name="connsiteY6212" fmla="*/ 396090 h 2728897"/>
              <a:gd name="connsiteX6213" fmla="*/ 922090 w 4618222"/>
              <a:gd name="connsiteY6213" fmla="*/ 394949 h 2728897"/>
              <a:gd name="connsiteX6214" fmla="*/ 893572 w 4618222"/>
              <a:gd name="connsiteY6214" fmla="*/ 390386 h 2728897"/>
              <a:gd name="connsiteX6215" fmla="*/ 884446 w 4618222"/>
              <a:gd name="connsiteY6215" fmla="*/ 380689 h 2728897"/>
              <a:gd name="connsiteX6216" fmla="*/ 883876 w 4618222"/>
              <a:gd name="connsiteY6216" fmla="*/ 373845 h 2728897"/>
              <a:gd name="connsiteX6217" fmla="*/ 886157 w 4618222"/>
              <a:gd name="connsiteY6217" fmla="*/ 369852 h 2728897"/>
              <a:gd name="connsiteX6218" fmla="*/ 895854 w 4618222"/>
              <a:gd name="connsiteY6218" fmla="*/ 366430 h 2728897"/>
              <a:gd name="connsiteX6219" fmla="*/ 912965 w 4618222"/>
              <a:gd name="connsiteY6219" fmla="*/ 365289 h 2728897"/>
              <a:gd name="connsiteX6220" fmla="*/ 914676 w 4618222"/>
              <a:gd name="connsiteY6220" fmla="*/ 363008 h 2728897"/>
              <a:gd name="connsiteX6221" fmla="*/ 913535 w 4618222"/>
              <a:gd name="connsiteY6221" fmla="*/ 361867 h 2728897"/>
              <a:gd name="connsiteX6222" fmla="*/ 898135 w 4618222"/>
              <a:gd name="connsiteY6222" fmla="*/ 360156 h 2728897"/>
              <a:gd name="connsiteX6223" fmla="*/ 893002 w 4618222"/>
              <a:gd name="connsiteY6223" fmla="*/ 356164 h 2728897"/>
              <a:gd name="connsiteX6224" fmla="*/ 892432 w 4618222"/>
              <a:gd name="connsiteY6224" fmla="*/ 354453 h 2728897"/>
              <a:gd name="connsiteX6225" fmla="*/ 889580 w 4618222"/>
              <a:gd name="connsiteY6225" fmla="*/ 346467 h 2728897"/>
              <a:gd name="connsiteX6226" fmla="*/ 896424 w 4618222"/>
              <a:gd name="connsiteY6226" fmla="*/ 337342 h 2728897"/>
              <a:gd name="connsiteX6227" fmla="*/ 903839 w 4618222"/>
              <a:gd name="connsiteY6227" fmla="*/ 332778 h 2728897"/>
              <a:gd name="connsiteX6228" fmla="*/ 907261 w 4618222"/>
              <a:gd name="connsiteY6228" fmla="*/ 329356 h 2728897"/>
              <a:gd name="connsiteX6229" fmla="*/ 915246 w 4618222"/>
              <a:gd name="connsiteY6229" fmla="*/ 321371 h 2728897"/>
              <a:gd name="connsiteX6230" fmla="*/ 938631 w 4618222"/>
              <a:gd name="connsiteY6230" fmla="*/ 311104 h 2728897"/>
              <a:gd name="connsiteX6231" fmla="*/ 940342 w 4618222"/>
              <a:gd name="connsiteY6231" fmla="*/ 308823 h 2728897"/>
              <a:gd name="connsiteX6232" fmla="*/ 950039 w 4618222"/>
              <a:gd name="connsiteY6232" fmla="*/ 308253 h 2728897"/>
              <a:gd name="connsiteX6233" fmla="*/ 957453 w 4618222"/>
              <a:gd name="connsiteY6233" fmla="*/ 305401 h 2728897"/>
              <a:gd name="connsiteX6234" fmla="*/ 967150 w 4618222"/>
              <a:gd name="connsiteY6234" fmla="*/ 301979 h 2728897"/>
              <a:gd name="connsiteX6235" fmla="*/ 4303237 w 4618222"/>
              <a:gd name="connsiteY6235" fmla="*/ 1940648 h 2728897"/>
              <a:gd name="connsiteX6236" fmla="*/ 4306659 w 4618222"/>
              <a:gd name="connsiteY6236" fmla="*/ 1948633 h 2728897"/>
              <a:gd name="connsiteX6237" fmla="*/ 4310081 w 4618222"/>
              <a:gd name="connsiteY6237" fmla="*/ 1953767 h 2728897"/>
              <a:gd name="connsiteX6238" fmla="*/ 4308941 w 4618222"/>
              <a:gd name="connsiteY6238" fmla="*/ 1956619 h 2728897"/>
              <a:gd name="connsiteX6239" fmla="*/ 4306089 w 4618222"/>
              <a:gd name="connsiteY6239" fmla="*/ 1957759 h 2728897"/>
              <a:gd name="connsiteX6240" fmla="*/ 4304377 w 4618222"/>
              <a:gd name="connsiteY6240" fmla="*/ 1957189 h 2728897"/>
              <a:gd name="connsiteX6241" fmla="*/ 4278141 w 4618222"/>
              <a:gd name="connsiteY6241" fmla="*/ 1950915 h 2728897"/>
              <a:gd name="connsiteX6242" fmla="*/ 4265022 w 4618222"/>
              <a:gd name="connsiteY6242" fmla="*/ 1944640 h 2728897"/>
              <a:gd name="connsiteX6243" fmla="*/ 4250192 w 4618222"/>
              <a:gd name="connsiteY6243" fmla="*/ 1925819 h 2728897"/>
              <a:gd name="connsiteX6244" fmla="*/ 4242207 w 4618222"/>
              <a:gd name="connsiteY6244" fmla="*/ 1919545 h 2728897"/>
              <a:gd name="connsiteX6245" fmla="*/ 4231371 w 4618222"/>
              <a:gd name="connsiteY6245" fmla="*/ 1914411 h 2728897"/>
              <a:gd name="connsiteX6246" fmla="*/ 4219963 w 4618222"/>
              <a:gd name="connsiteY6246" fmla="*/ 1915552 h 2728897"/>
              <a:gd name="connsiteX6247" fmla="*/ 4207985 w 4618222"/>
              <a:gd name="connsiteY6247" fmla="*/ 1925248 h 2728897"/>
              <a:gd name="connsiteX6248" fmla="*/ 4208556 w 4618222"/>
              <a:gd name="connsiteY6248" fmla="*/ 1928100 h 2728897"/>
              <a:gd name="connsiteX6249" fmla="*/ 4205133 w 4618222"/>
              <a:gd name="connsiteY6249" fmla="*/ 1936656 h 2728897"/>
              <a:gd name="connsiteX6250" fmla="*/ 4197148 w 4618222"/>
              <a:gd name="connsiteY6250" fmla="*/ 1938366 h 2728897"/>
              <a:gd name="connsiteX6251" fmla="*/ 4177185 w 4618222"/>
              <a:gd name="connsiteY6251" fmla="*/ 1935515 h 2728897"/>
              <a:gd name="connsiteX6252" fmla="*/ 4168059 w 4618222"/>
              <a:gd name="connsiteY6252" fmla="*/ 1930952 h 2728897"/>
              <a:gd name="connsiteX6253" fmla="*/ 4164637 w 4618222"/>
              <a:gd name="connsiteY6253" fmla="*/ 1926959 h 2728897"/>
              <a:gd name="connsiteX6254" fmla="*/ 4149807 w 4618222"/>
              <a:gd name="connsiteY6254" fmla="*/ 1921826 h 2728897"/>
              <a:gd name="connsiteX6255" fmla="*/ 4134408 w 4618222"/>
              <a:gd name="connsiteY6255" fmla="*/ 1924107 h 2728897"/>
              <a:gd name="connsiteX6256" fmla="*/ 4131556 w 4618222"/>
              <a:gd name="connsiteY6256" fmla="*/ 1917833 h 2728897"/>
              <a:gd name="connsiteX6257" fmla="*/ 4142392 w 4618222"/>
              <a:gd name="connsiteY6257" fmla="*/ 1908137 h 2728897"/>
              <a:gd name="connsiteX6258" fmla="*/ 4143534 w 4618222"/>
              <a:gd name="connsiteY6258" fmla="*/ 1904144 h 2728897"/>
              <a:gd name="connsiteX6259" fmla="*/ 4140682 w 4618222"/>
              <a:gd name="connsiteY6259" fmla="*/ 1897870 h 2728897"/>
              <a:gd name="connsiteX6260" fmla="*/ 4137260 w 4618222"/>
              <a:gd name="connsiteY6260" fmla="*/ 1890455 h 2728897"/>
              <a:gd name="connsiteX6261" fmla="*/ 4123571 w 4618222"/>
              <a:gd name="connsiteY6261" fmla="*/ 1876196 h 2728897"/>
              <a:gd name="connsiteX6262" fmla="*/ 4113874 w 4618222"/>
              <a:gd name="connsiteY6262" fmla="*/ 1872774 h 2728897"/>
              <a:gd name="connsiteX6263" fmla="*/ 4097334 w 4618222"/>
              <a:gd name="connsiteY6263" fmla="*/ 1867641 h 2728897"/>
              <a:gd name="connsiteX6264" fmla="*/ 4088207 w 4618222"/>
              <a:gd name="connsiteY6264" fmla="*/ 1863078 h 2728897"/>
              <a:gd name="connsiteX6265" fmla="*/ 4075089 w 4618222"/>
              <a:gd name="connsiteY6265" fmla="*/ 1855663 h 2728897"/>
              <a:gd name="connsiteX6266" fmla="*/ 4071096 w 4618222"/>
              <a:gd name="connsiteY6266" fmla="*/ 1857374 h 2728897"/>
              <a:gd name="connsiteX6267" fmla="*/ 4067674 w 4618222"/>
              <a:gd name="connsiteY6267" fmla="*/ 1861367 h 2728897"/>
              <a:gd name="connsiteX6268" fmla="*/ 4060830 w 4618222"/>
              <a:gd name="connsiteY6268" fmla="*/ 1859656 h 2728897"/>
              <a:gd name="connsiteX6269" fmla="*/ 4052845 w 4618222"/>
              <a:gd name="connsiteY6269" fmla="*/ 1844826 h 2728897"/>
              <a:gd name="connsiteX6270" fmla="*/ 4053985 w 4618222"/>
              <a:gd name="connsiteY6270" fmla="*/ 1842545 h 2728897"/>
              <a:gd name="connsiteX6271" fmla="*/ 4072237 w 4618222"/>
              <a:gd name="connsiteY6271" fmla="*/ 1838552 h 2728897"/>
              <a:gd name="connsiteX6272" fmla="*/ 4073378 w 4618222"/>
              <a:gd name="connsiteY6272" fmla="*/ 1837411 h 2728897"/>
              <a:gd name="connsiteX6273" fmla="*/ 4071096 w 4618222"/>
              <a:gd name="connsiteY6273" fmla="*/ 1835700 h 2728897"/>
              <a:gd name="connsiteX6274" fmla="*/ 4060830 w 4618222"/>
              <a:gd name="connsiteY6274" fmla="*/ 1835700 h 2728897"/>
              <a:gd name="connsiteX6275" fmla="*/ 4048282 w 4618222"/>
              <a:gd name="connsiteY6275" fmla="*/ 1828856 h 2728897"/>
              <a:gd name="connsiteX6276" fmla="*/ 4041437 w 4618222"/>
              <a:gd name="connsiteY6276" fmla="*/ 1824293 h 2728897"/>
              <a:gd name="connsiteX6277" fmla="*/ 4035163 w 4618222"/>
              <a:gd name="connsiteY6277" fmla="*/ 1821441 h 2728897"/>
              <a:gd name="connsiteX6278" fmla="*/ 4033452 w 4618222"/>
              <a:gd name="connsiteY6278" fmla="*/ 1818589 h 2728897"/>
              <a:gd name="connsiteX6279" fmla="*/ 4034593 w 4618222"/>
              <a:gd name="connsiteY6279" fmla="*/ 1815737 h 2728897"/>
              <a:gd name="connsiteX6280" fmla="*/ 4052845 w 4618222"/>
              <a:gd name="connsiteY6280" fmla="*/ 1807182 h 2728897"/>
              <a:gd name="connsiteX6281" fmla="*/ 4063112 w 4618222"/>
              <a:gd name="connsiteY6281" fmla="*/ 1806611 h 2728897"/>
              <a:gd name="connsiteX6282" fmla="*/ 4072808 w 4618222"/>
              <a:gd name="connsiteY6282" fmla="*/ 1810033 h 2728897"/>
              <a:gd name="connsiteX6283" fmla="*/ 4080223 w 4618222"/>
              <a:gd name="connsiteY6283" fmla="*/ 1813456 h 2728897"/>
              <a:gd name="connsiteX6284" fmla="*/ 4083075 w 4618222"/>
              <a:gd name="connsiteY6284" fmla="*/ 1824863 h 2728897"/>
              <a:gd name="connsiteX6285" fmla="*/ 4082504 w 4618222"/>
              <a:gd name="connsiteY6285" fmla="*/ 1831708 h 2728897"/>
              <a:gd name="connsiteX6286" fmla="*/ 4084785 w 4618222"/>
              <a:gd name="connsiteY6286" fmla="*/ 1837982 h 2728897"/>
              <a:gd name="connsiteX6287" fmla="*/ 4094482 w 4618222"/>
              <a:gd name="connsiteY6287" fmla="*/ 1847678 h 2728897"/>
              <a:gd name="connsiteX6288" fmla="*/ 4100756 w 4618222"/>
              <a:gd name="connsiteY6288" fmla="*/ 1847107 h 2728897"/>
              <a:gd name="connsiteX6289" fmla="*/ 4120149 w 4618222"/>
              <a:gd name="connsiteY6289" fmla="*/ 1830567 h 2728897"/>
              <a:gd name="connsiteX6290" fmla="*/ 4121289 w 4618222"/>
              <a:gd name="connsiteY6290" fmla="*/ 1829426 h 2728897"/>
              <a:gd name="connsiteX6291" fmla="*/ 4141822 w 4618222"/>
              <a:gd name="connsiteY6291" fmla="*/ 1825434 h 2728897"/>
              <a:gd name="connsiteX6292" fmla="*/ 4169200 w 4618222"/>
              <a:gd name="connsiteY6292" fmla="*/ 1834560 h 2728897"/>
              <a:gd name="connsiteX6293" fmla="*/ 4188022 w 4618222"/>
              <a:gd name="connsiteY6293" fmla="*/ 1841974 h 2728897"/>
              <a:gd name="connsiteX6294" fmla="*/ 4205704 w 4618222"/>
              <a:gd name="connsiteY6294" fmla="*/ 1848249 h 2728897"/>
              <a:gd name="connsiteX6295" fmla="*/ 4242207 w 4618222"/>
              <a:gd name="connsiteY6295" fmla="*/ 1866500 h 2728897"/>
              <a:gd name="connsiteX6296" fmla="*/ 4246200 w 4618222"/>
              <a:gd name="connsiteY6296" fmla="*/ 1871634 h 2728897"/>
              <a:gd name="connsiteX6297" fmla="*/ 4255326 w 4618222"/>
              <a:gd name="connsiteY6297" fmla="*/ 1881900 h 2728897"/>
              <a:gd name="connsiteX6298" fmla="*/ 4266163 w 4618222"/>
              <a:gd name="connsiteY6298" fmla="*/ 1886463 h 2728897"/>
              <a:gd name="connsiteX6299" fmla="*/ 4270725 w 4618222"/>
              <a:gd name="connsiteY6299" fmla="*/ 1888745 h 2728897"/>
              <a:gd name="connsiteX6300" fmla="*/ 4271867 w 4618222"/>
              <a:gd name="connsiteY6300" fmla="*/ 1897870 h 2728897"/>
              <a:gd name="connsiteX6301" fmla="*/ 4267303 w 4618222"/>
              <a:gd name="connsiteY6301" fmla="*/ 1900722 h 2728897"/>
              <a:gd name="connsiteX6302" fmla="*/ 4266163 w 4618222"/>
              <a:gd name="connsiteY6302" fmla="*/ 1906426 h 2728897"/>
              <a:gd name="connsiteX6303" fmla="*/ 4272437 w 4618222"/>
              <a:gd name="connsiteY6303" fmla="*/ 1914411 h 2728897"/>
              <a:gd name="connsiteX6304" fmla="*/ 4278711 w 4618222"/>
              <a:gd name="connsiteY6304" fmla="*/ 1920115 h 2728897"/>
              <a:gd name="connsiteX6305" fmla="*/ 4284414 w 4618222"/>
              <a:gd name="connsiteY6305" fmla="*/ 1928670 h 2728897"/>
              <a:gd name="connsiteX6306" fmla="*/ 4292400 w 4618222"/>
              <a:gd name="connsiteY6306" fmla="*/ 1934944 h 2728897"/>
              <a:gd name="connsiteX6307" fmla="*/ 4293540 w 4618222"/>
              <a:gd name="connsiteY6307" fmla="*/ 1936085 h 2728897"/>
              <a:gd name="connsiteX6308" fmla="*/ 4303237 w 4618222"/>
              <a:gd name="connsiteY6308" fmla="*/ 1940648 h 2728897"/>
              <a:gd name="connsiteX6309" fmla="*/ 3725453 w 4618222"/>
              <a:gd name="connsiteY6309" fmla="*/ 1780945 h 2728897"/>
              <a:gd name="connsiteX6310" fmla="*/ 3728305 w 4618222"/>
              <a:gd name="connsiteY6310" fmla="*/ 1776953 h 2728897"/>
              <a:gd name="connsiteX6311" fmla="*/ 3736860 w 4618222"/>
              <a:gd name="connsiteY6311" fmla="*/ 1774101 h 2728897"/>
              <a:gd name="connsiteX6312" fmla="*/ 3748268 w 4618222"/>
              <a:gd name="connsiteY6312" fmla="*/ 1778093 h 2728897"/>
              <a:gd name="connsiteX6313" fmla="*/ 3753971 w 4618222"/>
              <a:gd name="connsiteY6313" fmla="*/ 1775811 h 2728897"/>
              <a:gd name="connsiteX6314" fmla="*/ 3756253 w 4618222"/>
              <a:gd name="connsiteY6314" fmla="*/ 1769537 h 2728897"/>
              <a:gd name="connsiteX6315" fmla="*/ 3768231 w 4618222"/>
              <a:gd name="connsiteY6315" fmla="*/ 1758700 h 2728897"/>
              <a:gd name="connsiteX6316" fmla="*/ 3783060 w 4618222"/>
              <a:gd name="connsiteY6316" fmla="*/ 1748434 h 2728897"/>
              <a:gd name="connsiteX6317" fmla="*/ 3789335 w 4618222"/>
              <a:gd name="connsiteY6317" fmla="*/ 1740449 h 2728897"/>
              <a:gd name="connsiteX6318" fmla="*/ 3804164 w 4618222"/>
              <a:gd name="connsiteY6318" fmla="*/ 1727330 h 2728897"/>
              <a:gd name="connsiteX6319" fmla="*/ 3816712 w 4618222"/>
              <a:gd name="connsiteY6319" fmla="*/ 1718774 h 2728897"/>
              <a:gd name="connsiteX6320" fmla="*/ 3820705 w 4618222"/>
              <a:gd name="connsiteY6320" fmla="*/ 1713641 h 2728897"/>
              <a:gd name="connsiteX6321" fmla="*/ 3825267 w 4618222"/>
              <a:gd name="connsiteY6321" fmla="*/ 1704515 h 2728897"/>
              <a:gd name="connsiteX6322" fmla="*/ 3832112 w 4618222"/>
              <a:gd name="connsiteY6322" fmla="*/ 1699952 h 2728897"/>
              <a:gd name="connsiteX6323" fmla="*/ 3836675 w 4618222"/>
              <a:gd name="connsiteY6323" fmla="*/ 1699952 h 2728897"/>
              <a:gd name="connsiteX6324" fmla="*/ 3843520 w 4618222"/>
              <a:gd name="connsiteY6324" fmla="*/ 1707367 h 2728897"/>
              <a:gd name="connsiteX6325" fmla="*/ 3852645 w 4618222"/>
              <a:gd name="connsiteY6325" fmla="*/ 1716493 h 2728897"/>
              <a:gd name="connsiteX6326" fmla="*/ 3864623 w 4618222"/>
              <a:gd name="connsiteY6326" fmla="*/ 1723338 h 2728897"/>
              <a:gd name="connsiteX6327" fmla="*/ 3865193 w 4618222"/>
              <a:gd name="connsiteY6327" fmla="*/ 1724478 h 2728897"/>
              <a:gd name="connsiteX6328" fmla="*/ 3864623 w 4618222"/>
              <a:gd name="connsiteY6328" fmla="*/ 1726190 h 2728897"/>
              <a:gd name="connsiteX6329" fmla="*/ 3858919 w 4618222"/>
              <a:gd name="connsiteY6329" fmla="*/ 1729041 h 2728897"/>
              <a:gd name="connsiteX6330" fmla="*/ 3854927 w 4618222"/>
              <a:gd name="connsiteY6330" fmla="*/ 1733604 h 2728897"/>
              <a:gd name="connsiteX6331" fmla="*/ 3851504 w 4618222"/>
              <a:gd name="connsiteY6331" fmla="*/ 1739308 h 2728897"/>
              <a:gd name="connsiteX6332" fmla="*/ 3846942 w 4618222"/>
              <a:gd name="connsiteY6332" fmla="*/ 1744441 h 2728897"/>
              <a:gd name="connsiteX6333" fmla="*/ 3848652 w 4618222"/>
              <a:gd name="connsiteY6333" fmla="*/ 1763264 h 2728897"/>
              <a:gd name="connsiteX6334" fmla="*/ 3849223 w 4618222"/>
              <a:gd name="connsiteY6334" fmla="*/ 1769537 h 2728897"/>
              <a:gd name="connsiteX6335" fmla="*/ 3850364 w 4618222"/>
              <a:gd name="connsiteY6335" fmla="*/ 1775811 h 2728897"/>
              <a:gd name="connsiteX6336" fmla="*/ 3860060 w 4618222"/>
              <a:gd name="connsiteY6336" fmla="*/ 1784937 h 2728897"/>
              <a:gd name="connsiteX6337" fmla="*/ 3858919 w 4618222"/>
              <a:gd name="connsiteY6337" fmla="*/ 1789500 h 2728897"/>
              <a:gd name="connsiteX6338" fmla="*/ 3855497 w 4618222"/>
              <a:gd name="connsiteY6338" fmla="*/ 1790641 h 2728897"/>
              <a:gd name="connsiteX6339" fmla="*/ 3850364 w 4618222"/>
              <a:gd name="connsiteY6339" fmla="*/ 1791212 h 2728897"/>
              <a:gd name="connsiteX6340" fmla="*/ 3845230 w 4618222"/>
              <a:gd name="connsiteY6340" fmla="*/ 1795204 h 2728897"/>
              <a:gd name="connsiteX6341" fmla="*/ 3841808 w 4618222"/>
              <a:gd name="connsiteY6341" fmla="*/ 1804900 h 2728897"/>
              <a:gd name="connsiteX6342" fmla="*/ 3832112 w 4618222"/>
              <a:gd name="connsiteY6342" fmla="*/ 1822582 h 2728897"/>
              <a:gd name="connsiteX6343" fmla="*/ 3828119 w 4618222"/>
              <a:gd name="connsiteY6343" fmla="*/ 1835130 h 2728897"/>
              <a:gd name="connsiteX6344" fmla="*/ 3826409 w 4618222"/>
              <a:gd name="connsiteY6344" fmla="*/ 1843115 h 2728897"/>
              <a:gd name="connsiteX6345" fmla="*/ 3825838 w 4618222"/>
              <a:gd name="connsiteY6345" fmla="*/ 1854523 h 2728897"/>
              <a:gd name="connsiteX6346" fmla="*/ 3825838 w 4618222"/>
              <a:gd name="connsiteY6346" fmla="*/ 1856233 h 2728897"/>
              <a:gd name="connsiteX6347" fmla="*/ 3820705 w 4618222"/>
              <a:gd name="connsiteY6347" fmla="*/ 1859656 h 2728897"/>
              <a:gd name="connsiteX6348" fmla="*/ 3816142 w 4618222"/>
              <a:gd name="connsiteY6348" fmla="*/ 1858515 h 2728897"/>
              <a:gd name="connsiteX6349" fmla="*/ 3806446 w 4618222"/>
              <a:gd name="connsiteY6349" fmla="*/ 1861367 h 2728897"/>
              <a:gd name="connsiteX6350" fmla="*/ 3800742 w 4618222"/>
              <a:gd name="connsiteY6350" fmla="*/ 1859085 h 2728897"/>
              <a:gd name="connsiteX6351" fmla="*/ 3797890 w 4618222"/>
              <a:gd name="connsiteY6351" fmla="*/ 1855093 h 2728897"/>
              <a:gd name="connsiteX6352" fmla="*/ 3783631 w 4618222"/>
              <a:gd name="connsiteY6352" fmla="*/ 1849959 h 2728897"/>
              <a:gd name="connsiteX6353" fmla="*/ 3780208 w 4618222"/>
              <a:gd name="connsiteY6353" fmla="*/ 1850530 h 2728897"/>
              <a:gd name="connsiteX6354" fmla="*/ 3770512 w 4618222"/>
              <a:gd name="connsiteY6354" fmla="*/ 1853381 h 2728897"/>
              <a:gd name="connsiteX6355" fmla="*/ 3763668 w 4618222"/>
              <a:gd name="connsiteY6355" fmla="*/ 1850530 h 2728897"/>
              <a:gd name="connsiteX6356" fmla="*/ 3756823 w 4618222"/>
              <a:gd name="connsiteY6356" fmla="*/ 1846537 h 2728897"/>
              <a:gd name="connsiteX6357" fmla="*/ 3748268 w 4618222"/>
              <a:gd name="connsiteY6357" fmla="*/ 1845967 h 2728897"/>
              <a:gd name="connsiteX6358" fmla="*/ 3740282 w 4618222"/>
              <a:gd name="connsiteY6358" fmla="*/ 1838552 h 2728897"/>
              <a:gd name="connsiteX6359" fmla="*/ 3737431 w 4618222"/>
              <a:gd name="connsiteY6359" fmla="*/ 1825434 h 2728897"/>
              <a:gd name="connsiteX6360" fmla="*/ 3735720 w 4618222"/>
              <a:gd name="connsiteY6360" fmla="*/ 1823152 h 2728897"/>
              <a:gd name="connsiteX6361" fmla="*/ 3728875 w 4618222"/>
              <a:gd name="connsiteY6361" fmla="*/ 1814597 h 2728897"/>
              <a:gd name="connsiteX6362" fmla="*/ 3723742 w 4618222"/>
              <a:gd name="connsiteY6362" fmla="*/ 1796345 h 2728897"/>
              <a:gd name="connsiteX6363" fmla="*/ 3725453 w 4618222"/>
              <a:gd name="connsiteY6363" fmla="*/ 1780945 h 2728897"/>
              <a:gd name="connsiteX6364" fmla="*/ 2880737 w 4618222"/>
              <a:gd name="connsiteY6364" fmla="*/ 2001677 h 2728897"/>
              <a:gd name="connsiteX6365" fmla="*/ 2882448 w 4618222"/>
              <a:gd name="connsiteY6365" fmla="*/ 2017078 h 2728897"/>
              <a:gd name="connsiteX6366" fmla="*/ 2880167 w 4618222"/>
              <a:gd name="connsiteY6366" fmla="*/ 2025063 h 2728897"/>
              <a:gd name="connsiteX6367" fmla="*/ 2872752 w 4618222"/>
              <a:gd name="connsiteY6367" fmla="*/ 2037611 h 2728897"/>
              <a:gd name="connsiteX6368" fmla="*/ 2868189 w 4618222"/>
              <a:gd name="connsiteY6368" fmla="*/ 2054152 h 2728897"/>
              <a:gd name="connsiteX6369" fmla="*/ 2864767 w 4618222"/>
              <a:gd name="connsiteY6369" fmla="*/ 2067270 h 2728897"/>
              <a:gd name="connsiteX6370" fmla="*/ 2847656 w 4618222"/>
              <a:gd name="connsiteY6370" fmla="*/ 2111759 h 2728897"/>
              <a:gd name="connsiteX6371" fmla="*/ 2836248 w 4618222"/>
              <a:gd name="connsiteY6371" fmla="*/ 2141989 h 2728897"/>
              <a:gd name="connsiteX6372" fmla="*/ 2830545 w 4618222"/>
              <a:gd name="connsiteY6372" fmla="*/ 2154536 h 2728897"/>
              <a:gd name="connsiteX6373" fmla="*/ 2817426 w 4618222"/>
              <a:gd name="connsiteY6373" fmla="*/ 2163662 h 2728897"/>
              <a:gd name="connsiteX6374" fmla="*/ 2808871 w 4618222"/>
              <a:gd name="connsiteY6374" fmla="*/ 2165374 h 2728897"/>
              <a:gd name="connsiteX6375" fmla="*/ 2797463 w 4618222"/>
              <a:gd name="connsiteY6375" fmla="*/ 2168796 h 2728897"/>
              <a:gd name="connsiteX6376" fmla="*/ 2779782 w 4618222"/>
              <a:gd name="connsiteY6376" fmla="*/ 2155677 h 2728897"/>
              <a:gd name="connsiteX6377" fmla="*/ 2777500 w 4618222"/>
              <a:gd name="connsiteY6377" fmla="*/ 2149403 h 2728897"/>
              <a:gd name="connsiteX6378" fmla="*/ 2777500 w 4618222"/>
              <a:gd name="connsiteY6378" fmla="*/ 2139137 h 2728897"/>
              <a:gd name="connsiteX6379" fmla="*/ 2775789 w 4618222"/>
              <a:gd name="connsiteY6379" fmla="*/ 2127158 h 2728897"/>
              <a:gd name="connsiteX6380" fmla="*/ 2779211 w 4618222"/>
              <a:gd name="connsiteY6380" fmla="*/ 2104344 h 2728897"/>
              <a:gd name="connsiteX6381" fmla="*/ 2790048 w 4618222"/>
              <a:gd name="connsiteY6381" fmla="*/ 2087233 h 2728897"/>
              <a:gd name="connsiteX6382" fmla="*/ 2792330 w 4618222"/>
              <a:gd name="connsiteY6382" fmla="*/ 2069551 h 2728897"/>
              <a:gd name="connsiteX6383" fmla="*/ 2790048 w 4618222"/>
              <a:gd name="connsiteY6383" fmla="*/ 2063277 h 2728897"/>
              <a:gd name="connsiteX6384" fmla="*/ 2791760 w 4618222"/>
              <a:gd name="connsiteY6384" fmla="*/ 2042174 h 2728897"/>
              <a:gd name="connsiteX6385" fmla="*/ 2796893 w 4618222"/>
              <a:gd name="connsiteY6385" fmla="*/ 2031337 h 2728897"/>
              <a:gd name="connsiteX6386" fmla="*/ 2811152 w 4618222"/>
              <a:gd name="connsiteY6386" fmla="*/ 2025633 h 2728897"/>
              <a:gd name="connsiteX6387" fmla="*/ 2812863 w 4618222"/>
              <a:gd name="connsiteY6387" fmla="*/ 2025063 h 2728897"/>
              <a:gd name="connsiteX6388" fmla="*/ 2827122 w 4618222"/>
              <a:gd name="connsiteY6388" fmla="*/ 2020500 h 2728897"/>
              <a:gd name="connsiteX6389" fmla="*/ 2839100 w 4618222"/>
              <a:gd name="connsiteY6389" fmla="*/ 2011374 h 2728897"/>
              <a:gd name="connsiteX6390" fmla="*/ 2848226 w 4618222"/>
              <a:gd name="connsiteY6390" fmla="*/ 1999967 h 2728897"/>
              <a:gd name="connsiteX6391" fmla="*/ 2855641 w 4618222"/>
              <a:gd name="connsiteY6391" fmla="*/ 1991981 h 2728897"/>
              <a:gd name="connsiteX6392" fmla="*/ 2857352 w 4618222"/>
              <a:gd name="connsiteY6392" fmla="*/ 1989129 h 2728897"/>
              <a:gd name="connsiteX6393" fmla="*/ 2862485 w 4618222"/>
              <a:gd name="connsiteY6393" fmla="*/ 1981144 h 2728897"/>
              <a:gd name="connsiteX6394" fmla="*/ 2867048 w 4618222"/>
              <a:gd name="connsiteY6394" fmla="*/ 1972018 h 2728897"/>
              <a:gd name="connsiteX6395" fmla="*/ 2869900 w 4618222"/>
              <a:gd name="connsiteY6395" fmla="*/ 1972018 h 2728897"/>
              <a:gd name="connsiteX6396" fmla="*/ 2880737 w 4618222"/>
              <a:gd name="connsiteY6396" fmla="*/ 2001677 h 2728897"/>
              <a:gd name="connsiteX6397" fmla="*/ 2729019 w 4618222"/>
              <a:gd name="connsiteY6397" fmla="*/ 432593 h 2728897"/>
              <a:gd name="connsiteX6398" fmla="*/ 2727308 w 4618222"/>
              <a:gd name="connsiteY6398" fmla="*/ 425178 h 2728897"/>
              <a:gd name="connsiteX6399" fmla="*/ 2733011 w 4618222"/>
              <a:gd name="connsiteY6399" fmla="*/ 414912 h 2728897"/>
              <a:gd name="connsiteX6400" fmla="*/ 2735293 w 4618222"/>
              <a:gd name="connsiteY6400" fmla="*/ 406926 h 2728897"/>
              <a:gd name="connsiteX6401" fmla="*/ 2736434 w 4618222"/>
              <a:gd name="connsiteY6401" fmla="*/ 393238 h 2728897"/>
              <a:gd name="connsiteX6402" fmla="*/ 2730730 w 4618222"/>
              <a:gd name="connsiteY6402" fmla="*/ 382971 h 2728897"/>
              <a:gd name="connsiteX6403" fmla="*/ 2732441 w 4618222"/>
              <a:gd name="connsiteY6403" fmla="*/ 378978 h 2728897"/>
              <a:gd name="connsiteX6404" fmla="*/ 2738145 w 4618222"/>
              <a:gd name="connsiteY6404" fmla="*/ 376697 h 2728897"/>
              <a:gd name="connsiteX6405" fmla="*/ 2744419 w 4618222"/>
              <a:gd name="connsiteY6405" fmla="*/ 370993 h 2728897"/>
              <a:gd name="connsiteX6406" fmla="*/ 2746130 w 4618222"/>
              <a:gd name="connsiteY6406" fmla="*/ 370423 h 2728897"/>
              <a:gd name="connsiteX6407" fmla="*/ 2747271 w 4618222"/>
              <a:gd name="connsiteY6407" fmla="*/ 367571 h 2728897"/>
              <a:gd name="connsiteX6408" fmla="*/ 2748411 w 4618222"/>
              <a:gd name="connsiteY6408" fmla="*/ 359586 h 2728897"/>
              <a:gd name="connsiteX6409" fmla="*/ 2751263 w 4618222"/>
              <a:gd name="connsiteY6409" fmla="*/ 351601 h 2728897"/>
              <a:gd name="connsiteX6410" fmla="*/ 2755826 w 4618222"/>
              <a:gd name="connsiteY6410" fmla="*/ 347038 h 2728897"/>
              <a:gd name="connsiteX6411" fmla="*/ 2762100 w 4618222"/>
              <a:gd name="connsiteY6411" fmla="*/ 341904 h 2728897"/>
              <a:gd name="connsiteX6412" fmla="*/ 2763241 w 4618222"/>
              <a:gd name="connsiteY6412" fmla="*/ 340193 h 2728897"/>
              <a:gd name="connsiteX6413" fmla="*/ 2785485 w 4618222"/>
              <a:gd name="connsiteY6413" fmla="*/ 326504 h 2728897"/>
              <a:gd name="connsiteX6414" fmla="*/ 2802596 w 4618222"/>
              <a:gd name="connsiteY6414" fmla="*/ 319660 h 2728897"/>
              <a:gd name="connsiteX6415" fmla="*/ 2810582 w 4618222"/>
              <a:gd name="connsiteY6415" fmla="*/ 308823 h 2728897"/>
              <a:gd name="connsiteX6416" fmla="*/ 2823130 w 4618222"/>
              <a:gd name="connsiteY6416" fmla="*/ 293423 h 2728897"/>
              <a:gd name="connsiteX6417" fmla="*/ 2835678 w 4618222"/>
              <a:gd name="connsiteY6417" fmla="*/ 294564 h 2728897"/>
              <a:gd name="connsiteX6418" fmla="*/ 2839670 w 4618222"/>
              <a:gd name="connsiteY6418" fmla="*/ 297416 h 2728897"/>
              <a:gd name="connsiteX6419" fmla="*/ 2843663 w 4618222"/>
              <a:gd name="connsiteY6419" fmla="*/ 303119 h 2728897"/>
              <a:gd name="connsiteX6420" fmla="*/ 2844804 w 4618222"/>
              <a:gd name="connsiteY6420" fmla="*/ 308253 h 2728897"/>
              <a:gd name="connsiteX6421" fmla="*/ 2839670 w 4618222"/>
              <a:gd name="connsiteY6421" fmla="*/ 324223 h 2728897"/>
              <a:gd name="connsiteX6422" fmla="*/ 2831685 w 4618222"/>
              <a:gd name="connsiteY6422" fmla="*/ 330497 h 2728897"/>
              <a:gd name="connsiteX6423" fmla="*/ 2812863 w 4618222"/>
              <a:gd name="connsiteY6423" fmla="*/ 344756 h 2728897"/>
              <a:gd name="connsiteX6424" fmla="*/ 2799745 w 4618222"/>
              <a:gd name="connsiteY6424" fmla="*/ 360156 h 2728897"/>
              <a:gd name="connsiteX6425" fmla="*/ 2788337 w 4618222"/>
              <a:gd name="connsiteY6425" fmla="*/ 378978 h 2728897"/>
              <a:gd name="connsiteX6426" fmla="*/ 2778071 w 4618222"/>
              <a:gd name="connsiteY6426" fmla="*/ 392097 h 2728897"/>
              <a:gd name="connsiteX6427" fmla="*/ 2772937 w 4618222"/>
              <a:gd name="connsiteY6427" fmla="*/ 402363 h 2728897"/>
              <a:gd name="connsiteX6428" fmla="*/ 2768945 w 4618222"/>
              <a:gd name="connsiteY6428" fmla="*/ 430882 h 2728897"/>
              <a:gd name="connsiteX6429" fmla="*/ 2766663 w 4618222"/>
              <a:gd name="connsiteY6429" fmla="*/ 437156 h 2728897"/>
              <a:gd name="connsiteX6430" fmla="*/ 2762671 w 4618222"/>
              <a:gd name="connsiteY6430" fmla="*/ 446282 h 2728897"/>
              <a:gd name="connsiteX6431" fmla="*/ 2762100 w 4618222"/>
              <a:gd name="connsiteY6431" fmla="*/ 468526 h 2728897"/>
              <a:gd name="connsiteX6432" fmla="*/ 2765522 w 4618222"/>
              <a:gd name="connsiteY6432" fmla="*/ 483356 h 2728897"/>
              <a:gd name="connsiteX6433" fmla="*/ 2784345 w 4618222"/>
              <a:gd name="connsiteY6433" fmla="*/ 509022 h 2728897"/>
              <a:gd name="connsiteX6434" fmla="*/ 2794611 w 4618222"/>
              <a:gd name="connsiteY6434" fmla="*/ 515296 h 2728897"/>
              <a:gd name="connsiteX6435" fmla="*/ 2796893 w 4618222"/>
              <a:gd name="connsiteY6435" fmla="*/ 521000 h 2728897"/>
              <a:gd name="connsiteX6436" fmla="*/ 2795182 w 4618222"/>
              <a:gd name="connsiteY6436" fmla="*/ 526134 h 2728897"/>
              <a:gd name="connsiteX6437" fmla="*/ 2792900 w 4618222"/>
              <a:gd name="connsiteY6437" fmla="*/ 527845 h 2728897"/>
              <a:gd name="connsiteX6438" fmla="*/ 2782633 w 4618222"/>
              <a:gd name="connsiteY6438" fmla="*/ 527845 h 2728897"/>
              <a:gd name="connsiteX6439" fmla="*/ 2782633 w 4618222"/>
              <a:gd name="connsiteY6439" fmla="*/ 527274 h 2728897"/>
              <a:gd name="connsiteX6440" fmla="*/ 2775789 w 4618222"/>
              <a:gd name="connsiteY6440" fmla="*/ 527274 h 2728897"/>
              <a:gd name="connsiteX6441" fmla="*/ 2767804 w 4618222"/>
              <a:gd name="connsiteY6441" fmla="*/ 525563 h 2728897"/>
              <a:gd name="connsiteX6442" fmla="*/ 2759819 w 4618222"/>
              <a:gd name="connsiteY6442" fmla="*/ 522711 h 2728897"/>
              <a:gd name="connsiteX6443" fmla="*/ 2750693 w 4618222"/>
              <a:gd name="connsiteY6443" fmla="*/ 513585 h 2728897"/>
              <a:gd name="connsiteX6444" fmla="*/ 2747841 w 4618222"/>
              <a:gd name="connsiteY6444" fmla="*/ 507311 h 2728897"/>
              <a:gd name="connsiteX6445" fmla="*/ 2738715 w 4618222"/>
              <a:gd name="connsiteY6445" fmla="*/ 503319 h 2728897"/>
              <a:gd name="connsiteX6446" fmla="*/ 2731871 w 4618222"/>
              <a:gd name="connsiteY6446" fmla="*/ 505030 h 2728897"/>
              <a:gd name="connsiteX6447" fmla="*/ 2727308 w 4618222"/>
              <a:gd name="connsiteY6447" fmla="*/ 503889 h 2728897"/>
              <a:gd name="connsiteX6448" fmla="*/ 2720464 w 4618222"/>
              <a:gd name="connsiteY6448" fmla="*/ 496474 h 2728897"/>
              <a:gd name="connsiteX6449" fmla="*/ 2719893 w 4618222"/>
              <a:gd name="connsiteY6449" fmla="*/ 486208 h 2728897"/>
              <a:gd name="connsiteX6450" fmla="*/ 2725597 w 4618222"/>
              <a:gd name="connsiteY6450" fmla="*/ 480504 h 2728897"/>
              <a:gd name="connsiteX6451" fmla="*/ 2728448 w 4618222"/>
              <a:gd name="connsiteY6451" fmla="*/ 470237 h 2728897"/>
              <a:gd name="connsiteX6452" fmla="*/ 2725597 w 4618222"/>
              <a:gd name="connsiteY6452" fmla="*/ 466245 h 2728897"/>
              <a:gd name="connsiteX6453" fmla="*/ 2723886 w 4618222"/>
              <a:gd name="connsiteY6453" fmla="*/ 458830 h 2728897"/>
              <a:gd name="connsiteX6454" fmla="*/ 2730730 w 4618222"/>
              <a:gd name="connsiteY6454" fmla="*/ 441719 h 2728897"/>
              <a:gd name="connsiteX6455" fmla="*/ 2729019 w 4618222"/>
              <a:gd name="connsiteY6455" fmla="*/ 432593 h 2728897"/>
              <a:gd name="connsiteX6456" fmla="*/ 3988393 w 4618222"/>
              <a:gd name="connsiteY6456" fmla="*/ 1303546 h 2728897"/>
              <a:gd name="connsiteX6457" fmla="*/ 3989534 w 4618222"/>
              <a:gd name="connsiteY6457" fmla="*/ 1302405 h 2728897"/>
              <a:gd name="connsiteX6458" fmla="*/ 3993526 w 4618222"/>
              <a:gd name="connsiteY6458" fmla="*/ 1294991 h 2728897"/>
              <a:gd name="connsiteX6459" fmla="*/ 3996378 w 4618222"/>
              <a:gd name="connsiteY6459" fmla="*/ 1268183 h 2728897"/>
              <a:gd name="connsiteX6460" fmla="*/ 3984401 w 4618222"/>
              <a:gd name="connsiteY6460" fmla="*/ 1253354 h 2728897"/>
              <a:gd name="connsiteX6461" fmla="*/ 3984401 w 4618222"/>
              <a:gd name="connsiteY6461" fmla="*/ 1251643 h 2728897"/>
              <a:gd name="connsiteX6462" fmla="*/ 3984971 w 4618222"/>
              <a:gd name="connsiteY6462" fmla="*/ 1250502 h 2728897"/>
              <a:gd name="connsiteX6463" fmla="*/ 3987823 w 4618222"/>
              <a:gd name="connsiteY6463" fmla="*/ 1249361 h 2728897"/>
              <a:gd name="connsiteX6464" fmla="*/ 3996378 w 4618222"/>
              <a:gd name="connsiteY6464" fmla="*/ 1245368 h 2728897"/>
              <a:gd name="connsiteX6465" fmla="*/ 4000371 w 4618222"/>
              <a:gd name="connsiteY6465" fmla="*/ 1242517 h 2728897"/>
              <a:gd name="connsiteX6466" fmla="*/ 4015201 w 4618222"/>
              <a:gd name="connsiteY6466" fmla="*/ 1241376 h 2728897"/>
              <a:gd name="connsiteX6467" fmla="*/ 4015201 w 4618222"/>
              <a:gd name="connsiteY6467" fmla="*/ 1240806 h 2728897"/>
              <a:gd name="connsiteX6468" fmla="*/ 4015771 w 4618222"/>
              <a:gd name="connsiteY6468" fmla="*/ 1240235 h 2728897"/>
              <a:gd name="connsiteX6469" fmla="*/ 4015771 w 4618222"/>
              <a:gd name="connsiteY6469" fmla="*/ 1241376 h 2728897"/>
              <a:gd name="connsiteX6470" fmla="*/ 4015201 w 4618222"/>
              <a:gd name="connsiteY6470" fmla="*/ 1241376 h 2728897"/>
              <a:gd name="connsiteX6471" fmla="*/ 4007215 w 4618222"/>
              <a:gd name="connsiteY6471" fmla="*/ 1246509 h 2728897"/>
              <a:gd name="connsiteX6472" fmla="*/ 4003793 w 4618222"/>
              <a:gd name="connsiteY6472" fmla="*/ 1247080 h 2728897"/>
              <a:gd name="connsiteX6473" fmla="*/ 3998660 w 4618222"/>
              <a:gd name="connsiteY6473" fmla="*/ 1256776 h 2728897"/>
              <a:gd name="connsiteX6474" fmla="*/ 4002082 w 4618222"/>
              <a:gd name="connsiteY6474" fmla="*/ 1264761 h 2728897"/>
              <a:gd name="connsiteX6475" fmla="*/ 4003223 w 4618222"/>
              <a:gd name="connsiteY6475" fmla="*/ 1265902 h 2728897"/>
              <a:gd name="connsiteX6476" fmla="*/ 4011208 w 4618222"/>
              <a:gd name="connsiteY6476" fmla="*/ 1264761 h 2728897"/>
              <a:gd name="connsiteX6477" fmla="*/ 4015201 w 4618222"/>
              <a:gd name="connsiteY6477" fmla="*/ 1257346 h 2728897"/>
              <a:gd name="connsiteX6478" fmla="*/ 4023186 w 4618222"/>
              <a:gd name="connsiteY6478" fmla="*/ 1257346 h 2728897"/>
              <a:gd name="connsiteX6479" fmla="*/ 4024897 w 4618222"/>
              <a:gd name="connsiteY6479" fmla="*/ 1257346 h 2728897"/>
              <a:gd name="connsiteX6480" fmla="*/ 4028890 w 4618222"/>
              <a:gd name="connsiteY6480" fmla="*/ 1245939 h 2728897"/>
              <a:gd name="connsiteX6481" fmla="*/ 4023756 w 4618222"/>
              <a:gd name="connsiteY6481" fmla="*/ 1239095 h 2728897"/>
              <a:gd name="connsiteX6482" fmla="*/ 4024897 w 4618222"/>
              <a:gd name="connsiteY6482" fmla="*/ 1234532 h 2728897"/>
              <a:gd name="connsiteX6483" fmla="*/ 4029460 w 4618222"/>
              <a:gd name="connsiteY6483" fmla="*/ 1232250 h 2728897"/>
              <a:gd name="connsiteX6484" fmla="*/ 4031170 w 4618222"/>
              <a:gd name="connsiteY6484" fmla="*/ 1232250 h 2728897"/>
              <a:gd name="connsiteX6485" fmla="*/ 4031741 w 4618222"/>
              <a:gd name="connsiteY6485" fmla="*/ 1235102 h 2728897"/>
              <a:gd name="connsiteX6486" fmla="*/ 4030600 w 4618222"/>
              <a:gd name="connsiteY6486" fmla="*/ 1239665 h 2728897"/>
              <a:gd name="connsiteX6487" fmla="*/ 4035163 w 4618222"/>
              <a:gd name="connsiteY6487" fmla="*/ 1248791 h 2728897"/>
              <a:gd name="connsiteX6488" fmla="*/ 4041437 w 4618222"/>
              <a:gd name="connsiteY6488" fmla="*/ 1253924 h 2728897"/>
              <a:gd name="connsiteX6489" fmla="*/ 4047711 w 4618222"/>
              <a:gd name="connsiteY6489" fmla="*/ 1252213 h 2728897"/>
              <a:gd name="connsiteX6490" fmla="*/ 4057978 w 4618222"/>
              <a:gd name="connsiteY6490" fmla="*/ 1234532 h 2728897"/>
              <a:gd name="connsiteX6491" fmla="*/ 4061971 w 4618222"/>
              <a:gd name="connsiteY6491" fmla="*/ 1231680 h 2728897"/>
              <a:gd name="connsiteX6492" fmla="*/ 4070526 w 4618222"/>
              <a:gd name="connsiteY6492" fmla="*/ 1231109 h 2728897"/>
              <a:gd name="connsiteX6493" fmla="*/ 4079082 w 4618222"/>
              <a:gd name="connsiteY6493" fmla="*/ 1226546 h 2728897"/>
              <a:gd name="connsiteX6494" fmla="*/ 4081933 w 4618222"/>
              <a:gd name="connsiteY6494" fmla="*/ 1227687 h 2728897"/>
              <a:gd name="connsiteX6495" fmla="*/ 4086497 w 4618222"/>
              <a:gd name="connsiteY6495" fmla="*/ 1225976 h 2728897"/>
              <a:gd name="connsiteX6496" fmla="*/ 4091059 w 4618222"/>
              <a:gd name="connsiteY6496" fmla="*/ 1215139 h 2728897"/>
              <a:gd name="connsiteX6497" fmla="*/ 4092200 w 4618222"/>
              <a:gd name="connsiteY6497" fmla="*/ 1213998 h 2728897"/>
              <a:gd name="connsiteX6498" fmla="*/ 4092771 w 4618222"/>
              <a:gd name="connsiteY6498" fmla="*/ 1215139 h 2728897"/>
              <a:gd name="connsiteX6499" fmla="*/ 4093911 w 4618222"/>
              <a:gd name="connsiteY6499" fmla="*/ 1220272 h 2728897"/>
              <a:gd name="connsiteX6500" fmla="*/ 4097904 w 4618222"/>
              <a:gd name="connsiteY6500" fmla="*/ 1221983 h 2728897"/>
              <a:gd name="connsiteX6501" fmla="*/ 4105318 w 4618222"/>
              <a:gd name="connsiteY6501" fmla="*/ 1203732 h 2728897"/>
              <a:gd name="connsiteX6502" fmla="*/ 4101326 w 4618222"/>
              <a:gd name="connsiteY6502" fmla="*/ 1187191 h 2728897"/>
              <a:gd name="connsiteX6503" fmla="*/ 4097904 w 4618222"/>
              <a:gd name="connsiteY6503" fmla="*/ 1162095 h 2728897"/>
              <a:gd name="connsiteX6504" fmla="*/ 4100186 w 4618222"/>
              <a:gd name="connsiteY6504" fmla="*/ 1154680 h 2728897"/>
              <a:gd name="connsiteX6505" fmla="*/ 4103608 w 4618222"/>
              <a:gd name="connsiteY6505" fmla="*/ 1147265 h 2728897"/>
              <a:gd name="connsiteX6506" fmla="*/ 4103037 w 4618222"/>
              <a:gd name="connsiteY6506" fmla="*/ 1138710 h 2728897"/>
              <a:gd name="connsiteX6507" fmla="*/ 4096763 w 4618222"/>
              <a:gd name="connsiteY6507" fmla="*/ 1114184 h 2728897"/>
              <a:gd name="connsiteX6508" fmla="*/ 4081933 w 4618222"/>
              <a:gd name="connsiteY6508" fmla="*/ 1089658 h 2728897"/>
              <a:gd name="connsiteX6509" fmla="*/ 4075660 w 4618222"/>
              <a:gd name="connsiteY6509" fmla="*/ 1089088 h 2728897"/>
              <a:gd name="connsiteX6510" fmla="*/ 4068244 w 4618222"/>
              <a:gd name="connsiteY6510" fmla="*/ 1113613 h 2728897"/>
              <a:gd name="connsiteX6511" fmla="*/ 4071096 w 4618222"/>
              <a:gd name="connsiteY6511" fmla="*/ 1125591 h 2728897"/>
              <a:gd name="connsiteX6512" fmla="*/ 4072237 w 4618222"/>
              <a:gd name="connsiteY6512" fmla="*/ 1128443 h 2728897"/>
              <a:gd name="connsiteX6513" fmla="*/ 4067104 w 4618222"/>
              <a:gd name="connsiteY6513" fmla="*/ 1164947 h 2728897"/>
              <a:gd name="connsiteX6514" fmla="*/ 4065393 w 4618222"/>
              <a:gd name="connsiteY6514" fmla="*/ 1171220 h 2728897"/>
              <a:gd name="connsiteX6515" fmla="*/ 4051133 w 4618222"/>
              <a:gd name="connsiteY6515" fmla="*/ 1184339 h 2728897"/>
              <a:gd name="connsiteX6516" fmla="*/ 4047141 w 4618222"/>
              <a:gd name="connsiteY6516" fmla="*/ 1182058 h 2728897"/>
              <a:gd name="connsiteX6517" fmla="*/ 4046571 w 4618222"/>
              <a:gd name="connsiteY6517" fmla="*/ 1178636 h 2728897"/>
              <a:gd name="connsiteX6518" fmla="*/ 4043719 w 4618222"/>
              <a:gd name="connsiteY6518" fmla="*/ 1175213 h 2728897"/>
              <a:gd name="connsiteX6519" fmla="*/ 4039726 w 4618222"/>
              <a:gd name="connsiteY6519" fmla="*/ 1178065 h 2728897"/>
              <a:gd name="connsiteX6520" fmla="*/ 4039726 w 4618222"/>
              <a:gd name="connsiteY6520" fmla="*/ 1184909 h 2728897"/>
              <a:gd name="connsiteX6521" fmla="*/ 4039156 w 4618222"/>
              <a:gd name="connsiteY6521" fmla="*/ 1191754 h 2728897"/>
              <a:gd name="connsiteX6522" fmla="*/ 4034022 w 4618222"/>
              <a:gd name="connsiteY6522" fmla="*/ 1209435 h 2728897"/>
              <a:gd name="connsiteX6523" fmla="*/ 4031170 w 4618222"/>
              <a:gd name="connsiteY6523" fmla="*/ 1211146 h 2728897"/>
              <a:gd name="connsiteX6524" fmla="*/ 4017482 w 4618222"/>
              <a:gd name="connsiteY6524" fmla="*/ 1212287 h 2728897"/>
              <a:gd name="connsiteX6525" fmla="*/ 4000941 w 4618222"/>
              <a:gd name="connsiteY6525" fmla="*/ 1216280 h 2728897"/>
              <a:gd name="connsiteX6526" fmla="*/ 3993526 w 4618222"/>
              <a:gd name="connsiteY6526" fmla="*/ 1220843 h 2728897"/>
              <a:gd name="connsiteX6527" fmla="*/ 3975275 w 4618222"/>
              <a:gd name="connsiteY6527" fmla="*/ 1241376 h 2728897"/>
              <a:gd name="connsiteX6528" fmla="*/ 3974134 w 4618222"/>
              <a:gd name="connsiteY6528" fmla="*/ 1245939 h 2728897"/>
              <a:gd name="connsiteX6529" fmla="*/ 3972423 w 4618222"/>
              <a:gd name="connsiteY6529" fmla="*/ 1250502 h 2728897"/>
              <a:gd name="connsiteX6530" fmla="*/ 3964438 w 4618222"/>
              <a:gd name="connsiteY6530" fmla="*/ 1259057 h 2728897"/>
              <a:gd name="connsiteX6531" fmla="*/ 3961586 w 4618222"/>
              <a:gd name="connsiteY6531" fmla="*/ 1267043 h 2728897"/>
              <a:gd name="connsiteX6532" fmla="*/ 3965578 w 4618222"/>
              <a:gd name="connsiteY6532" fmla="*/ 1274457 h 2728897"/>
              <a:gd name="connsiteX6533" fmla="*/ 3965008 w 4618222"/>
              <a:gd name="connsiteY6533" fmla="*/ 1275028 h 2728897"/>
              <a:gd name="connsiteX6534" fmla="*/ 3965578 w 4618222"/>
              <a:gd name="connsiteY6534" fmla="*/ 1275598 h 2728897"/>
              <a:gd name="connsiteX6535" fmla="*/ 3965578 w 4618222"/>
              <a:gd name="connsiteY6535" fmla="*/ 1275028 h 2728897"/>
              <a:gd name="connsiteX6536" fmla="*/ 3966719 w 4618222"/>
              <a:gd name="connsiteY6536" fmla="*/ 1274457 h 2728897"/>
              <a:gd name="connsiteX6537" fmla="*/ 3971282 w 4618222"/>
              <a:gd name="connsiteY6537" fmla="*/ 1276739 h 2728897"/>
              <a:gd name="connsiteX6538" fmla="*/ 3969571 w 4618222"/>
              <a:gd name="connsiteY6538" fmla="*/ 1281872 h 2728897"/>
              <a:gd name="connsiteX6539" fmla="*/ 3969001 w 4618222"/>
              <a:gd name="connsiteY6539" fmla="*/ 1281302 h 2728897"/>
              <a:gd name="connsiteX6540" fmla="*/ 3969001 w 4618222"/>
              <a:gd name="connsiteY6540" fmla="*/ 1281872 h 2728897"/>
              <a:gd name="connsiteX6541" fmla="*/ 3969571 w 4618222"/>
              <a:gd name="connsiteY6541" fmla="*/ 1281302 h 2728897"/>
              <a:gd name="connsiteX6542" fmla="*/ 3975845 w 4618222"/>
              <a:gd name="connsiteY6542" fmla="*/ 1298983 h 2728897"/>
              <a:gd name="connsiteX6543" fmla="*/ 3988393 w 4618222"/>
              <a:gd name="connsiteY6543" fmla="*/ 1303546 h 2728897"/>
              <a:gd name="connsiteX6544" fmla="*/ 4077941 w 4618222"/>
              <a:gd name="connsiteY6544" fmla="*/ 1097073 h 2728897"/>
              <a:gd name="connsiteX6545" fmla="*/ 4078511 w 4618222"/>
              <a:gd name="connsiteY6545" fmla="*/ 1096502 h 2728897"/>
              <a:gd name="connsiteX6546" fmla="*/ 4077941 w 4618222"/>
              <a:gd name="connsiteY6546" fmla="*/ 1097073 h 2728897"/>
              <a:gd name="connsiteX6547" fmla="*/ 4077371 w 4618222"/>
              <a:gd name="connsiteY6547" fmla="*/ 1097643 h 2728897"/>
              <a:gd name="connsiteX6548" fmla="*/ 4077941 w 4618222"/>
              <a:gd name="connsiteY6548" fmla="*/ 1097073 h 2728897"/>
              <a:gd name="connsiteX6549" fmla="*/ 1303097 w 4618222"/>
              <a:gd name="connsiteY6549" fmla="*/ 173646 h 2728897"/>
              <a:gd name="connsiteX6550" fmla="*/ 1306519 w 4618222"/>
              <a:gd name="connsiteY6550" fmla="*/ 157105 h 2728897"/>
              <a:gd name="connsiteX6551" fmla="*/ 1321349 w 4618222"/>
              <a:gd name="connsiteY6551" fmla="*/ 149120 h 2728897"/>
              <a:gd name="connsiteX6552" fmla="*/ 1324771 w 4618222"/>
              <a:gd name="connsiteY6552" fmla="*/ 149120 h 2728897"/>
              <a:gd name="connsiteX6553" fmla="*/ 1326482 w 4618222"/>
              <a:gd name="connsiteY6553" fmla="*/ 146838 h 2728897"/>
              <a:gd name="connsiteX6554" fmla="*/ 1325912 w 4618222"/>
              <a:gd name="connsiteY6554" fmla="*/ 143986 h 2728897"/>
              <a:gd name="connsiteX6555" fmla="*/ 1321349 w 4618222"/>
              <a:gd name="connsiteY6555" fmla="*/ 141705 h 2728897"/>
              <a:gd name="connsiteX6556" fmla="*/ 1312223 w 4618222"/>
              <a:gd name="connsiteY6556" fmla="*/ 137713 h 2728897"/>
              <a:gd name="connsiteX6557" fmla="*/ 1309371 w 4618222"/>
              <a:gd name="connsiteY6557" fmla="*/ 128586 h 2728897"/>
              <a:gd name="connsiteX6558" fmla="*/ 1320778 w 4618222"/>
              <a:gd name="connsiteY6558" fmla="*/ 100068 h 2728897"/>
              <a:gd name="connsiteX6559" fmla="*/ 1325341 w 4618222"/>
              <a:gd name="connsiteY6559" fmla="*/ 98927 h 2728897"/>
              <a:gd name="connsiteX6560" fmla="*/ 1334467 w 4618222"/>
              <a:gd name="connsiteY6560" fmla="*/ 102920 h 2728897"/>
              <a:gd name="connsiteX6561" fmla="*/ 1334467 w 4618222"/>
              <a:gd name="connsiteY6561" fmla="*/ 103490 h 2728897"/>
              <a:gd name="connsiteX6562" fmla="*/ 1336178 w 4618222"/>
              <a:gd name="connsiteY6562" fmla="*/ 103490 h 2728897"/>
              <a:gd name="connsiteX6563" fmla="*/ 1338460 w 4618222"/>
              <a:gd name="connsiteY6563" fmla="*/ 104061 h 2728897"/>
              <a:gd name="connsiteX6564" fmla="*/ 1336178 w 4618222"/>
              <a:gd name="connsiteY6564" fmla="*/ 103490 h 2728897"/>
              <a:gd name="connsiteX6565" fmla="*/ 1335038 w 4618222"/>
              <a:gd name="connsiteY6565" fmla="*/ 102920 h 2728897"/>
              <a:gd name="connsiteX6566" fmla="*/ 1334467 w 4618222"/>
              <a:gd name="connsiteY6566" fmla="*/ 102920 h 2728897"/>
              <a:gd name="connsiteX6567" fmla="*/ 1330475 w 4618222"/>
              <a:gd name="connsiteY6567" fmla="*/ 94364 h 2728897"/>
              <a:gd name="connsiteX6568" fmla="*/ 1326482 w 4618222"/>
              <a:gd name="connsiteY6568" fmla="*/ 86950 h 2728897"/>
              <a:gd name="connsiteX6569" fmla="*/ 1330475 w 4618222"/>
              <a:gd name="connsiteY6569" fmla="*/ 81246 h 2728897"/>
              <a:gd name="connsiteX6570" fmla="*/ 1339600 w 4618222"/>
              <a:gd name="connsiteY6570" fmla="*/ 78394 h 2728897"/>
              <a:gd name="connsiteX6571" fmla="*/ 1347015 w 4618222"/>
              <a:gd name="connsiteY6571" fmla="*/ 79535 h 2728897"/>
              <a:gd name="connsiteX6572" fmla="*/ 1348727 w 4618222"/>
              <a:gd name="connsiteY6572" fmla="*/ 79535 h 2728897"/>
              <a:gd name="connsiteX6573" fmla="*/ 1349867 w 4618222"/>
              <a:gd name="connsiteY6573" fmla="*/ 76683 h 2728897"/>
              <a:gd name="connsiteX6574" fmla="*/ 1347586 w 4618222"/>
              <a:gd name="connsiteY6574" fmla="*/ 70409 h 2728897"/>
              <a:gd name="connsiteX6575" fmla="*/ 1352719 w 4618222"/>
              <a:gd name="connsiteY6575" fmla="*/ 62424 h 2728897"/>
              <a:gd name="connsiteX6576" fmla="*/ 1360704 w 4618222"/>
              <a:gd name="connsiteY6576" fmla="*/ 60142 h 2728897"/>
              <a:gd name="connsiteX6577" fmla="*/ 1369260 w 4618222"/>
              <a:gd name="connsiteY6577" fmla="*/ 59572 h 2728897"/>
              <a:gd name="connsiteX6578" fmla="*/ 1370401 w 4618222"/>
              <a:gd name="connsiteY6578" fmla="*/ 58431 h 2728897"/>
              <a:gd name="connsiteX6579" fmla="*/ 1369830 w 4618222"/>
              <a:gd name="connsiteY6579" fmla="*/ 55579 h 2728897"/>
              <a:gd name="connsiteX6580" fmla="*/ 1363556 w 4618222"/>
              <a:gd name="connsiteY6580" fmla="*/ 52727 h 2728897"/>
              <a:gd name="connsiteX6581" fmla="*/ 1360704 w 4618222"/>
              <a:gd name="connsiteY6581" fmla="*/ 48735 h 2728897"/>
              <a:gd name="connsiteX6582" fmla="*/ 1365267 w 4618222"/>
              <a:gd name="connsiteY6582" fmla="*/ 44172 h 2728897"/>
              <a:gd name="connsiteX6583" fmla="*/ 1376674 w 4618222"/>
              <a:gd name="connsiteY6583" fmla="*/ 46454 h 2728897"/>
              <a:gd name="connsiteX6584" fmla="*/ 1383519 w 4618222"/>
              <a:gd name="connsiteY6584" fmla="*/ 61283 h 2728897"/>
              <a:gd name="connsiteX6585" fmla="*/ 1381808 w 4618222"/>
              <a:gd name="connsiteY6585" fmla="*/ 73261 h 2728897"/>
              <a:gd name="connsiteX6586" fmla="*/ 1381237 w 4618222"/>
              <a:gd name="connsiteY6586" fmla="*/ 86950 h 2728897"/>
              <a:gd name="connsiteX6587" fmla="*/ 1383519 w 4618222"/>
              <a:gd name="connsiteY6587" fmla="*/ 90942 h 2728897"/>
              <a:gd name="connsiteX6588" fmla="*/ 1392074 w 4618222"/>
              <a:gd name="connsiteY6588" fmla="*/ 96646 h 2728897"/>
              <a:gd name="connsiteX6589" fmla="*/ 1398919 w 4618222"/>
              <a:gd name="connsiteY6589" fmla="*/ 103490 h 2728897"/>
              <a:gd name="connsiteX6590" fmla="*/ 1397208 w 4618222"/>
              <a:gd name="connsiteY6590" fmla="*/ 111475 h 2728897"/>
              <a:gd name="connsiteX6591" fmla="*/ 1397208 w 4618222"/>
              <a:gd name="connsiteY6591" fmla="*/ 122883 h 2728897"/>
              <a:gd name="connsiteX6592" fmla="*/ 1389793 w 4618222"/>
              <a:gd name="connsiteY6592" fmla="*/ 130868 h 2728897"/>
              <a:gd name="connsiteX6593" fmla="*/ 1389223 w 4618222"/>
              <a:gd name="connsiteY6593" fmla="*/ 135431 h 2728897"/>
              <a:gd name="connsiteX6594" fmla="*/ 1390934 w 4618222"/>
              <a:gd name="connsiteY6594" fmla="*/ 138283 h 2728897"/>
              <a:gd name="connsiteX6595" fmla="*/ 1394356 w 4618222"/>
              <a:gd name="connsiteY6595" fmla="*/ 154253 h 2728897"/>
              <a:gd name="connsiteX6596" fmla="*/ 1386941 w 4618222"/>
              <a:gd name="connsiteY6596" fmla="*/ 162809 h 2728897"/>
              <a:gd name="connsiteX6597" fmla="*/ 1380097 w 4618222"/>
              <a:gd name="connsiteY6597" fmla="*/ 173646 h 2728897"/>
              <a:gd name="connsiteX6598" fmla="*/ 1377815 w 4618222"/>
              <a:gd name="connsiteY6598" fmla="*/ 173646 h 2728897"/>
              <a:gd name="connsiteX6599" fmla="*/ 1373823 w 4618222"/>
              <a:gd name="connsiteY6599" fmla="*/ 167942 h 2728897"/>
              <a:gd name="connsiteX6600" fmla="*/ 1374963 w 4618222"/>
              <a:gd name="connsiteY6600" fmla="*/ 167371 h 2728897"/>
              <a:gd name="connsiteX6601" fmla="*/ 1373823 w 4618222"/>
              <a:gd name="connsiteY6601" fmla="*/ 167942 h 2728897"/>
              <a:gd name="connsiteX6602" fmla="*/ 1373823 w 4618222"/>
              <a:gd name="connsiteY6602" fmla="*/ 167942 h 2728897"/>
              <a:gd name="connsiteX6603" fmla="*/ 1373823 w 4618222"/>
              <a:gd name="connsiteY6603" fmla="*/ 167942 h 2728897"/>
              <a:gd name="connsiteX6604" fmla="*/ 1365838 w 4618222"/>
              <a:gd name="connsiteY6604" fmla="*/ 172505 h 2728897"/>
              <a:gd name="connsiteX6605" fmla="*/ 1362986 w 4618222"/>
              <a:gd name="connsiteY6605" fmla="*/ 177638 h 2728897"/>
              <a:gd name="connsiteX6606" fmla="*/ 1353289 w 4618222"/>
              <a:gd name="connsiteY6606" fmla="*/ 183912 h 2728897"/>
              <a:gd name="connsiteX6607" fmla="*/ 1342452 w 4618222"/>
              <a:gd name="connsiteY6607" fmla="*/ 191327 h 2728897"/>
              <a:gd name="connsiteX6608" fmla="*/ 1342452 w 4618222"/>
              <a:gd name="connsiteY6608" fmla="*/ 191898 h 2728897"/>
              <a:gd name="connsiteX6609" fmla="*/ 1341882 w 4618222"/>
              <a:gd name="connsiteY6609" fmla="*/ 191327 h 2728897"/>
              <a:gd name="connsiteX6610" fmla="*/ 1342452 w 4618222"/>
              <a:gd name="connsiteY6610" fmla="*/ 190757 h 2728897"/>
              <a:gd name="connsiteX6611" fmla="*/ 1337319 w 4618222"/>
              <a:gd name="connsiteY6611" fmla="*/ 195320 h 2728897"/>
              <a:gd name="connsiteX6612" fmla="*/ 1331045 w 4618222"/>
              <a:gd name="connsiteY6612" fmla="*/ 195890 h 2728897"/>
              <a:gd name="connsiteX6613" fmla="*/ 1319638 w 4618222"/>
              <a:gd name="connsiteY6613" fmla="*/ 193609 h 2728897"/>
              <a:gd name="connsiteX6614" fmla="*/ 1313364 w 4618222"/>
              <a:gd name="connsiteY6614" fmla="*/ 191327 h 2728897"/>
              <a:gd name="connsiteX6615" fmla="*/ 1303097 w 4618222"/>
              <a:gd name="connsiteY6615" fmla="*/ 173646 h 2728897"/>
              <a:gd name="connsiteX6616" fmla="*/ 1361845 w 4618222"/>
              <a:gd name="connsiteY6616" fmla="*/ 177638 h 2728897"/>
              <a:gd name="connsiteX6617" fmla="*/ 1361845 w 4618222"/>
              <a:gd name="connsiteY6617" fmla="*/ 178209 h 2728897"/>
              <a:gd name="connsiteX6618" fmla="*/ 1361274 w 4618222"/>
              <a:gd name="connsiteY6618" fmla="*/ 178209 h 2728897"/>
              <a:gd name="connsiteX6619" fmla="*/ 1361845 w 4618222"/>
              <a:gd name="connsiteY6619" fmla="*/ 177638 h 2728897"/>
              <a:gd name="connsiteX6620" fmla="*/ 1361845 w 4618222"/>
              <a:gd name="connsiteY6620" fmla="*/ 177638 h 2728897"/>
              <a:gd name="connsiteX6621" fmla="*/ 3679823 w 4618222"/>
              <a:gd name="connsiteY6621" fmla="*/ 1885323 h 2728897"/>
              <a:gd name="connsiteX6622" fmla="*/ 3662142 w 4618222"/>
              <a:gd name="connsiteY6622" fmla="*/ 1885323 h 2728897"/>
              <a:gd name="connsiteX6623" fmla="*/ 3655868 w 4618222"/>
              <a:gd name="connsiteY6623" fmla="*/ 1883611 h 2728897"/>
              <a:gd name="connsiteX6624" fmla="*/ 3642749 w 4618222"/>
              <a:gd name="connsiteY6624" fmla="*/ 1872204 h 2728897"/>
              <a:gd name="connsiteX6625" fmla="*/ 3626780 w 4618222"/>
              <a:gd name="connsiteY6625" fmla="*/ 1856804 h 2728897"/>
              <a:gd name="connsiteX6626" fmla="*/ 3611379 w 4618222"/>
              <a:gd name="connsiteY6626" fmla="*/ 1840834 h 2728897"/>
              <a:gd name="connsiteX6627" fmla="*/ 3605105 w 4618222"/>
              <a:gd name="connsiteY6627" fmla="*/ 1830567 h 2728897"/>
              <a:gd name="connsiteX6628" fmla="*/ 3601113 w 4618222"/>
              <a:gd name="connsiteY6628" fmla="*/ 1819159 h 2728897"/>
              <a:gd name="connsiteX6629" fmla="*/ 3587994 w 4618222"/>
              <a:gd name="connsiteY6629" fmla="*/ 1798056 h 2728897"/>
              <a:gd name="connsiteX6630" fmla="*/ 3584002 w 4618222"/>
              <a:gd name="connsiteY6630" fmla="*/ 1792352 h 2728897"/>
              <a:gd name="connsiteX6631" fmla="*/ 3579439 w 4618222"/>
              <a:gd name="connsiteY6631" fmla="*/ 1780945 h 2728897"/>
              <a:gd name="connsiteX6632" fmla="*/ 3576017 w 4618222"/>
              <a:gd name="connsiteY6632" fmla="*/ 1775241 h 2728897"/>
              <a:gd name="connsiteX6633" fmla="*/ 3562898 w 4618222"/>
              <a:gd name="connsiteY6633" fmla="*/ 1759841 h 2728897"/>
              <a:gd name="connsiteX6634" fmla="*/ 3556624 w 4618222"/>
              <a:gd name="connsiteY6634" fmla="*/ 1751856 h 2728897"/>
              <a:gd name="connsiteX6635" fmla="*/ 3548068 w 4618222"/>
              <a:gd name="connsiteY6635" fmla="*/ 1743871 h 2728897"/>
              <a:gd name="connsiteX6636" fmla="*/ 3532669 w 4618222"/>
              <a:gd name="connsiteY6636" fmla="*/ 1730752 h 2728897"/>
              <a:gd name="connsiteX6637" fmla="*/ 3528676 w 4618222"/>
              <a:gd name="connsiteY6637" fmla="*/ 1723338 h 2728897"/>
              <a:gd name="connsiteX6638" fmla="*/ 3530387 w 4618222"/>
              <a:gd name="connsiteY6638" fmla="*/ 1717063 h 2728897"/>
              <a:gd name="connsiteX6639" fmla="*/ 3535521 w 4618222"/>
              <a:gd name="connsiteY6639" fmla="*/ 1716493 h 2728897"/>
              <a:gd name="connsiteX6640" fmla="*/ 3557194 w 4618222"/>
              <a:gd name="connsiteY6640" fmla="*/ 1721056 h 2728897"/>
              <a:gd name="connsiteX6641" fmla="*/ 3565750 w 4618222"/>
              <a:gd name="connsiteY6641" fmla="*/ 1726190 h 2728897"/>
              <a:gd name="connsiteX6642" fmla="*/ 3589135 w 4618222"/>
              <a:gd name="connsiteY6642" fmla="*/ 1747863 h 2728897"/>
              <a:gd name="connsiteX6643" fmla="*/ 3597690 w 4618222"/>
              <a:gd name="connsiteY6643" fmla="*/ 1755848 h 2728897"/>
              <a:gd name="connsiteX6644" fmla="*/ 3603965 w 4618222"/>
              <a:gd name="connsiteY6644" fmla="*/ 1760982 h 2728897"/>
              <a:gd name="connsiteX6645" fmla="*/ 3615372 w 4618222"/>
              <a:gd name="connsiteY6645" fmla="*/ 1767826 h 2728897"/>
              <a:gd name="connsiteX6646" fmla="*/ 3624498 w 4618222"/>
              <a:gd name="connsiteY6646" fmla="*/ 1775241 h 2728897"/>
              <a:gd name="connsiteX6647" fmla="*/ 3628490 w 4618222"/>
              <a:gd name="connsiteY6647" fmla="*/ 1778093 h 2728897"/>
              <a:gd name="connsiteX6648" fmla="*/ 3637616 w 4618222"/>
              <a:gd name="connsiteY6648" fmla="*/ 1782656 h 2728897"/>
              <a:gd name="connsiteX6649" fmla="*/ 3641609 w 4618222"/>
              <a:gd name="connsiteY6649" fmla="*/ 1786078 h 2728897"/>
              <a:gd name="connsiteX6650" fmla="*/ 3650735 w 4618222"/>
              <a:gd name="connsiteY6650" fmla="*/ 1798056 h 2728897"/>
              <a:gd name="connsiteX6651" fmla="*/ 3650165 w 4618222"/>
              <a:gd name="connsiteY6651" fmla="*/ 1802619 h 2728897"/>
              <a:gd name="connsiteX6652" fmla="*/ 3649023 w 4618222"/>
              <a:gd name="connsiteY6652" fmla="*/ 1811745 h 2728897"/>
              <a:gd name="connsiteX6653" fmla="*/ 3650735 w 4618222"/>
              <a:gd name="connsiteY6653" fmla="*/ 1814026 h 2728897"/>
              <a:gd name="connsiteX6654" fmla="*/ 3657009 w 4618222"/>
              <a:gd name="connsiteY6654" fmla="*/ 1815737 h 2728897"/>
              <a:gd name="connsiteX6655" fmla="*/ 3661572 w 4618222"/>
              <a:gd name="connsiteY6655" fmla="*/ 1820300 h 2728897"/>
              <a:gd name="connsiteX6656" fmla="*/ 3665564 w 4618222"/>
              <a:gd name="connsiteY6656" fmla="*/ 1829996 h 2728897"/>
              <a:gd name="connsiteX6657" fmla="*/ 3671268 w 4618222"/>
              <a:gd name="connsiteY6657" fmla="*/ 1830567 h 2728897"/>
              <a:gd name="connsiteX6658" fmla="*/ 3672979 w 4618222"/>
              <a:gd name="connsiteY6658" fmla="*/ 1827715 h 2728897"/>
              <a:gd name="connsiteX6659" fmla="*/ 3678683 w 4618222"/>
              <a:gd name="connsiteY6659" fmla="*/ 1824293 h 2728897"/>
              <a:gd name="connsiteX6660" fmla="*/ 3681535 w 4618222"/>
              <a:gd name="connsiteY6660" fmla="*/ 1824863 h 2728897"/>
              <a:gd name="connsiteX6661" fmla="*/ 3691801 w 4618222"/>
              <a:gd name="connsiteY6661" fmla="*/ 1840263 h 2728897"/>
              <a:gd name="connsiteX6662" fmla="*/ 3690090 w 4618222"/>
              <a:gd name="connsiteY6662" fmla="*/ 1844256 h 2728897"/>
              <a:gd name="connsiteX6663" fmla="*/ 3688379 w 4618222"/>
              <a:gd name="connsiteY6663" fmla="*/ 1844256 h 2728897"/>
              <a:gd name="connsiteX6664" fmla="*/ 3683816 w 4618222"/>
              <a:gd name="connsiteY6664" fmla="*/ 1843115 h 2728897"/>
              <a:gd name="connsiteX6665" fmla="*/ 3683816 w 4618222"/>
              <a:gd name="connsiteY6665" fmla="*/ 1842545 h 2728897"/>
              <a:gd name="connsiteX6666" fmla="*/ 3679823 w 4618222"/>
              <a:gd name="connsiteY6666" fmla="*/ 1838552 h 2728897"/>
              <a:gd name="connsiteX6667" fmla="*/ 3679253 w 4618222"/>
              <a:gd name="connsiteY6667" fmla="*/ 1837411 h 2728897"/>
              <a:gd name="connsiteX6668" fmla="*/ 3678683 w 4618222"/>
              <a:gd name="connsiteY6668" fmla="*/ 1835700 h 2728897"/>
              <a:gd name="connsiteX6669" fmla="*/ 3677542 w 4618222"/>
              <a:gd name="connsiteY6669" fmla="*/ 1836270 h 2728897"/>
              <a:gd name="connsiteX6670" fmla="*/ 3678683 w 4618222"/>
              <a:gd name="connsiteY6670" fmla="*/ 1837982 h 2728897"/>
              <a:gd name="connsiteX6671" fmla="*/ 3678683 w 4618222"/>
              <a:gd name="connsiteY6671" fmla="*/ 1839122 h 2728897"/>
              <a:gd name="connsiteX6672" fmla="*/ 3682675 w 4618222"/>
              <a:gd name="connsiteY6672" fmla="*/ 1843115 h 2728897"/>
              <a:gd name="connsiteX6673" fmla="*/ 3683246 w 4618222"/>
              <a:gd name="connsiteY6673" fmla="*/ 1843115 h 2728897"/>
              <a:gd name="connsiteX6674" fmla="*/ 3679823 w 4618222"/>
              <a:gd name="connsiteY6674" fmla="*/ 1863648 h 2728897"/>
              <a:gd name="connsiteX6675" fmla="*/ 3679823 w 4618222"/>
              <a:gd name="connsiteY6675" fmla="*/ 1885323 h 2728897"/>
              <a:gd name="connsiteX6676" fmla="*/ 3680394 w 4618222"/>
              <a:gd name="connsiteY6676" fmla="*/ 1885323 h 2728897"/>
              <a:gd name="connsiteX6677" fmla="*/ 3680394 w 4618222"/>
              <a:gd name="connsiteY6677" fmla="*/ 1885323 h 2728897"/>
              <a:gd name="connsiteX6678" fmla="*/ 3679823 w 4618222"/>
              <a:gd name="connsiteY6678" fmla="*/ 1885893 h 2728897"/>
              <a:gd name="connsiteX6679" fmla="*/ 3680394 w 4618222"/>
              <a:gd name="connsiteY6679" fmla="*/ 1885323 h 2728897"/>
              <a:gd name="connsiteX6680" fmla="*/ 3680394 w 4618222"/>
              <a:gd name="connsiteY6680" fmla="*/ 1885323 h 2728897"/>
              <a:gd name="connsiteX6681" fmla="*/ 833683 w 4618222"/>
              <a:gd name="connsiteY6681" fmla="*/ 323653 h 2728897"/>
              <a:gd name="connsiteX6682" fmla="*/ 830261 w 4618222"/>
              <a:gd name="connsiteY6682" fmla="*/ 316808 h 2728897"/>
              <a:gd name="connsiteX6683" fmla="*/ 835395 w 4618222"/>
              <a:gd name="connsiteY6683" fmla="*/ 312245 h 2728897"/>
              <a:gd name="connsiteX6684" fmla="*/ 860491 w 4618222"/>
              <a:gd name="connsiteY6684" fmla="*/ 292282 h 2728897"/>
              <a:gd name="connsiteX6685" fmla="*/ 862202 w 4618222"/>
              <a:gd name="connsiteY6685" fmla="*/ 289430 h 2728897"/>
              <a:gd name="connsiteX6686" fmla="*/ 867335 w 4618222"/>
              <a:gd name="connsiteY6686" fmla="*/ 280875 h 2728897"/>
              <a:gd name="connsiteX6687" fmla="*/ 883305 w 4618222"/>
              <a:gd name="connsiteY6687" fmla="*/ 267757 h 2728897"/>
              <a:gd name="connsiteX6688" fmla="*/ 887868 w 4618222"/>
              <a:gd name="connsiteY6688" fmla="*/ 259201 h 2728897"/>
              <a:gd name="connsiteX6689" fmla="*/ 889580 w 4618222"/>
              <a:gd name="connsiteY6689" fmla="*/ 248934 h 2728897"/>
              <a:gd name="connsiteX6690" fmla="*/ 894143 w 4618222"/>
              <a:gd name="connsiteY6690" fmla="*/ 244371 h 2728897"/>
              <a:gd name="connsiteX6691" fmla="*/ 902698 w 4618222"/>
              <a:gd name="connsiteY6691" fmla="*/ 243231 h 2728897"/>
              <a:gd name="connsiteX6692" fmla="*/ 918098 w 4618222"/>
              <a:gd name="connsiteY6692" fmla="*/ 243231 h 2728897"/>
              <a:gd name="connsiteX6693" fmla="*/ 934068 w 4618222"/>
              <a:gd name="connsiteY6693" fmla="*/ 250075 h 2728897"/>
              <a:gd name="connsiteX6694" fmla="*/ 940342 w 4618222"/>
              <a:gd name="connsiteY6694" fmla="*/ 255779 h 2728897"/>
              <a:gd name="connsiteX6695" fmla="*/ 952891 w 4618222"/>
              <a:gd name="connsiteY6695" fmla="*/ 260342 h 2728897"/>
              <a:gd name="connsiteX6696" fmla="*/ 960876 w 4618222"/>
              <a:gd name="connsiteY6696" fmla="*/ 262623 h 2728897"/>
              <a:gd name="connsiteX6697" fmla="*/ 967150 w 4618222"/>
              <a:gd name="connsiteY6697" fmla="*/ 274601 h 2728897"/>
              <a:gd name="connsiteX6698" fmla="*/ 967150 w 4618222"/>
              <a:gd name="connsiteY6698" fmla="*/ 301408 h 2728897"/>
              <a:gd name="connsiteX6699" fmla="*/ 956883 w 4618222"/>
              <a:gd name="connsiteY6699" fmla="*/ 304831 h 2728897"/>
              <a:gd name="connsiteX6700" fmla="*/ 949468 w 4618222"/>
              <a:gd name="connsiteY6700" fmla="*/ 304831 h 2728897"/>
              <a:gd name="connsiteX6701" fmla="*/ 939772 w 4618222"/>
              <a:gd name="connsiteY6701" fmla="*/ 308253 h 2728897"/>
              <a:gd name="connsiteX6702" fmla="*/ 939772 w 4618222"/>
              <a:gd name="connsiteY6702" fmla="*/ 308823 h 2728897"/>
              <a:gd name="connsiteX6703" fmla="*/ 939772 w 4618222"/>
              <a:gd name="connsiteY6703" fmla="*/ 308823 h 2728897"/>
              <a:gd name="connsiteX6704" fmla="*/ 940342 w 4618222"/>
              <a:gd name="connsiteY6704" fmla="*/ 308253 h 2728897"/>
              <a:gd name="connsiteX6705" fmla="*/ 933498 w 4618222"/>
              <a:gd name="connsiteY6705" fmla="*/ 309393 h 2728897"/>
              <a:gd name="connsiteX6706" fmla="*/ 915246 w 4618222"/>
              <a:gd name="connsiteY6706" fmla="*/ 313956 h 2728897"/>
              <a:gd name="connsiteX6707" fmla="*/ 909543 w 4618222"/>
              <a:gd name="connsiteY6707" fmla="*/ 316808 h 2728897"/>
              <a:gd name="connsiteX6708" fmla="*/ 902128 w 4618222"/>
              <a:gd name="connsiteY6708" fmla="*/ 324223 h 2728897"/>
              <a:gd name="connsiteX6709" fmla="*/ 894713 w 4618222"/>
              <a:gd name="connsiteY6709" fmla="*/ 328215 h 2728897"/>
              <a:gd name="connsiteX6710" fmla="*/ 882165 w 4618222"/>
              <a:gd name="connsiteY6710" fmla="*/ 335630 h 2728897"/>
              <a:gd name="connsiteX6711" fmla="*/ 876461 w 4618222"/>
              <a:gd name="connsiteY6711" fmla="*/ 343616 h 2728897"/>
              <a:gd name="connsiteX6712" fmla="*/ 871898 w 4618222"/>
              <a:gd name="connsiteY6712" fmla="*/ 348749 h 2728897"/>
              <a:gd name="connsiteX6713" fmla="*/ 863913 w 4618222"/>
              <a:gd name="connsiteY6713" fmla="*/ 351030 h 2728897"/>
              <a:gd name="connsiteX6714" fmla="*/ 857069 w 4618222"/>
              <a:gd name="connsiteY6714" fmla="*/ 347038 h 2728897"/>
              <a:gd name="connsiteX6715" fmla="*/ 857069 w 4618222"/>
              <a:gd name="connsiteY6715" fmla="*/ 347038 h 2728897"/>
              <a:gd name="connsiteX6716" fmla="*/ 857639 w 4618222"/>
              <a:gd name="connsiteY6716" fmla="*/ 346467 h 2728897"/>
              <a:gd name="connsiteX6717" fmla="*/ 857069 w 4618222"/>
              <a:gd name="connsiteY6717" fmla="*/ 347038 h 2728897"/>
              <a:gd name="connsiteX6718" fmla="*/ 857069 w 4618222"/>
              <a:gd name="connsiteY6718" fmla="*/ 347038 h 2728897"/>
              <a:gd name="connsiteX6719" fmla="*/ 839387 w 4618222"/>
              <a:gd name="connsiteY6719" fmla="*/ 352741 h 2728897"/>
              <a:gd name="connsiteX6720" fmla="*/ 835965 w 4618222"/>
              <a:gd name="connsiteY6720" fmla="*/ 349319 h 2728897"/>
              <a:gd name="connsiteX6721" fmla="*/ 835965 w 4618222"/>
              <a:gd name="connsiteY6721" fmla="*/ 335630 h 2728897"/>
              <a:gd name="connsiteX6722" fmla="*/ 833683 w 4618222"/>
              <a:gd name="connsiteY6722" fmla="*/ 323653 h 2728897"/>
              <a:gd name="connsiteX6723" fmla="*/ 2098762 w 4618222"/>
              <a:gd name="connsiteY6723" fmla="*/ 874629 h 2728897"/>
              <a:gd name="connsiteX6724" fmla="*/ 2101613 w 4618222"/>
              <a:gd name="connsiteY6724" fmla="*/ 873488 h 2728897"/>
              <a:gd name="connsiteX6725" fmla="*/ 2109598 w 4618222"/>
              <a:gd name="connsiteY6725" fmla="*/ 858658 h 2728897"/>
              <a:gd name="connsiteX6726" fmla="*/ 2114732 w 4618222"/>
              <a:gd name="connsiteY6726" fmla="*/ 854666 h 2728897"/>
              <a:gd name="connsiteX6727" fmla="*/ 2128420 w 4618222"/>
              <a:gd name="connsiteY6727" fmla="*/ 853525 h 2728897"/>
              <a:gd name="connsiteX6728" fmla="*/ 2132413 w 4618222"/>
              <a:gd name="connsiteY6728" fmla="*/ 856377 h 2728897"/>
              <a:gd name="connsiteX6729" fmla="*/ 2131843 w 4618222"/>
              <a:gd name="connsiteY6729" fmla="*/ 859799 h 2728897"/>
              <a:gd name="connsiteX6730" fmla="*/ 2125569 w 4618222"/>
              <a:gd name="connsiteY6730" fmla="*/ 867785 h 2728897"/>
              <a:gd name="connsiteX6731" fmla="*/ 2124998 w 4618222"/>
              <a:gd name="connsiteY6731" fmla="*/ 869496 h 2728897"/>
              <a:gd name="connsiteX6732" fmla="*/ 2127280 w 4618222"/>
              <a:gd name="connsiteY6732" fmla="*/ 871207 h 2728897"/>
              <a:gd name="connsiteX6733" fmla="*/ 2139258 w 4618222"/>
              <a:gd name="connsiteY6733" fmla="*/ 871207 h 2728897"/>
              <a:gd name="connsiteX6734" fmla="*/ 2142680 w 4618222"/>
              <a:gd name="connsiteY6734" fmla="*/ 871777 h 2728897"/>
              <a:gd name="connsiteX6735" fmla="*/ 2147243 w 4618222"/>
              <a:gd name="connsiteY6735" fmla="*/ 878051 h 2728897"/>
              <a:gd name="connsiteX6736" fmla="*/ 2140969 w 4618222"/>
              <a:gd name="connsiteY6736" fmla="*/ 894021 h 2728897"/>
              <a:gd name="connsiteX6737" fmla="*/ 2137547 w 4618222"/>
              <a:gd name="connsiteY6737" fmla="*/ 902007 h 2728897"/>
              <a:gd name="connsiteX6738" fmla="*/ 2138687 w 4618222"/>
              <a:gd name="connsiteY6738" fmla="*/ 904859 h 2728897"/>
              <a:gd name="connsiteX6739" fmla="*/ 2154087 w 4618222"/>
              <a:gd name="connsiteY6739" fmla="*/ 921970 h 2728897"/>
              <a:gd name="connsiteX6740" fmla="*/ 2164354 w 4618222"/>
              <a:gd name="connsiteY6740" fmla="*/ 935088 h 2728897"/>
              <a:gd name="connsiteX6741" fmla="*/ 2170628 w 4618222"/>
              <a:gd name="connsiteY6741" fmla="*/ 943073 h 2728897"/>
              <a:gd name="connsiteX6742" fmla="*/ 2177472 w 4618222"/>
              <a:gd name="connsiteY6742" fmla="*/ 958473 h 2728897"/>
              <a:gd name="connsiteX6743" fmla="*/ 2178043 w 4618222"/>
              <a:gd name="connsiteY6743" fmla="*/ 963036 h 2728897"/>
              <a:gd name="connsiteX6744" fmla="*/ 2178043 w 4618222"/>
              <a:gd name="connsiteY6744" fmla="*/ 963036 h 2728897"/>
              <a:gd name="connsiteX6745" fmla="*/ 2177472 w 4618222"/>
              <a:gd name="connsiteY6745" fmla="*/ 964177 h 2728897"/>
              <a:gd name="connsiteX6746" fmla="*/ 2178043 w 4618222"/>
              <a:gd name="connsiteY6746" fmla="*/ 963606 h 2728897"/>
              <a:gd name="connsiteX6747" fmla="*/ 2178043 w 4618222"/>
              <a:gd name="connsiteY6747" fmla="*/ 963036 h 2728897"/>
              <a:gd name="connsiteX6748" fmla="*/ 2186598 w 4618222"/>
              <a:gd name="connsiteY6748" fmla="*/ 963606 h 2728897"/>
              <a:gd name="connsiteX6749" fmla="*/ 2195154 w 4618222"/>
              <a:gd name="connsiteY6749" fmla="*/ 980147 h 2728897"/>
              <a:gd name="connsiteX6750" fmla="*/ 2188309 w 4618222"/>
              <a:gd name="connsiteY6750" fmla="*/ 989843 h 2728897"/>
              <a:gd name="connsiteX6751" fmla="*/ 2189450 w 4618222"/>
              <a:gd name="connsiteY6751" fmla="*/ 993836 h 2728897"/>
              <a:gd name="connsiteX6752" fmla="*/ 2192302 w 4618222"/>
              <a:gd name="connsiteY6752" fmla="*/ 995547 h 2728897"/>
              <a:gd name="connsiteX6753" fmla="*/ 2192872 w 4618222"/>
              <a:gd name="connsiteY6753" fmla="*/ 1000110 h 2728897"/>
              <a:gd name="connsiteX6754" fmla="*/ 2176902 w 4618222"/>
              <a:gd name="connsiteY6754" fmla="*/ 1008665 h 2728897"/>
              <a:gd name="connsiteX6755" fmla="*/ 2156939 w 4618222"/>
              <a:gd name="connsiteY6755" fmla="*/ 1011517 h 2728897"/>
              <a:gd name="connsiteX6756" fmla="*/ 2139828 w 4618222"/>
              <a:gd name="connsiteY6756" fmla="*/ 1012658 h 2728897"/>
              <a:gd name="connsiteX6757" fmla="*/ 2133554 w 4618222"/>
              <a:gd name="connsiteY6757" fmla="*/ 1014369 h 2728897"/>
              <a:gd name="connsiteX6758" fmla="*/ 2120436 w 4618222"/>
              <a:gd name="connsiteY6758" fmla="*/ 1019503 h 2728897"/>
              <a:gd name="connsiteX6759" fmla="*/ 2110739 w 4618222"/>
              <a:gd name="connsiteY6759" fmla="*/ 1022354 h 2728897"/>
              <a:gd name="connsiteX6760" fmla="*/ 2106176 w 4618222"/>
              <a:gd name="connsiteY6760" fmla="*/ 1022925 h 2728897"/>
              <a:gd name="connsiteX6761" fmla="*/ 2105035 w 4618222"/>
              <a:gd name="connsiteY6761" fmla="*/ 1021784 h 2728897"/>
              <a:gd name="connsiteX6762" fmla="*/ 2105035 w 4618222"/>
              <a:gd name="connsiteY6762" fmla="*/ 1020073 h 2728897"/>
              <a:gd name="connsiteX6763" fmla="*/ 2117013 w 4618222"/>
              <a:gd name="connsiteY6763" fmla="*/ 1005814 h 2728897"/>
              <a:gd name="connsiteX6764" fmla="*/ 2130132 w 4618222"/>
              <a:gd name="connsiteY6764" fmla="*/ 999540 h 2728897"/>
              <a:gd name="connsiteX6765" fmla="*/ 2132413 w 4618222"/>
              <a:gd name="connsiteY6765" fmla="*/ 998969 h 2728897"/>
              <a:gd name="connsiteX6766" fmla="*/ 2131272 w 4618222"/>
              <a:gd name="connsiteY6766" fmla="*/ 997829 h 2728897"/>
              <a:gd name="connsiteX6767" fmla="*/ 2111880 w 4618222"/>
              <a:gd name="connsiteY6767" fmla="*/ 990984 h 2728897"/>
              <a:gd name="connsiteX6768" fmla="*/ 2109598 w 4618222"/>
              <a:gd name="connsiteY6768" fmla="*/ 988702 h 2728897"/>
              <a:gd name="connsiteX6769" fmla="*/ 2110169 w 4618222"/>
              <a:gd name="connsiteY6769" fmla="*/ 985851 h 2728897"/>
              <a:gd name="connsiteX6770" fmla="*/ 2114161 w 4618222"/>
              <a:gd name="connsiteY6770" fmla="*/ 982999 h 2728897"/>
              <a:gd name="connsiteX6771" fmla="*/ 2119295 w 4618222"/>
              <a:gd name="connsiteY6771" fmla="*/ 979006 h 2728897"/>
              <a:gd name="connsiteX6772" fmla="*/ 2119865 w 4618222"/>
              <a:gd name="connsiteY6772" fmla="*/ 972732 h 2728897"/>
              <a:gd name="connsiteX6773" fmla="*/ 2117013 w 4618222"/>
              <a:gd name="connsiteY6773" fmla="*/ 960184 h 2728897"/>
              <a:gd name="connsiteX6774" fmla="*/ 2119295 w 4618222"/>
              <a:gd name="connsiteY6774" fmla="*/ 958473 h 2728897"/>
              <a:gd name="connsiteX6775" fmla="*/ 2121006 w 4618222"/>
              <a:gd name="connsiteY6775" fmla="*/ 959044 h 2728897"/>
              <a:gd name="connsiteX6776" fmla="*/ 2134124 w 4618222"/>
              <a:gd name="connsiteY6776" fmla="*/ 950488 h 2728897"/>
              <a:gd name="connsiteX6777" fmla="*/ 2131843 w 4618222"/>
              <a:gd name="connsiteY6777" fmla="*/ 943073 h 2728897"/>
              <a:gd name="connsiteX6778" fmla="*/ 2128991 w 4618222"/>
              <a:gd name="connsiteY6778" fmla="*/ 939081 h 2728897"/>
              <a:gd name="connsiteX6779" fmla="*/ 2125569 w 4618222"/>
              <a:gd name="connsiteY6779" fmla="*/ 931666 h 2728897"/>
              <a:gd name="connsiteX6780" fmla="*/ 2117013 w 4618222"/>
              <a:gd name="connsiteY6780" fmla="*/ 931666 h 2728897"/>
              <a:gd name="connsiteX6781" fmla="*/ 2115302 w 4618222"/>
              <a:gd name="connsiteY6781" fmla="*/ 931666 h 2728897"/>
              <a:gd name="connsiteX6782" fmla="*/ 2110739 w 4618222"/>
              <a:gd name="connsiteY6782" fmla="*/ 925962 h 2728897"/>
              <a:gd name="connsiteX6783" fmla="*/ 2111880 w 4618222"/>
              <a:gd name="connsiteY6783" fmla="*/ 917406 h 2728897"/>
              <a:gd name="connsiteX6784" fmla="*/ 2111309 w 4618222"/>
              <a:gd name="connsiteY6784" fmla="*/ 913984 h 2728897"/>
              <a:gd name="connsiteX6785" fmla="*/ 2110169 w 4618222"/>
              <a:gd name="connsiteY6785" fmla="*/ 915125 h 2728897"/>
              <a:gd name="connsiteX6786" fmla="*/ 2102754 w 4618222"/>
              <a:gd name="connsiteY6786" fmla="*/ 915125 h 2728897"/>
              <a:gd name="connsiteX6787" fmla="*/ 2101613 w 4618222"/>
              <a:gd name="connsiteY6787" fmla="*/ 912273 h 2728897"/>
              <a:gd name="connsiteX6788" fmla="*/ 2099902 w 4618222"/>
              <a:gd name="connsiteY6788" fmla="*/ 909992 h 2728897"/>
              <a:gd name="connsiteX6789" fmla="*/ 2102184 w 4618222"/>
              <a:gd name="connsiteY6789" fmla="*/ 905429 h 2728897"/>
              <a:gd name="connsiteX6790" fmla="*/ 2101613 w 4618222"/>
              <a:gd name="connsiteY6790" fmla="*/ 899725 h 2728897"/>
              <a:gd name="connsiteX6791" fmla="*/ 2099332 w 4618222"/>
              <a:gd name="connsiteY6791" fmla="*/ 895162 h 2728897"/>
              <a:gd name="connsiteX6792" fmla="*/ 2095910 w 4618222"/>
              <a:gd name="connsiteY6792" fmla="*/ 881473 h 2728897"/>
              <a:gd name="connsiteX6793" fmla="*/ 2098762 w 4618222"/>
              <a:gd name="connsiteY6793" fmla="*/ 874629 h 2728897"/>
              <a:gd name="connsiteX6794" fmla="*/ 2272724 w 4618222"/>
              <a:gd name="connsiteY6794" fmla="*/ 277453 h 2728897"/>
              <a:gd name="connsiteX6795" fmla="*/ 2277857 w 4618222"/>
              <a:gd name="connsiteY6795" fmla="*/ 290001 h 2728897"/>
              <a:gd name="connsiteX6796" fmla="*/ 2284131 w 4618222"/>
              <a:gd name="connsiteY6796" fmla="*/ 299697 h 2728897"/>
              <a:gd name="connsiteX6797" fmla="*/ 2297250 w 4618222"/>
              <a:gd name="connsiteY6797" fmla="*/ 312245 h 2728897"/>
              <a:gd name="connsiteX6798" fmla="*/ 2297250 w 4618222"/>
              <a:gd name="connsiteY6798" fmla="*/ 312245 h 2728897"/>
              <a:gd name="connsiteX6799" fmla="*/ 2297820 w 4618222"/>
              <a:gd name="connsiteY6799" fmla="*/ 312245 h 2728897"/>
              <a:gd name="connsiteX6800" fmla="*/ 2304094 w 4618222"/>
              <a:gd name="connsiteY6800" fmla="*/ 304831 h 2728897"/>
              <a:gd name="connsiteX6801" fmla="*/ 2305805 w 4618222"/>
              <a:gd name="connsiteY6801" fmla="*/ 296845 h 2728897"/>
              <a:gd name="connsiteX6802" fmla="*/ 2307516 w 4618222"/>
              <a:gd name="connsiteY6802" fmla="*/ 294564 h 2728897"/>
              <a:gd name="connsiteX6803" fmla="*/ 2310368 w 4618222"/>
              <a:gd name="connsiteY6803" fmla="*/ 295704 h 2728897"/>
              <a:gd name="connsiteX6804" fmla="*/ 2318924 w 4618222"/>
              <a:gd name="connsiteY6804" fmla="*/ 298556 h 2728897"/>
              <a:gd name="connsiteX6805" fmla="*/ 2320065 w 4618222"/>
              <a:gd name="connsiteY6805" fmla="*/ 299127 h 2728897"/>
              <a:gd name="connsiteX6806" fmla="*/ 2320065 w 4618222"/>
              <a:gd name="connsiteY6806" fmla="*/ 300268 h 2728897"/>
              <a:gd name="connsiteX6807" fmla="*/ 2309798 w 4618222"/>
              <a:gd name="connsiteY6807" fmla="*/ 308823 h 2728897"/>
              <a:gd name="connsiteX6808" fmla="*/ 2298391 w 4618222"/>
              <a:gd name="connsiteY6808" fmla="*/ 312245 h 2728897"/>
              <a:gd name="connsiteX6809" fmla="*/ 2297820 w 4618222"/>
              <a:gd name="connsiteY6809" fmla="*/ 312815 h 2728897"/>
              <a:gd name="connsiteX6810" fmla="*/ 2297250 w 4618222"/>
              <a:gd name="connsiteY6810" fmla="*/ 312815 h 2728897"/>
              <a:gd name="connsiteX6811" fmla="*/ 2297250 w 4618222"/>
              <a:gd name="connsiteY6811" fmla="*/ 321942 h 2728897"/>
              <a:gd name="connsiteX6812" fmla="*/ 2301242 w 4618222"/>
              <a:gd name="connsiteY6812" fmla="*/ 326504 h 2728897"/>
              <a:gd name="connsiteX6813" fmla="*/ 2307516 w 4618222"/>
              <a:gd name="connsiteY6813" fmla="*/ 329927 h 2728897"/>
              <a:gd name="connsiteX6814" fmla="*/ 2308087 w 4618222"/>
              <a:gd name="connsiteY6814" fmla="*/ 329927 h 2728897"/>
              <a:gd name="connsiteX6815" fmla="*/ 2308657 w 4618222"/>
              <a:gd name="connsiteY6815" fmla="*/ 330497 h 2728897"/>
              <a:gd name="connsiteX6816" fmla="*/ 2312650 w 4618222"/>
              <a:gd name="connsiteY6816" fmla="*/ 330497 h 2728897"/>
              <a:gd name="connsiteX6817" fmla="*/ 2313790 w 4618222"/>
              <a:gd name="connsiteY6817" fmla="*/ 332208 h 2728897"/>
              <a:gd name="connsiteX6818" fmla="*/ 2312079 w 4618222"/>
              <a:gd name="connsiteY6818" fmla="*/ 332208 h 2728897"/>
              <a:gd name="connsiteX6819" fmla="*/ 2308657 w 4618222"/>
              <a:gd name="connsiteY6819" fmla="*/ 330497 h 2728897"/>
              <a:gd name="connsiteX6820" fmla="*/ 2308087 w 4618222"/>
              <a:gd name="connsiteY6820" fmla="*/ 330497 h 2728897"/>
              <a:gd name="connsiteX6821" fmla="*/ 2308087 w 4618222"/>
              <a:gd name="connsiteY6821" fmla="*/ 330497 h 2728897"/>
              <a:gd name="connsiteX6822" fmla="*/ 2302954 w 4618222"/>
              <a:gd name="connsiteY6822" fmla="*/ 333349 h 2728897"/>
              <a:gd name="connsiteX6823" fmla="*/ 2302954 w 4618222"/>
              <a:gd name="connsiteY6823" fmla="*/ 341334 h 2728897"/>
              <a:gd name="connsiteX6824" fmla="*/ 2322916 w 4618222"/>
              <a:gd name="connsiteY6824" fmla="*/ 358445 h 2728897"/>
              <a:gd name="connsiteX6825" fmla="*/ 2322916 w 4618222"/>
              <a:gd name="connsiteY6825" fmla="*/ 357875 h 2728897"/>
              <a:gd name="connsiteX6826" fmla="*/ 2322916 w 4618222"/>
              <a:gd name="connsiteY6826" fmla="*/ 357305 h 2728897"/>
              <a:gd name="connsiteX6827" fmla="*/ 2322916 w 4618222"/>
              <a:gd name="connsiteY6827" fmla="*/ 358445 h 2728897"/>
              <a:gd name="connsiteX6828" fmla="*/ 2322916 w 4618222"/>
              <a:gd name="connsiteY6828" fmla="*/ 358445 h 2728897"/>
              <a:gd name="connsiteX6829" fmla="*/ 2322346 w 4618222"/>
              <a:gd name="connsiteY6829" fmla="*/ 361297 h 2728897"/>
              <a:gd name="connsiteX6830" fmla="*/ 2329761 w 4618222"/>
              <a:gd name="connsiteY6830" fmla="*/ 372134 h 2728897"/>
              <a:gd name="connsiteX6831" fmla="*/ 2336035 w 4618222"/>
              <a:gd name="connsiteY6831" fmla="*/ 370993 h 2728897"/>
              <a:gd name="connsiteX6832" fmla="*/ 2337176 w 4618222"/>
              <a:gd name="connsiteY6832" fmla="*/ 368141 h 2728897"/>
              <a:gd name="connsiteX6833" fmla="*/ 2340027 w 4618222"/>
              <a:gd name="connsiteY6833" fmla="*/ 346467 h 2728897"/>
              <a:gd name="connsiteX6834" fmla="*/ 2344020 w 4618222"/>
              <a:gd name="connsiteY6834" fmla="*/ 335060 h 2728897"/>
              <a:gd name="connsiteX6835" fmla="*/ 2346301 w 4618222"/>
              <a:gd name="connsiteY6835" fmla="*/ 328786 h 2728897"/>
              <a:gd name="connsiteX6836" fmla="*/ 2350294 w 4618222"/>
              <a:gd name="connsiteY6836" fmla="*/ 301979 h 2728897"/>
              <a:gd name="connsiteX6837" fmla="*/ 2350864 w 4618222"/>
              <a:gd name="connsiteY6837" fmla="*/ 298556 h 2728897"/>
              <a:gd name="connsiteX6838" fmla="*/ 2358279 w 4618222"/>
              <a:gd name="connsiteY6838" fmla="*/ 290001 h 2728897"/>
              <a:gd name="connsiteX6839" fmla="*/ 2361131 w 4618222"/>
              <a:gd name="connsiteY6839" fmla="*/ 291142 h 2728897"/>
              <a:gd name="connsiteX6840" fmla="*/ 2361131 w 4618222"/>
              <a:gd name="connsiteY6840" fmla="*/ 297416 h 2728897"/>
              <a:gd name="connsiteX6841" fmla="*/ 2369116 w 4618222"/>
              <a:gd name="connsiteY6841" fmla="*/ 316238 h 2728897"/>
              <a:gd name="connsiteX6842" fmla="*/ 2370257 w 4618222"/>
              <a:gd name="connsiteY6842" fmla="*/ 324223 h 2728897"/>
              <a:gd name="connsiteX6843" fmla="*/ 2367975 w 4618222"/>
              <a:gd name="connsiteY6843" fmla="*/ 332208 h 2728897"/>
              <a:gd name="connsiteX6844" fmla="*/ 2371968 w 4618222"/>
              <a:gd name="connsiteY6844" fmla="*/ 336201 h 2728897"/>
              <a:gd name="connsiteX6845" fmla="*/ 2379953 w 4618222"/>
              <a:gd name="connsiteY6845" fmla="*/ 332778 h 2728897"/>
              <a:gd name="connsiteX6846" fmla="*/ 2383946 w 4618222"/>
              <a:gd name="connsiteY6846" fmla="*/ 335630 h 2728897"/>
              <a:gd name="connsiteX6847" fmla="*/ 2383946 w 4618222"/>
              <a:gd name="connsiteY6847" fmla="*/ 337342 h 2728897"/>
              <a:gd name="connsiteX6848" fmla="*/ 2389079 w 4618222"/>
              <a:gd name="connsiteY6848" fmla="*/ 339053 h 2728897"/>
              <a:gd name="connsiteX6849" fmla="*/ 2401057 w 4618222"/>
              <a:gd name="connsiteY6849" fmla="*/ 319090 h 2728897"/>
              <a:gd name="connsiteX6850" fmla="*/ 2399346 w 4618222"/>
              <a:gd name="connsiteY6850" fmla="*/ 316238 h 2728897"/>
              <a:gd name="connsiteX6851" fmla="*/ 2396494 w 4618222"/>
              <a:gd name="connsiteY6851" fmla="*/ 315097 h 2728897"/>
              <a:gd name="connsiteX6852" fmla="*/ 2388509 w 4618222"/>
              <a:gd name="connsiteY6852" fmla="*/ 306542 h 2728897"/>
              <a:gd name="connsiteX6853" fmla="*/ 2379953 w 4618222"/>
              <a:gd name="connsiteY6853" fmla="*/ 301979 h 2728897"/>
              <a:gd name="connsiteX6854" fmla="*/ 2377101 w 4618222"/>
              <a:gd name="connsiteY6854" fmla="*/ 299697 h 2728897"/>
              <a:gd name="connsiteX6855" fmla="*/ 2378242 w 4618222"/>
              <a:gd name="connsiteY6855" fmla="*/ 294564 h 2728897"/>
              <a:gd name="connsiteX6856" fmla="*/ 2374820 w 4618222"/>
              <a:gd name="connsiteY6856" fmla="*/ 287719 h 2728897"/>
              <a:gd name="connsiteX6857" fmla="*/ 2366835 w 4618222"/>
              <a:gd name="connsiteY6857" fmla="*/ 282586 h 2728897"/>
              <a:gd name="connsiteX6858" fmla="*/ 2359420 w 4618222"/>
              <a:gd name="connsiteY6858" fmla="*/ 271749 h 2728897"/>
              <a:gd name="connsiteX6859" fmla="*/ 2357139 w 4618222"/>
              <a:gd name="connsiteY6859" fmla="*/ 270038 h 2728897"/>
              <a:gd name="connsiteX6860" fmla="*/ 2350294 w 4618222"/>
              <a:gd name="connsiteY6860" fmla="*/ 268897 h 2728897"/>
              <a:gd name="connsiteX6861" fmla="*/ 2341168 w 4618222"/>
              <a:gd name="connsiteY6861" fmla="*/ 259771 h 2728897"/>
              <a:gd name="connsiteX6862" fmla="*/ 2333753 w 4618222"/>
              <a:gd name="connsiteY6862" fmla="*/ 248934 h 2728897"/>
              <a:gd name="connsiteX6863" fmla="*/ 2330331 w 4618222"/>
              <a:gd name="connsiteY6863" fmla="*/ 244942 h 2728897"/>
              <a:gd name="connsiteX6864" fmla="*/ 2322916 w 4618222"/>
              <a:gd name="connsiteY6864" fmla="*/ 238668 h 2728897"/>
              <a:gd name="connsiteX6865" fmla="*/ 2317213 w 4618222"/>
              <a:gd name="connsiteY6865" fmla="*/ 235245 h 2728897"/>
              <a:gd name="connsiteX6866" fmla="*/ 2312079 w 4618222"/>
              <a:gd name="connsiteY6866" fmla="*/ 238097 h 2728897"/>
              <a:gd name="connsiteX6867" fmla="*/ 2309798 w 4618222"/>
              <a:gd name="connsiteY6867" fmla="*/ 249505 h 2728897"/>
              <a:gd name="connsiteX6868" fmla="*/ 2310368 w 4618222"/>
              <a:gd name="connsiteY6868" fmla="*/ 249505 h 2728897"/>
              <a:gd name="connsiteX6869" fmla="*/ 2310368 w 4618222"/>
              <a:gd name="connsiteY6869" fmla="*/ 250645 h 2728897"/>
              <a:gd name="connsiteX6870" fmla="*/ 2312079 w 4618222"/>
              <a:gd name="connsiteY6870" fmla="*/ 257490 h 2728897"/>
              <a:gd name="connsiteX6871" fmla="*/ 2311509 w 4618222"/>
              <a:gd name="connsiteY6871" fmla="*/ 259201 h 2728897"/>
              <a:gd name="connsiteX6872" fmla="*/ 2309798 w 4618222"/>
              <a:gd name="connsiteY6872" fmla="*/ 258060 h 2728897"/>
              <a:gd name="connsiteX6873" fmla="*/ 2309798 w 4618222"/>
              <a:gd name="connsiteY6873" fmla="*/ 250645 h 2728897"/>
              <a:gd name="connsiteX6874" fmla="*/ 2309227 w 4618222"/>
              <a:gd name="connsiteY6874" fmla="*/ 250075 h 2728897"/>
              <a:gd name="connsiteX6875" fmla="*/ 2309227 w 4618222"/>
              <a:gd name="connsiteY6875" fmla="*/ 249505 h 2728897"/>
              <a:gd name="connsiteX6876" fmla="*/ 2306376 w 4618222"/>
              <a:gd name="connsiteY6876" fmla="*/ 249505 h 2728897"/>
              <a:gd name="connsiteX6877" fmla="*/ 2294968 w 4618222"/>
              <a:gd name="connsiteY6877" fmla="*/ 249505 h 2728897"/>
              <a:gd name="connsiteX6878" fmla="*/ 2294968 w 4618222"/>
              <a:gd name="connsiteY6878" fmla="*/ 250075 h 2728897"/>
              <a:gd name="connsiteX6879" fmla="*/ 2294398 w 4618222"/>
              <a:gd name="connsiteY6879" fmla="*/ 250075 h 2728897"/>
              <a:gd name="connsiteX6880" fmla="*/ 2294398 w 4618222"/>
              <a:gd name="connsiteY6880" fmla="*/ 252927 h 2728897"/>
              <a:gd name="connsiteX6881" fmla="*/ 2292116 w 4618222"/>
              <a:gd name="connsiteY6881" fmla="*/ 254068 h 2728897"/>
              <a:gd name="connsiteX6882" fmla="*/ 2290976 w 4618222"/>
              <a:gd name="connsiteY6882" fmla="*/ 252927 h 2728897"/>
              <a:gd name="connsiteX6883" fmla="*/ 2292116 w 4618222"/>
              <a:gd name="connsiteY6883" fmla="*/ 250645 h 2728897"/>
              <a:gd name="connsiteX6884" fmla="*/ 2294968 w 4618222"/>
              <a:gd name="connsiteY6884" fmla="*/ 250075 h 2728897"/>
              <a:gd name="connsiteX6885" fmla="*/ 2294968 w 4618222"/>
              <a:gd name="connsiteY6885" fmla="*/ 249505 h 2728897"/>
              <a:gd name="connsiteX6886" fmla="*/ 2295539 w 4618222"/>
              <a:gd name="connsiteY6886" fmla="*/ 249505 h 2728897"/>
              <a:gd name="connsiteX6887" fmla="*/ 2295539 w 4618222"/>
              <a:gd name="connsiteY6887" fmla="*/ 248364 h 2728897"/>
              <a:gd name="connsiteX6888" fmla="*/ 2288694 w 4618222"/>
              <a:gd name="connsiteY6888" fmla="*/ 243231 h 2728897"/>
              <a:gd name="connsiteX6889" fmla="*/ 2275576 w 4618222"/>
              <a:gd name="connsiteY6889" fmla="*/ 246083 h 2728897"/>
              <a:gd name="connsiteX6890" fmla="*/ 2269302 w 4618222"/>
              <a:gd name="connsiteY6890" fmla="*/ 251216 h 2728897"/>
              <a:gd name="connsiteX6891" fmla="*/ 2267591 w 4618222"/>
              <a:gd name="connsiteY6891" fmla="*/ 255779 h 2728897"/>
              <a:gd name="connsiteX6892" fmla="*/ 2271583 w 4618222"/>
              <a:gd name="connsiteY6892" fmla="*/ 272319 h 2728897"/>
              <a:gd name="connsiteX6893" fmla="*/ 2272724 w 4618222"/>
              <a:gd name="connsiteY6893" fmla="*/ 277453 h 2728897"/>
              <a:gd name="connsiteX6894" fmla="*/ 2314931 w 4618222"/>
              <a:gd name="connsiteY6894" fmla="*/ 324223 h 2728897"/>
              <a:gd name="connsiteX6895" fmla="*/ 2313790 w 4618222"/>
              <a:gd name="connsiteY6895" fmla="*/ 323653 h 2728897"/>
              <a:gd name="connsiteX6896" fmla="*/ 2315502 w 4618222"/>
              <a:gd name="connsiteY6896" fmla="*/ 323082 h 2728897"/>
              <a:gd name="connsiteX6897" fmla="*/ 2314931 w 4618222"/>
              <a:gd name="connsiteY6897" fmla="*/ 324223 h 2728897"/>
              <a:gd name="connsiteX6898" fmla="*/ 2311509 w 4618222"/>
              <a:gd name="connsiteY6898" fmla="*/ 270608 h 2728897"/>
              <a:gd name="connsiteX6899" fmla="*/ 2312079 w 4618222"/>
              <a:gd name="connsiteY6899" fmla="*/ 271179 h 2728897"/>
              <a:gd name="connsiteX6900" fmla="*/ 2311509 w 4618222"/>
              <a:gd name="connsiteY6900" fmla="*/ 270608 h 2728897"/>
              <a:gd name="connsiteX6901" fmla="*/ 2310938 w 4618222"/>
              <a:gd name="connsiteY6901" fmla="*/ 269468 h 2728897"/>
              <a:gd name="connsiteX6902" fmla="*/ 2311509 w 4618222"/>
              <a:gd name="connsiteY6902" fmla="*/ 270608 h 2728897"/>
              <a:gd name="connsiteX6903" fmla="*/ 1366408 w 4618222"/>
              <a:gd name="connsiteY6903" fmla="*/ 328786 h 2728897"/>
              <a:gd name="connsiteX6904" fmla="*/ 1364697 w 4618222"/>
              <a:gd name="connsiteY6904" fmla="*/ 335060 h 2728897"/>
              <a:gd name="connsiteX6905" fmla="*/ 1361845 w 4618222"/>
              <a:gd name="connsiteY6905" fmla="*/ 340764 h 2728897"/>
              <a:gd name="connsiteX6906" fmla="*/ 1352149 w 4618222"/>
              <a:gd name="connsiteY6906" fmla="*/ 347608 h 2728897"/>
              <a:gd name="connsiteX6907" fmla="*/ 1347586 w 4618222"/>
              <a:gd name="connsiteY6907" fmla="*/ 349319 h 2728897"/>
              <a:gd name="connsiteX6908" fmla="*/ 1337319 w 4618222"/>
              <a:gd name="connsiteY6908" fmla="*/ 349889 h 2728897"/>
              <a:gd name="connsiteX6909" fmla="*/ 1324200 w 4618222"/>
              <a:gd name="connsiteY6909" fmla="*/ 347038 h 2728897"/>
              <a:gd name="connsiteX6910" fmla="*/ 1317927 w 4618222"/>
              <a:gd name="connsiteY6910" fmla="*/ 344186 h 2728897"/>
              <a:gd name="connsiteX6911" fmla="*/ 1285986 w 4618222"/>
              <a:gd name="connsiteY6911" fmla="*/ 339053 h 2728897"/>
              <a:gd name="connsiteX6912" fmla="*/ 1269445 w 4618222"/>
              <a:gd name="connsiteY6912" fmla="*/ 335630 h 2728897"/>
              <a:gd name="connsiteX6913" fmla="*/ 1264312 w 4618222"/>
              <a:gd name="connsiteY6913" fmla="*/ 331067 h 2728897"/>
              <a:gd name="connsiteX6914" fmla="*/ 1264882 w 4618222"/>
              <a:gd name="connsiteY6914" fmla="*/ 325934 h 2728897"/>
              <a:gd name="connsiteX6915" fmla="*/ 1263171 w 4618222"/>
              <a:gd name="connsiteY6915" fmla="*/ 323653 h 2728897"/>
              <a:gd name="connsiteX6916" fmla="*/ 1260319 w 4618222"/>
              <a:gd name="connsiteY6916" fmla="*/ 324793 h 2728897"/>
              <a:gd name="connsiteX6917" fmla="*/ 1247771 w 4618222"/>
              <a:gd name="connsiteY6917" fmla="*/ 323653 h 2728897"/>
              <a:gd name="connsiteX6918" fmla="*/ 1246630 w 4618222"/>
              <a:gd name="connsiteY6918" fmla="*/ 322512 h 2728897"/>
              <a:gd name="connsiteX6919" fmla="*/ 1236934 w 4618222"/>
              <a:gd name="connsiteY6919" fmla="*/ 313386 h 2728897"/>
              <a:gd name="connsiteX6920" fmla="*/ 1242068 w 4618222"/>
              <a:gd name="connsiteY6920" fmla="*/ 290571 h 2728897"/>
              <a:gd name="connsiteX6921" fmla="*/ 1248912 w 4618222"/>
              <a:gd name="connsiteY6921" fmla="*/ 283157 h 2728897"/>
              <a:gd name="connsiteX6922" fmla="*/ 1253475 w 4618222"/>
              <a:gd name="connsiteY6922" fmla="*/ 272890 h 2728897"/>
              <a:gd name="connsiteX6923" fmla="*/ 1253475 w 4618222"/>
              <a:gd name="connsiteY6923" fmla="*/ 262623 h 2728897"/>
              <a:gd name="connsiteX6924" fmla="*/ 1248912 w 4618222"/>
              <a:gd name="connsiteY6924" fmla="*/ 256919 h 2728897"/>
              <a:gd name="connsiteX6925" fmla="*/ 1234653 w 4618222"/>
              <a:gd name="connsiteY6925" fmla="*/ 251216 h 2728897"/>
              <a:gd name="connsiteX6926" fmla="*/ 1232371 w 4618222"/>
              <a:gd name="connsiteY6926" fmla="*/ 248934 h 2728897"/>
              <a:gd name="connsiteX6927" fmla="*/ 1228379 w 4618222"/>
              <a:gd name="connsiteY6927" fmla="*/ 228972 h 2728897"/>
              <a:gd name="connsiteX6928" fmla="*/ 1231801 w 4618222"/>
              <a:gd name="connsiteY6928" fmla="*/ 221556 h 2728897"/>
              <a:gd name="connsiteX6929" fmla="*/ 1244349 w 4618222"/>
              <a:gd name="connsiteY6929" fmla="*/ 219845 h 2728897"/>
              <a:gd name="connsiteX6930" fmla="*/ 1258038 w 4618222"/>
              <a:gd name="connsiteY6930" fmla="*/ 230112 h 2728897"/>
              <a:gd name="connsiteX6931" fmla="*/ 1260319 w 4618222"/>
              <a:gd name="connsiteY6931" fmla="*/ 234675 h 2728897"/>
              <a:gd name="connsiteX6932" fmla="*/ 1262030 w 4618222"/>
              <a:gd name="connsiteY6932" fmla="*/ 240949 h 2728897"/>
              <a:gd name="connsiteX6933" fmla="*/ 1267164 w 4618222"/>
              <a:gd name="connsiteY6933" fmla="*/ 244942 h 2728897"/>
              <a:gd name="connsiteX6934" fmla="*/ 1275719 w 4618222"/>
              <a:gd name="connsiteY6934" fmla="*/ 245512 h 2728897"/>
              <a:gd name="connsiteX6935" fmla="*/ 1281993 w 4618222"/>
              <a:gd name="connsiteY6935" fmla="*/ 252927 h 2728897"/>
              <a:gd name="connsiteX6936" fmla="*/ 1285986 w 4618222"/>
              <a:gd name="connsiteY6936" fmla="*/ 263194 h 2728897"/>
              <a:gd name="connsiteX6937" fmla="*/ 1287697 w 4618222"/>
              <a:gd name="connsiteY6937" fmla="*/ 266046 h 2728897"/>
              <a:gd name="connsiteX6938" fmla="*/ 1285986 w 4618222"/>
              <a:gd name="connsiteY6938" fmla="*/ 270038 h 2728897"/>
              <a:gd name="connsiteX6939" fmla="*/ 1275719 w 4618222"/>
              <a:gd name="connsiteY6939" fmla="*/ 269468 h 2728897"/>
              <a:gd name="connsiteX6940" fmla="*/ 1276290 w 4618222"/>
              <a:gd name="connsiteY6940" fmla="*/ 269468 h 2728897"/>
              <a:gd name="connsiteX6941" fmla="*/ 1275149 w 4618222"/>
              <a:gd name="connsiteY6941" fmla="*/ 269468 h 2728897"/>
              <a:gd name="connsiteX6942" fmla="*/ 1275719 w 4618222"/>
              <a:gd name="connsiteY6942" fmla="*/ 270038 h 2728897"/>
              <a:gd name="connsiteX6943" fmla="*/ 1275719 w 4618222"/>
              <a:gd name="connsiteY6943" fmla="*/ 270038 h 2728897"/>
              <a:gd name="connsiteX6944" fmla="*/ 1270586 w 4618222"/>
              <a:gd name="connsiteY6944" fmla="*/ 274030 h 2728897"/>
              <a:gd name="connsiteX6945" fmla="*/ 1270586 w 4618222"/>
              <a:gd name="connsiteY6945" fmla="*/ 275741 h 2728897"/>
              <a:gd name="connsiteX6946" fmla="*/ 1276290 w 4618222"/>
              <a:gd name="connsiteY6946" fmla="*/ 280875 h 2728897"/>
              <a:gd name="connsiteX6947" fmla="*/ 1290549 w 4618222"/>
              <a:gd name="connsiteY6947" fmla="*/ 293993 h 2728897"/>
              <a:gd name="connsiteX6948" fmla="*/ 1296253 w 4618222"/>
              <a:gd name="connsiteY6948" fmla="*/ 296845 h 2728897"/>
              <a:gd name="connsiteX6949" fmla="*/ 1308230 w 4618222"/>
              <a:gd name="connsiteY6949" fmla="*/ 299697 h 2728897"/>
              <a:gd name="connsiteX6950" fmla="*/ 1330475 w 4618222"/>
              <a:gd name="connsiteY6950" fmla="*/ 297416 h 2728897"/>
              <a:gd name="connsiteX6951" fmla="*/ 1335608 w 4618222"/>
              <a:gd name="connsiteY6951" fmla="*/ 297986 h 2728897"/>
              <a:gd name="connsiteX6952" fmla="*/ 1350438 w 4618222"/>
              <a:gd name="connsiteY6952" fmla="*/ 300268 h 2728897"/>
              <a:gd name="connsiteX6953" fmla="*/ 1358423 w 4618222"/>
              <a:gd name="connsiteY6953" fmla="*/ 305401 h 2728897"/>
              <a:gd name="connsiteX6954" fmla="*/ 1362415 w 4618222"/>
              <a:gd name="connsiteY6954" fmla="*/ 310534 h 2728897"/>
              <a:gd name="connsiteX6955" fmla="*/ 1366408 w 4618222"/>
              <a:gd name="connsiteY6955" fmla="*/ 328786 h 2728897"/>
              <a:gd name="connsiteX6956" fmla="*/ 1078942 w 4618222"/>
              <a:gd name="connsiteY6956" fmla="*/ 232394 h 2728897"/>
              <a:gd name="connsiteX6957" fmla="*/ 1077801 w 4618222"/>
              <a:gd name="connsiteY6957" fmla="*/ 228972 h 2728897"/>
              <a:gd name="connsiteX6958" fmla="*/ 1080083 w 4618222"/>
              <a:gd name="connsiteY6958" fmla="*/ 221556 h 2728897"/>
              <a:gd name="connsiteX6959" fmla="*/ 1081224 w 4618222"/>
              <a:gd name="connsiteY6959" fmla="*/ 220416 h 2728897"/>
              <a:gd name="connsiteX6960" fmla="*/ 1084646 w 4618222"/>
              <a:gd name="connsiteY6960" fmla="*/ 213571 h 2728897"/>
              <a:gd name="connsiteX6961" fmla="*/ 1083505 w 4618222"/>
              <a:gd name="connsiteY6961" fmla="*/ 208438 h 2728897"/>
              <a:gd name="connsiteX6962" fmla="*/ 1086357 w 4618222"/>
              <a:gd name="connsiteY6962" fmla="*/ 201023 h 2728897"/>
              <a:gd name="connsiteX6963" fmla="*/ 1100046 w 4618222"/>
              <a:gd name="connsiteY6963" fmla="*/ 190757 h 2728897"/>
              <a:gd name="connsiteX6964" fmla="*/ 1106320 w 4618222"/>
              <a:gd name="connsiteY6964" fmla="*/ 190757 h 2728897"/>
              <a:gd name="connsiteX6965" fmla="*/ 1107460 w 4618222"/>
              <a:gd name="connsiteY6965" fmla="*/ 195320 h 2728897"/>
              <a:gd name="connsiteX6966" fmla="*/ 1104608 w 4618222"/>
              <a:gd name="connsiteY6966" fmla="*/ 210149 h 2728897"/>
              <a:gd name="connsiteX6967" fmla="*/ 1102327 w 4618222"/>
              <a:gd name="connsiteY6967" fmla="*/ 216423 h 2728897"/>
              <a:gd name="connsiteX6968" fmla="*/ 1102897 w 4618222"/>
              <a:gd name="connsiteY6968" fmla="*/ 223838 h 2728897"/>
              <a:gd name="connsiteX6969" fmla="*/ 1108031 w 4618222"/>
              <a:gd name="connsiteY6969" fmla="*/ 231823 h 2728897"/>
              <a:gd name="connsiteX6970" fmla="*/ 1110883 w 4618222"/>
              <a:gd name="connsiteY6970" fmla="*/ 231253 h 2728897"/>
              <a:gd name="connsiteX6971" fmla="*/ 1116016 w 4618222"/>
              <a:gd name="connsiteY6971" fmla="*/ 227260 h 2728897"/>
              <a:gd name="connsiteX6972" fmla="*/ 1119438 w 4618222"/>
              <a:gd name="connsiteY6972" fmla="*/ 227831 h 2728897"/>
              <a:gd name="connsiteX6973" fmla="*/ 1123431 w 4618222"/>
              <a:gd name="connsiteY6973" fmla="*/ 240949 h 2728897"/>
              <a:gd name="connsiteX6974" fmla="*/ 1120009 w 4618222"/>
              <a:gd name="connsiteY6974" fmla="*/ 246653 h 2728897"/>
              <a:gd name="connsiteX6975" fmla="*/ 1104608 w 4618222"/>
              <a:gd name="connsiteY6975" fmla="*/ 262623 h 2728897"/>
              <a:gd name="connsiteX6976" fmla="*/ 1095483 w 4618222"/>
              <a:gd name="connsiteY6976" fmla="*/ 267186 h 2728897"/>
              <a:gd name="connsiteX6977" fmla="*/ 1088638 w 4618222"/>
              <a:gd name="connsiteY6977" fmla="*/ 268327 h 2728897"/>
              <a:gd name="connsiteX6978" fmla="*/ 1080653 w 4618222"/>
              <a:gd name="connsiteY6978" fmla="*/ 267186 h 2728897"/>
              <a:gd name="connsiteX6979" fmla="*/ 1069816 w 4618222"/>
              <a:gd name="connsiteY6979" fmla="*/ 262623 h 2728897"/>
              <a:gd name="connsiteX6980" fmla="*/ 1066394 w 4618222"/>
              <a:gd name="connsiteY6980" fmla="*/ 262053 h 2728897"/>
              <a:gd name="connsiteX6981" fmla="*/ 1050994 w 4618222"/>
              <a:gd name="connsiteY6981" fmla="*/ 264334 h 2728897"/>
              <a:gd name="connsiteX6982" fmla="*/ 1044720 w 4618222"/>
              <a:gd name="connsiteY6982" fmla="*/ 266616 h 2728897"/>
              <a:gd name="connsiteX6983" fmla="*/ 1026468 w 4618222"/>
              <a:gd name="connsiteY6983" fmla="*/ 270608 h 2728897"/>
              <a:gd name="connsiteX6984" fmla="*/ 1016201 w 4618222"/>
              <a:gd name="connsiteY6984" fmla="*/ 270608 h 2728897"/>
              <a:gd name="connsiteX6985" fmla="*/ 1009927 w 4618222"/>
              <a:gd name="connsiteY6985" fmla="*/ 268327 h 2728897"/>
              <a:gd name="connsiteX6986" fmla="*/ 1004224 w 4618222"/>
              <a:gd name="connsiteY6986" fmla="*/ 256919 h 2728897"/>
              <a:gd name="connsiteX6987" fmla="*/ 1008216 w 4618222"/>
              <a:gd name="connsiteY6987" fmla="*/ 251786 h 2728897"/>
              <a:gd name="connsiteX6988" fmla="*/ 1029890 w 4618222"/>
              <a:gd name="connsiteY6988" fmla="*/ 248364 h 2728897"/>
              <a:gd name="connsiteX6989" fmla="*/ 1031601 w 4618222"/>
              <a:gd name="connsiteY6989" fmla="*/ 247794 h 2728897"/>
              <a:gd name="connsiteX6990" fmla="*/ 1030461 w 4618222"/>
              <a:gd name="connsiteY6990" fmla="*/ 246653 h 2728897"/>
              <a:gd name="connsiteX6991" fmla="*/ 1017342 w 4618222"/>
              <a:gd name="connsiteY6991" fmla="*/ 243801 h 2728897"/>
              <a:gd name="connsiteX6992" fmla="*/ 1013920 w 4618222"/>
              <a:gd name="connsiteY6992" fmla="*/ 243801 h 2728897"/>
              <a:gd name="connsiteX6993" fmla="*/ 995668 w 4618222"/>
              <a:gd name="connsiteY6993" fmla="*/ 239238 h 2728897"/>
              <a:gd name="connsiteX6994" fmla="*/ 988824 w 4618222"/>
              <a:gd name="connsiteY6994" fmla="*/ 234105 h 2728897"/>
              <a:gd name="connsiteX6995" fmla="*/ 986542 w 4618222"/>
              <a:gd name="connsiteY6995" fmla="*/ 226690 h 2728897"/>
              <a:gd name="connsiteX6996" fmla="*/ 994527 w 4618222"/>
              <a:gd name="connsiteY6996" fmla="*/ 219275 h 2728897"/>
              <a:gd name="connsiteX6997" fmla="*/ 1006505 w 4618222"/>
              <a:gd name="connsiteY6997" fmla="*/ 220986 h 2728897"/>
              <a:gd name="connsiteX6998" fmla="*/ 1008216 w 4618222"/>
              <a:gd name="connsiteY6998" fmla="*/ 220416 h 2728897"/>
              <a:gd name="connsiteX6999" fmla="*/ 1007646 w 4618222"/>
              <a:gd name="connsiteY6999" fmla="*/ 218134 h 2728897"/>
              <a:gd name="connsiteX7000" fmla="*/ 1001942 w 4618222"/>
              <a:gd name="connsiteY7000" fmla="*/ 214712 h 2728897"/>
              <a:gd name="connsiteX7001" fmla="*/ 1001942 w 4618222"/>
              <a:gd name="connsiteY7001" fmla="*/ 211860 h 2728897"/>
              <a:gd name="connsiteX7002" fmla="*/ 1008216 w 4618222"/>
              <a:gd name="connsiteY7002" fmla="*/ 206157 h 2728897"/>
              <a:gd name="connsiteX7003" fmla="*/ 1013920 w 4618222"/>
              <a:gd name="connsiteY7003" fmla="*/ 199312 h 2728897"/>
              <a:gd name="connsiteX7004" fmla="*/ 1018483 w 4618222"/>
              <a:gd name="connsiteY7004" fmla="*/ 194179 h 2728897"/>
              <a:gd name="connsiteX7005" fmla="*/ 1033312 w 4618222"/>
              <a:gd name="connsiteY7005" fmla="*/ 186194 h 2728897"/>
              <a:gd name="connsiteX7006" fmla="*/ 1043009 w 4618222"/>
              <a:gd name="connsiteY7006" fmla="*/ 185053 h 2728897"/>
              <a:gd name="connsiteX7007" fmla="*/ 1049283 w 4618222"/>
              <a:gd name="connsiteY7007" fmla="*/ 193609 h 2728897"/>
              <a:gd name="connsiteX7008" fmla="*/ 1052705 w 4618222"/>
              <a:gd name="connsiteY7008" fmla="*/ 198171 h 2728897"/>
              <a:gd name="connsiteX7009" fmla="*/ 1059550 w 4618222"/>
              <a:gd name="connsiteY7009" fmla="*/ 204445 h 2728897"/>
              <a:gd name="connsiteX7010" fmla="*/ 1060120 w 4618222"/>
              <a:gd name="connsiteY7010" fmla="*/ 216994 h 2728897"/>
              <a:gd name="connsiteX7011" fmla="*/ 1058979 w 4618222"/>
              <a:gd name="connsiteY7011" fmla="*/ 231253 h 2728897"/>
              <a:gd name="connsiteX7012" fmla="*/ 1060690 w 4618222"/>
              <a:gd name="connsiteY7012" fmla="*/ 233534 h 2728897"/>
              <a:gd name="connsiteX7013" fmla="*/ 1075520 w 4618222"/>
              <a:gd name="connsiteY7013" fmla="*/ 236956 h 2728897"/>
              <a:gd name="connsiteX7014" fmla="*/ 1078942 w 4618222"/>
              <a:gd name="connsiteY7014" fmla="*/ 232394 h 2728897"/>
              <a:gd name="connsiteX7015" fmla="*/ 4535377 w 4618222"/>
              <a:gd name="connsiteY7015" fmla="*/ 2548091 h 2728897"/>
              <a:gd name="connsiteX7016" fmla="*/ 4535377 w 4618222"/>
              <a:gd name="connsiteY7016" fmla="*/ 2549802 h 2728897"/>
              <a:gd name="connsiteX7017" fmla="*/ 4534806 w 4618222"/>
              <a:gd name="connsiteY7017" fmla="*/ 2553224 h 2728897"/>
              <a:gd name="connsiteX7018" fmla="*/ 4534236 w 4618222"/>
              <a:gd name="connsiteY7018" fmla="*/ 2556076 h 2728897"/>
              <a:gd name="connsiteX7019" fmla="*/ 4533666 w 4618222"/>
              <a:gd name="connsiteY7019" fmla="*/ 2561780 h 2728897"/>
              <a:gd name="connsiteX7020" fmla="*/ 4530814 w 4618222"/>
              <a:gd name="connsiteY7020" fmla="*/ 2568054 h 2728897"/>
              <a:gd name="connsiteX7021" fmla="*/ 4511422 w 4618222"/>
              <a:gd name="connsiteY7021" fmla="*/ 2589728 h 2728897"/>
              <a:gd name="connsiteX7022" fmla="*/ 4506288 w 4618222"/>
              <a:gd name="connsiteY7022" fmla="*/ 2594291 h 2728897"/>
              <a:gd name="connsiteX7023" fmla="*/ 4500584 w 4618222"/>
              <a:gd name="connsiteY7023" fmla="*/ 2606839 h 2728897"/>
              <a:gd name="connsiteX7024" fmla="*/ 4495451 w 4618222"/>
              <a:gd name="connsiteY7024" fmla="*/ 2611972 h 2728897"/>
              <a:gd name="connsiteX7025" fmla="*/ 4485755 w 4618222"/>
              <a:gd name="connsiteY7025" fmla="*/ 2613683 h 2728897"/>
              <a:gd name="connsiteX7026" fmla="*/ 4469214 w 4618222"/>
              <a:gd name="connsiteY7026" fmla="*/ 2629654 h 2728897"/>
              <a:gd name="connsiteX7027" fmla="*/ 4462370 w 4618222"/>
              <a:gd name="connsiteY7027" fmla="*/ 2639350 h 2728897"/>
              <a:gd name="connsiteX7028" fmla="*/ 4457236 w 4618222"/>
              <a:gd name="connsiteY7028" fmla="*/ 2646194 h 2728897"/>
              <a:gd name="connsiteX7029" fmla="*/ 4449821 w 4618222"/>
              <a:gd name="connsiteY7029" fmla="*/ 2657601 h 2728897"/>
              <a:gd name="connsiteX7030" fmla="*/ 4427577 w 4618222"/>
              <a:gd name="connsiteY7030" fmla="*/ 2673572 h 2728897"/>
              <a:gd name="connsiteX7031" fmla="*/ 4413318 w 4618222"/>
              <a:gd name="connsiteY7031" fmla="*/ 2671290 h 2728897"/>
              <a:gd name="connsiteX7032" fmla="*/ 4411037 w 4618222"/>
              <a:gd name="connsiteY7032" fmla="*/ 2668439 h 2728897"/>
              <a:gd name="connsiteX7033" fmla="*/ 4396778 w 4618222"/>
              <a:gd name="connsiteY7033" fmla="*/ 2659313 h 2728897"/>
              <a:gd name="connsiteX7034" fmla="*/ 4393926 w 4618222"/>
              <a:gd name="connsiteY7034" fmla="*/ 2651898 h 2728897"/>
              <a:gd name="connsiteX7035" fmla="*/ 4407614 w 4618222"/>
              <a:gd name="connsiteY7035" fmla="*/ 2630794 h 2728897"/>
              <a:gd name="connsiteX7036" fmla="*/ 4431570 w 4618222"/>
              <a:gd name="connsiteY7036" fmla="*/ 2609120 h 2728897"/>
              <a:gd name="connsiteX7037" fmla="*/ 4436132 w 4618222"/>
              <a:gd name="connsiteY7037" fmla="*/ 2606839 h 2728897"/>
              <a:gd name="connsiteX7038" fmla="*/ 4452103 w 4618222"/>
              <a:gd name="connsiteY7038" fmla="*/ 2598284 h 2728897"/>
              <a:gd name="connsiteX7039" fmla="*/ 4471496 w 4618222"/>
              <a:gd name="connsiteY7039" fmla="*/ 2586876 h 2728897"/>
              <a:gd name="connsiteX7040" fmla="*/ 4484044 w 4618222"/>
              <a:gd name="connsiteY7040" fmla="*/ 2573757 h 2728897"/>
              <a:gd name="connsiteX7041" fmla="*/ 4488037 w 4618222"/>
              <a:gd name="connsiteY7041" fmla="*/ 2566342 h 2728897"/>
              <a:gd name="connsiteX7042" fmla="*/ 4492029 w 4618222"/>
              <a:gd name="connsiteY7042" fmla="*/ 2561210 h 2728897"/>
              <a:gd name="connsiteX7043" fmla="*/ 4509140 w 4618222"/>
              <a:gd name="connsiteY7043" fmla="*/ 2540106 h 2728897"/>
              <a:gd name="connsiteX7044" fmla="*/ 4513132 w 4618222"/>
              <a:gd name="connsiteY7044" fmla="*/ 2536683 h 2728897"/>
              <a:gd name="connsiteX7045" fmla="*/ 4519407 w 4618222"/>
              <a:gd name="connsiteY7045" fmla="*/ 2537254 h 2728897"/>
              <a:gd name="connsiteX7046" fmla="*/ 4521117 w 4618222"/>
              <a:gd name="connsiteY7046" fmla="*/ 2540106 h 2728897"/>
              <a:gd name="connsiteX7047" fmla="*/ 4525110 w 4618222"/>
              <a:gd name="connsiteY7047" fmla="*/ 2546950 h 2728897"/>
              <a:gd name="connsiteX7048" fmla="*/ 4531955 w 4618222"/>
              <a:gd name="connsiteY7048" fmla="*/ 2545809 h 2728897"/>
              <a:gd name="connsiteX7049" fmla="*/ 4535377 w 4618222"/>
              <a:gd name="connsiteY7049" fmla="*/ 2548091 h 2728897"/>
              <a:gd name="connsiteX7050" fmla="*/ 1949325 w 4618222"/>
              <a:gd name="connsiteY7050" fmla="*/ 740592 h 2728897"/>
              <a:gd name="connsiteX7051" fmla="*/ 1933355 w 4618222"/>
              <a:gd name="connsiteY7051" fmla="*/ 735459 h 2728897"/>
              <a:gd name="connsiteX7052" fmla="*/ 1917384 w 4618222"/>
              <a:gd name="connsiteY7052" fmla="*/ 730896 h 2728897"/>
              <a:gd name="connsiteX7053" fmla="*/ 1912251 w 4618222"/>
              <a:gd name="connsiteY7053" fmla="*/ 730325 h 2728897"/>
              <a:gd name="connsiteX7054" fmla="*/ 1906547 w 4618222"/>
              <a:gd name="connsiteY7054" fmla="*/ 725192 h 2728897"/>
              <a:gd name="connsiteX7055" fmla="*/ 1910540 w 4618222"/>
              <a:gd name="connsiteY7055" fmla="*/ 720629 h 2728897"/>
              <a:gd name="connsiteX7056" fmla="*/ 1913392 w 4618222"/>
              <a:gd name="connsiteY7056" fmla="*/ 718918 h 2728897"/>
              <a:gd name="connsiteX7057" fmla="*/ 1914532 w 4618222"/>
              <a:gd name="connsiteY7057" fmla="*/ 716066 h 2728897"/>
              <a:gd name="connsiteX7058" fmla="*/ 1910540 w 4618222"/>
              <a:gd name="connsiteY7058" fmla="*/ 708652 h 2728897"/>
              <a:gd name="connsiteX7059" fmla="*/ 1905977 w 4618222"/>
              <a:gd name="connsiteY7059" fmla="*/ 706370 h 2728897"/>
              <a:gd name="connsiteX7060" fmla="*/ 1897421 w 4618222"/>
              <a:gd name="connsiteY7060" fmla="*/ 704659 h 2728897"/>
              <a:gd name="connsiteX7061" fmla="*/ 1895710 w 4618222"/>
              <a:gd name="connsiteY7061" fmla="*/ 701807 h 2728897"/>
              <a:gd name="connsiteX7062" fmla="*/ 1896851 w 4618222"/>
              <a:gd name="connsiteY7062" fmla="*/ 698955 h 2728897"/>
              <a:gd name="connsiteX7063" fmla="*/ 1908828 w 4618222"/>
              <a:gd name="connsiteY7063" fmla="*/ 696674 h 2728897"/>
              <a:gd name="connsiteX7064" fmla="*/ 1914532 w 4618222"/>
              <a:gd name="connsiteY7064" fmla="*/ 691540 h 2728897"/>
              <a:gd name="connsiteX7065" fmla="*/ 1913962 w 4618222"/>
              <a:gd name="connsiteY7065" fmla="*/ 688689 h 2728897"/>
              <a:gd name="connsiteX7066" fmla="*/ 1902555 w 4618222"/>
              <a:gd name="connsiteY7066" fmla="*/ 687548 h 2728897"/>
              <a:gd name="connsiteX7067" fmla="*/ 1897421 w 4618222"/>
              <a:gd name="connsiteY7067" fmla="*/ 688118 h 2728897"/>
              <a:gd name="connsiteX7068" fmla="*/ 1893999 w 4618222"/>
              <a:gd name="connsiteY7068" fmla="*/ 682985 h 2728897"/>
              <a:gd name="connsiteX7069" fmla="*/ 1902555 w 4618222"/>
              <a:gd name="connsiteY7069" fmla="*/ 670437 h 2728897"/>
              <a:gd name="connsiteX7070" fmla="*/ 1909969 w 4618222"/>
              <a:gd name="connsiteY7070" fmla="*/ 667015 h 2728897"/>
              <a:gd name="connsiteX7071" fmla="*/ 1909969 w 4618222"/>
              <a:gd name="connsiteY7071" fmla="*/ 667015 h 2728897"/>
              <a:gd name="connsiteX7072" fmla="*/ 1909399 w 4618222"/>
              <a:gd name="connsiteY7072" fmla="*/ 667585 h 2728897"/>
              <a:gd name="connsiteX7073" fmla="*/ 1909969 w 4618222"/>
              <a:gd name="connsiteY7073" fmla="*/ 668155 h 2728897"/>
              <a:gd name="connsiteX7074" fmla="*/ 1909969 w 4618222"/>
              <a:gd name="connsiteY7074" fmla="*/ 667585 h 2728897"/>
              <a:gd name="connsiteX7075" fmla="*/ 1920806 w 4618222"/>
              <a:gd name="connsiteY7075" fmla="*/ 667585 h 2728897"/>
              <a:gd name="connsiteX7076" fmla="*/ 1924228 w 4618222"/>
              <a:gd name="connsiteY7076" fmla="*/ 671007 h 2728897"/>
              <a:gd name="connsiteX7077" fmla="*/ 1928221 w 4618222"/>
              <a:gd name="connsiteY7077" fmla="*/ 679563 h 2728897"/>
              <a:gd name="connsiteX7078" fmla="*/ 1930503 w 4618222"/>
              <a:gd name="connsiteY7078" fmla="*/ 688118 h 2728897"/>
              <a:gd name="connsiteX7079" fmla="*/ 1930503 w 4618222"/>
              <a:gd name="connsiteY7079" fmla="*/ 688118 h 2728897"/>
              <a:gd name="connsiteX7080" fmla="*/ 1929932 w 4618222"/>
              <a:gd name="connsiteY7080" fmla="*/ 689259 h 2728897"/>
              <a:gd name="connsiteX7081" fmla="*/ 1931073 w 4618222"/>
              <a:gd name="connsiteY7081" fmla="*/ 688689 h 2728897"/>
              <a:gd name="connsiteX7082" fmla="*/ 1930503 w 4618222"/>
              <a:gd name="connsiteY7082" fmla="*/ 688118 h 2728897"/>
              <a:gd name="connsiteX7083" fmla="*/ 1933355 w 4618222"/>
              <a:gd name="connsiteY7083" fmla="*/ 686978 h 2728897"/>
              <a:gd name="connsiteX7084" fmla="*/ 1937347 w 4618222"/>
              <a:gd name="connsiteY7084" fmla="*/ 680703 h 2728897"/>
              <a:gd name="connsiteX7085" fmla="*/ 1938488 w 4618222"/>
              <a:gd name="connsiteY7085" fmla="*/ 674429 h 2728897"/>
              <a:gd name="connsiteX7086" fmla="*/ 1943051 w 4618222"/>
              <a:gd name="connsiteY7086" fmla="*/ 673859 h 2728897"/>
              <a:gd name="connsiteX7087" fmla="*/ 1945902 w 4618222"/>
              <a:gd name="connsiteY7087" fmla="*/ 677851 h 2728897"/>
              <a:gd name="connsiteX7088" fmla="*/ 1948754 w 4618222"/>
              <a:gd name="connsiteY7088" fmla="*/ 677851 h 2728897"/>
              <a:gd name="connsiteX7089" fmla="*/ 1959591 w 4618222"/>
              <a:gd name="connsiteY7089" fmla="*/ 672718 h 2728897"/>
              <a:gd name="connsiteX7090" fmla="*/ 1966436 w 4618222"/>
              <a:gd name="connsiteY7090" fmla="*/ 672718 h 2728897"/>
              <a:gd name="connsiteX7091" fmla="*/ 1983547 w 4618222"/>
              <a:gd name="connsiteY7091" fmla="*/ 668155 h 2728897"/>
              <a:gd name="connsiteX7092" fmla="*/ 1992102 w 4618222"/>
              <a:gd name="connsiteY7092" fmla="*/ 668155 h 2728897"/>
              <a:gd name="connsiteX7093" fmla="*/ 1998376 w 4618222"/>
              <a:gd name="connsiteY7093" fmla="*/ 669296 h 2728897"/>
              <a:gd name="connsiteX7094" fmla="*/ 2001228 w 4618222"/>
              <a:gd name="connsiteY7094" fmla="*/ 670437 h 2728897"/>
              <a:gd name="connsiteX7095" fmla="*/ 2005221 w 4618222"/>
              <a:gd name="connsiteY7095" fmla="*/ 677851 h 2728897"/>
              <a:gd name="connsiteX7096" fmla="*/ 2007503 w 4618222"/>
              <a:gd name="connsiteY7096" fmla="*/ 685837 h 2728897"/>
              <a:gd name="connsiteX7097" fmla="*/ 2013206 w 4618222"/>
              <a:gd name="connsiteY7097" fmla="*/ 689259 h 2728897"/>
              <a:gd name="connsiteX7098" fmla="*/ 2014347 w 4618222"/>
              <a:gd name="connsiteY7098" fmla="*/ 690400 h 2728897"/>
              <a:gd name="connsiteX7099" fmla="*/ 2014347 w 4618222"/>
              <a:gd name="connsiteY7099" fmla="*/ 692111 h 2728897"/>
              <a:gd name="connsiteX7100" fmla="*/ 2012065 w 4618222"/>
              <a:gd name="connsiteY7100" fmla="*/ 704659 h 2728897"/>
              <a:gd name="connsiteX7101" fmla="*/ 2010925 w 4618222"/>
              <a:gd name="connsiteY7101" fmla="*/ 707511 h 2728897"/>
              <a:gd name="connsiteX7102" fmla="*/ 2005221 w 4618222"/>
              <a:gd name="connsiteY7102" fmla="*/ 713785 h 2728897"/>
              <a:gd name="connsiteX7103" fmla="*/ 2000087 w 4618222"/>
              <a:gd name="connsiteY7103" fmla="*/ 717777 h 2728897"/>
              <a:gd name="connsiteX7104" fmla="*/ 1985258 w 4618222"/>
              <a:gd name="connsiteY7104" fmla="*/ 725763 h 2728897"/>
              <a:gd name="connsiteX7105" fmla="*/ 1981265 w 4618222"/>
              <a:gd name="connsiteY7105" fmla="*/ 728614 h 2728897"/>
              <a:gd name="connsiteX7106" fmla="*/ 1956169 w 4618222"/>
              <a:gd name="connsiteY7106" fmla="*/ 739452 h 2728897"/>
              <a:gd name="connsiteX7107" fmla="*/ 1949325 w 4618222"/>
              <a:gd name="connsiteY7107" fmla="*/ 740592 h 2728897"/>
              <a:gd name="connsiteX7108" fmla="*/ 2970285 w 4618222"/>
              <a:gd name="connsiteY7108" fmla="*/ 85239 h 2728897"/>
              <a:gd name="connsiteX7109" fmla="*/ 2972566 w 4618222"/>
              <a:gd name="connsiteY7109" fmla="*/ 65846 h 2728897"/>
              <a:gd name="connsiteX7110" fmla="*/ 2977700 w 4618222"/>
              <a:gd name="connsiteY7110" fmla="*/ 53298 h 2728897"/>
              <a:gd name="connsiteX7111" fmla="*/ 2983403 w 4618222"/>
              <a:gd name="connsiteY7111" fmla="*/ 51016 h 2728897"/>
              <a:gd name="connsiteX7112" fmla="*/ 2990248 w 4618222"/>
              <a:gd name="connsiteY7112" fmla="*/ 55579 h 2728897"/>
              <a:gd name="connsiteX7113" fmla="*/ 3007359 w 4618222"/>
              <a:gd name="connsiteY7113" fmla="*/ 65846 h 2728897"/>
              <a:gd name="connsiteX7114" fmla="*/ 3011922 w 4618222"/>
              <a:gd name="connsiteY7114" fmla="*/ 70409 h 2728897"/>
              <a:gd name="connsiteX7115" fmla="*/ 3017055 w 4618222"/>
              <a:gd name="connsiteY7115" fmla="*/ 82387 h 2728897"/>
              <a:gd name="connsiteX7116" fmla="*/ 3021618 w 4618222"/>
              <a:gd name="connsiteY7116" fmla="*/ 95505 h 2728897"/>
              <a:gd name="connsiteX7117" fmla="*/ 3021048 w 4618222"/>
              <a:gd name="connsiteY7117" fmla="*/ 95505 h 2728897"/>
              <a:gd name="connsiteX7118" fmla="*/ 3020477 w 4618222"/>
              <a:gd name="connsiteY7118" fmla="*/ 96075 h 2728897"/>
              <a:gd name="connsiteX7119" fmla="*/ 3010211 w 4618222"/>
              <a:gd name="connsiteY7119" fmla="*/ 101779 h 2728897"/>
              <a:gd name="connsiteX7120" fmla="*/ 3010211 w 4618222"/>
              <a:gd name="connsiteY7120" fmla="*/ 103490 h 2728897"/>
              <a:gd name="connsiteX7121" fmla="*/ 3013063 w 4618222"/>
              <a:gd name="connsiteY7121" fmla="*/ 104061 h 2728897"/>
              <a:gd name="connsiteX7122" fmla="*/ 3020477 w 4618222"/>
              <a:gd name="connsiteY7122" fmla="*/ 96646 h 2728897"/>
              <a:gd name="connsiteX7123" fmla="*/ 3021618 w 4618222"/>
              <a:gd name="connsiteY7123" fmla="*/ 96646 h 2728897"/>
              <a:gd name="connsiteX7124" fmla="*/ 3021618 w 4618222"/>
              <a:gd name="connsiteY7124" fmla="*/ 96075 h 2728897"/>
              <a:gd name="connsiteX7125" fmla="*/ 3024470 w 4618222"/>
              <a:gd name="connsiteY7125" fmla="*/ 94935 h 2728897"/>
              <a:gd name="connsiteX7126" fmla="*/ 3035307 w 4618222"/>
              <a:gd name="connsiteY7126" fmla="*/ 94364 h 2728897"/>
              <a:gd name="connsiteX7127" fmla="*/ 3042722 w 4618222"/>
              <a:gd name="connsiteY7127" fmla="*/ 94364 h 2728897"/>
              <a:gd name="connsiteX7128" fmla="*/ 3052418 w 4618222"/>
              <a:gd name="connsiteY7128" fmla="*/ 94935 h 2728897"/>
              <a:gd name="connsiteX7129" fmla="*/ 3067248 w 4618222"/>
              <a:gd name="connsiteY7129" fmla="*/ 112616 h 2728897"/>
              <a:gd name="connsiteX7130" fmla="*/ 3072381 w 4618222"/>
              <a:gd name="connsiteY7130" fmla="*/ 125164 h 2728897"/>
              <a:gd name="connsiteX7131" fmla="*/ 3074662 w 4618222"/>
              <a:gd name="connsiteY7131" fmla="*/ 130868 h 2728897"/>
              <a:gd name="connsiteX7132" fmla="*/ 3079796 w 4618222"/>
              <a:gd name="connsiteY7132" fmla="*/ 134861 h 2728897"/>
              <a:gd name="connsiteX7133" fmla="*/ 3082077 w 4618222"/>
              <a:gd name="connsiteY7133" fmla="*/ 137713 h 2728897"/>
              <a:gd name="connsiteX7134" fmla="*/ 3082077 w 4618222"/>
              <a:gd name="connsiteY7134" fmla="*/ 143986 h 2728897"/>
              <a:gd name="connsiteX7135" fmla="*/ 3071240 w 4618222"/>
              <a:gd name="connsiteY7135" fmla="*/ 151972 h 2728897"/>
              <a:gd name="connsiteX7136" fmla="*/ 3066107 w 4618222"/>
              <a:gd name="connsiteY7136" fmla="*/ 151972 h 2728897"/>
              <a:gd name="connsiteX7137" fmla="*/ 3037588 w 4618222"/>
              <a:gd name="connsiteY7137" fmla="*/ 148549 h 2728897"/>
              <a:gd name="connsiteX7138" fmla="*/ 3023329 w 4618222"/>
              <a:gd name="connsiteY7138" fmla="*/ 141135 h 2728897"/>
              <a:gd name="connsiteX7139" fmla="*/ 3013063 w 4618222"/>
              <a:gd name="connsiteY7139" fmla="*/ 136001 h 2728897"/>
              <a:gd name="connsiteX7140" fmla="*/ 3008500 w 4618222"/>
              <a:gd name="connsiteY7140" fmla="*/ 129727 h 2728897"/>
              <a:gd name="connsiteX7141" fmla="*/ 3009070 w 4618222"/>
              <a:gd name="connsiteY7141" fmla="*/ 122883 h 2728897"/>
              <a:gd name="connsiteX7142" fmla="*/ 3004507 w 4618222"/>
              <a:gd name="connsiteY7142" fmla="*/ 112046 h 2728897"/>
              <a:gd name="connsiteX7143" fmla="*/ 3002796 w 4618222"/>
              <a:gd name="connsiteY7143" fmla="*/ 112046 h 2728897"/>
              <a:gd name="connsiteX7144" fmla="*/ 3001655 w 4618222"/>
              <a:gd name="connsiteY7144" fmla="*/ 113186 h 2728897"/>
              <a:gd name="connsiteX7145" fmla="*/ 3002796 w 4618222"/>
              <a:gd name="connsiteY7145" fmla="*/ 117750 h 2728897"/>
              <a:gd name="connsiteX7146" fmla="*/ 2993100 w 4618222"/>
              <a:gd name="connsiteY7146" fmla="*/ 133149 h 2728897"/>
              <a:gd name="connsiteX7147" fmla="*/ 2990248 w 4618222"/>
              <a:gd name="connsiteY7147" fmla="*/ 132009 h 2728897"/>
              <a:gd name="connsiteX7148" fmla="*/ 2979981 w 4618222"/>
              <a:gd name="connsiteY7148" fmla="*/ 122883 h 2728897"/>
              <a:gd name="connsiteX7149" fmla="*/ 2977700 w 4618222"/>
              <a:gd name="connsiteY7149" fmla="*/ 117179 h 2728897"/>
              <a:gd name="connsiteX7150" fmla="*/ 2983403 w 4618222"/>
              <a:gd name="connsiteY7150" fmla="*/ 113757 h 2728897"/>
              <a:gd name="connsiteX7151" fmla="*/ 2990248 w 4618222"/>
              <a:gd name="connsiteY7151" fmla="*/ 112616 h 2728897"/>
              <a:gd name="connsiteX7152" fmla="*/ 2991959 w 4618222"/>
              <a:gd name="connsiteY7152" fmla="*/ 110905 h 2728897"/>
              <a:gd name="connsiteX7153" fmla="*/ 2990248 w 4618222"/>
              <a:gd name="connsiteY7153" fmla="*/ 110335 h 2728897"/>
              <a:gd name="connsiteX7154" fmla="*/ 2979411 w 4618222"/>
              <a:gd name="connsiteY7154" fmla="*/ 106342 h 2728897"/>
              <a:gd name="connsiteX7155" fmla="*/ 2974848 w 4618222"/>
              <a:gd name="connsiteY7155" fmla="*/ 105772 h 2728897"/>
              <a:gd name="connsiteX7156" fmla="*/ 2971996 w 4618222"/>
              <a:gd name="connsiteY7156" fmla="*/ 102350 h 2728897"/>
              <a:gd name="connsiteX7157" fmla="*/ 2970285 w 4618222"/>
              <a:gd name="connsiteY7157" fmla="*/ 85239 h 2728897"/>
              <a:gd name="connsiteX7158" fmla="*/ 4618080 w 4618222"/>
              <a:gd name="connsiteY7158" fmla="*/ 2479076 h 2728897"/>
              <a:gd name="connsiteX7159" fmla="*/ 4615228 w 4618222"/>
              <a:gd name="connsiteY7159" fmla="*/ 2488772 h 2728897"/>
              <a:gd name="connsiteX7160" fmla="*/ 4611806 w 4618222"/>
              <a:gd name="connsiteY7160" fmla="*/ 2494476 h 2728897"/>
              <a:gd name="connsiteX7161" fmla="*/ 4602110 w 4618222"/>
              <a:gd name="connsiteY7161" fmla="*/ 2505883 h 2728897"/>
              <a:gd name="connsiteX7162" fmla="*/ 4599258 w 4618222"/>
              <a:gd name="connsiteY7162" fmla="*/ 2507025 h 2728897"/>
              <a:gd name="connsiteX7163" fmla="*/ 4595836 w 4618222"/>
              <a:gd name="connsiteY7163" fmla="*/ 2507025 h 2728897"/>
              <a:gd name="connsiteX7164" fmla="*/ 4587280 w 4618222"/>
              <a:gd name="connsiteY7164" fmla="*/ 2514439 h 2728897"/>
              <a:gd name="connsiteX7165" fmla="*/ 4578154 w 4618222"/>
              <a:gd name="connsiteY7165" fmla="*/ 2533832 h 2728897"/>
              <a:gd name="connsiteX7166" fmla="*/ 4561614 w 4618222"/>
              <a:gd name="connsiteY7166" fmla="*/ 2550943 h 2728897"/>
              <a:gd name="connsiteX7167" fmla="*/ 4550777 w 4618222"/>
              <a:gd name="connsiteY7167" fmla="*/ 2558928 h 2728897"/>
              <a:gd name="connsiteX7168" fmla="*/ 4547354 w 4618222"/>
              <a:gd name="connsiteY7168" fmla="*/ 2558358 h 2728897"/>
              <a:gd name="connsiteX7169" fmla="*/ 4541651 w 4618222"/>
              <a:gd name="connsiteY7169" fmla="*/ 2552654 h 2728897"/>
              <a:gd name="connsiteX7170" fmla="*/ 4541651 w 4618222"/>
              <a:gd name="connsiteY7170" fmla="*/ 2549231 h 2728897"/>
              <a:gd name="connsiteX7171" fmla="*/ 4551347 w 4618222"/>
              <a:gd name="connsiteY7171" fmla="*/ 2537254 h 2728897"/>
              <a:gd name="connsiteX7172" fmla="*/ 4554199 w 4618222"/>
              <a:gd name="connsiteY7172" fmla="*/ 2529268 h 2728897"/>
              <a:gd name="connsiteX7173" fmla="*/ 4551347 w 4618222"/>
              <a:gd name="connsiteY7173" fmla="*/ 2519572 h 2728897"/>
              <a:gd name="connsiteX7174" fmla="*/ 4542792 w 4618222"/>
              <a:gd name="connsiteY7174" fmla="*/ 2511017 h 2728897"/>
              <a:gd name="connsiteX7175" fmla="*/ 4545073 w 4618222"/>
              <a:gd name="connsiteY7175" fmla="*/ 2499039 h 2728897"/>
              <a:gd name="connsiteX7176" fmla="*/ 4553058 w 4618222"/>
              <a:gd name="connsiteY7176" fmla="*/ 2495617 h 2728897"/>
              <a:gd name="connsiteX7177" fmla="*/ 4558762 w 4618222"/>
              <a:gd name="connsiteY7177" fmla="*/ 2489914 h 2728897"/>
              <a:gd name="connsiteX7178" fmla="*/ 4565036 w 4618222"/>
              <a:gd name="connsiteY7178" fmla="*/ 2473943 h 2728897"/>
              <a:gd name="connsiteX7179" fmla="*/ 4568458 w 4618222"/>
              <a:gd name="connsiteY7179" fmla="*/ 2458543 h 2728897"/>
              <a:gd name="connsiteX7180" fmla="*/ 4566177 w 4618222"/>
              <a:gd name="connsiteY7180" fmla="*/ 2452269 h 2728897"/>
              <a:gd name="connsiteX7181" fmla="*/ 4565036 w 4618222"/>
              <a:gd name="connsiteY7181" fmla="*/ 2447706 h 2728897"/>
              <a:gd name="connsiteX7182" fmla="*/ 4563325 w 4618222"/>
              <a:gd name="connsiteY7182" fmla="*/ 2432877 h 2728897"/>
              <a:gd name="connsiteX7183" fmla="*/ 4559333 w 4618222"/>
              <a:gd name="connsiteY7183" fmla="*/ 2418047 h 2728897"/>
              <a:gd name="connsiteX7184" fmla="*/ 4558762 w 4618222"/>
              <a:gd name="connsiteY7184" fmla="*/ 2408351 h 2728897"/>
              <a:gd name="connsiteX7185" fmla="*/ 4557051 w 4618222"/>
              <a:gd name="connsiteY7185" fmla="*/ 2395232 h 2728897"/>
              <a:gd name="connsiteX7186" fmla="*/ 4557621 w 4618222"/>
              <a:gd name="connsiteY7186" fmla="*/ 2393521 h 2728897"/>
              <a:gd name="connsiteX7187" fmla="*/ 4560473 w 4618222"/>
              <a:gd name="connsiteY7187" fmla="*/ 2393521 h 2728897"/>
              <a:gd name="connsiteX7188" fmla="*/ 4561614 w 4618222"/>
              <a:gd name="connsiteY7188" fmla="*/ 2394662 h 2728897"/>
              <a:gd name="connsiteX7189" fmla="*/ 4563895 w 4618222"/>
              <a:gd name="connsiteY7189" fmla="*/ 2399225 h 2728897"/>
              <a:gd name="connsiteX7190" fmla="*/ 4575303 w 4618222"/>
              <a:gd name="connsiteY7190" fmla="*/ 2413484 h 2728897"/>
              <a:gd name="connsiteX7191" fmla="*/ 4577584 w 4618222"/>
              <a:gd name="connsiteY7191" fmla="*/ 2426032 h 2728897"/>
              <a:gd name="connsiteX7192" fmla="*/ 4574732 w 4618222"/>
              <a:gd name="connsiteY7192" fmla="*/ 2449417 h 2728897"/>
              <a:gd name="connsiteX7193" fmla="*/ 4578154 w 4618222"/>
              <a:gd name="connsiteY7193" fmla="*/ 2452840 h 2728897"/>
              <a:gd name="connsiteX7194" fmla="*/ 4580436 w 4618222"/>
              <a:gd name="connsiteY7194" fmla="*/ 2450558 h 2728897"/>
              <a:gd name="connsiteX7195" fmla="*/ 4581576 w 4618222"/>
              <a:gd name="connsiteY7195" fmla="*/ 2447136 h 2728897"/>
              <a:gd name="connsiteX7196" fmla="*/ 4582718 w 4618222"/>
              <a:gd name="connsiteY7196" fmla="*/ 2445995 h 2728897"/>
              <a:gd name="connsiteX7197" fmla="*/ 4584999 w 4618222"/>
              <a:gd name="connsiteY7197" fmla="*/ 2447136 h 2728897"/>
              <a:gd name="connsiteX7198" fmla="*/ 4586710 w 4618222"/>
              <a:gd name="connsiteY7198" fmla="*/ 2451698 h 2728897"/>
              <a:gd name="connsiteX7199" fmla="*/ 4588421 w 4618222"/>
              <a:gd name="connsiteY7199" fmla="*/ 2463676 h 2728897"/>
              <a:gd name="connsiteX7200" fmla="*/ 4593555 w 4618222"/>
              <a:gd name="connsiteY7200" fmla="*/ 2472232 h 2728897"/>
              <a:gd name="connsiteX7201" fmla="*/ 4607243 w 4618222"/>
              <a:gd name="connsiteY7201" fmla="*/ 2472802 h 2728897"/>
              <a:gd name="connsiteX7202" fmla="*/ 4610095 w 4618222"/>
              <a:gd name="connsiteY7202" fmla="*/ 2471091 h 2728897"/>
              <a:gd name="connsiteX7203" fmla="*/ 4614658 w 4618222"/>
              <a:gd name="connsiteY7203" fmla="*/ 2471091 h 2728897"/>
              <a:gd name="connsiteX7204" fmla="*/ 4618080 w 4618222"/>
              <a:gd name="connsiteY7204" fmla="*/ 2479076 h 2728897"/>
              <a:gd name="connsiteX7205" fmla="*/ 3528676 w 4618222"/>
              <a:gd name="connsiteY7205" fmla="*/ 145127 h 2728897"/>
              <a:gd name="connsiteX7206" fmla="*/ 3534950 w 4618222"/>
              <a:gd name="connsiteY7206" fmla="*/ 156535 h 2728897"/>
              <a:gd name="connsiteX7207" fmla="*/ 3538372 w 4618222"/>
              <a:gd name="connsiteY7207" fmla="*/ 160527 h 2728897"/>
              <a:gd name="connsiteX7208" fmla="*/ 3547498 w 4618222"/>
              <a:gd name="connsiteY7208" fmla="*/ 165090 h 2728897"/>
              <a:gd name="connsiteX7209" fmla="*/ 3557764 w 4618222"/>
              <a:gd name="connsiteY7209" fmla="*/ 170794 h 2728897"/>
              <a:gd name="connsiteX7210" fmla="*/ 3566891 w 4618222"/>
              <a:gd name="connsiteY7210" fmla="*/ 173646 h 2728897"/>
              <a:gd name="connsiteX7211" fmla="*/ 3575446 w 4618222"/>
              <a:gd name="connsiteY7211" fmla="*/ 173646 h 2728897"/>
              <a:gd name="connsiteX7212" fmla="*/ 3579439 w 4618222"/>
              <a:gd name="connsiteY7212" fmla="*/ 170794 h 2728897"/>
              <a:gd name="connsiteX7213" fmla="*/ 3584002 w 4618222"/>
              <a:gd name="connsiteY7213" fmla="*/ 163949 h 2728897"/>
              <a:gd name="connsiteX7214" fmla="*/ 3589135 w 4618222"/>
              <a:gd name="connsiteY7214" fmla="*/ 157675 h 2728897"/>
              <a:gd name="connsiteX7215" fmla="*/ 3602253 w 4618222"/>
              <a:gd name="connsiteY7215" fmla="*/ 151972 h 2728897"/>
              <a:gd name="connsiteX7216" fmla="*/ 3606817 w 4618222"/>
              <a:gd name="connsiteY7216" fmla="*/ 150831 h 2728897"/>
              <a:gd name="connsiteX7217" fmla="*/ 3610239 w 4618222"/>
              <a:gd name="connsiteY7217" fmla="*/ 147409 h 2728897"/>
              <a:gd name="connsiteX7218" fmla="*/ 3611379 w 4618222"/>
              <a:gd name="connsiteY7218" fmla="*/ 144557 h 2728897"/>
              <a:gd name="connsiteX7219" fmla="*/ 3614231 w 4618222"/>
              <a:gd name="connsiteY7219" fmla="*/ 140564 h 2728897"/>
              <a:gd name="connsiteX7220" fmla="*/ 3616513 w 4618222"/>
              <a:gd name="connsiteY7220" fmla="*/ 138283 h 2728897"/>
              <a:gd name="connsiteX7221" fmla="*/ 3618794 w 4618222"/>
              <a:gd name="connsiteY7221" fmla="*/ 133720 h 2728897"/>
              <a:gd name="connsiteX7222" fmla="*/ 3618794 w 4618222"/>
              <a:gd name="connsiteY7222" fmla="*/ 126875 h 2728897"/>
              <a:gd name="connsiteX7223" fmla="*/ 3615942 w 4618222"/>
              <a:gd name="connsiteY7223" fmla="*/ 118890 h 2728897"/>
              <a:gd name="connsiteX7224" fmla="*/ 3610239 w 4618222"/>
              <a:gd name="connsiteY7224" fmla="*/ 110905 h 2728897"/>
              <a:gd name="connsiteX7225" fmla="*/ 3588564 w 4618222"/>
              <a:gd name="connsiteY7225" fmla="*/ 106342 h 2728897"/>
              <a:gd name="connsiteX7226" fmla="*/ 3586854 w 4618222"/>
              <a:gd name="connsiteY7226" fmla="*/ 106342 h 2728897"/>
              <a:gd name="connsiteX7227" fmla="*/ 3582861 w 4618222"/>
              <a:gd name="connsiteY7227" fmla="*/ 108624 h 2728897"/>
              <a:gd name="connsiteX7228" fmla="*/ 3582861 w 4618222"/>
              <a:gd name="connsiteY7228" fmla="*/ 111475 h 2728897"/>
              <a:gd name="connsiteX7229" fmla="*/ 3587424 w 4618222"/>
              <a:gd name="connsiteY7229" fmla="*/ 127446 h 2728897"/>
              <a:gd name="connsiteX7230" fmla="*/ 3587994 w 4618222"/>
              <a:gd name="connsiteY7230" fmla="*/ 132009 h 2728897"/>
              <a:gd name="connsiteX7231" fmla="*/ 3588564 w 4618222"/>
              <a:gd name="connsiteY7231" fmla="*/ 132579 h 2728897"/>
              <a:gd name="connsiteX7232" fmla="*/ 3589135 w 4618222"/>
              <a:gd name="connsiteY7232" fmla="*/ 133720 h 2728897"/>
              <a:gd name="connsiteX7233" fmla="*/ 3587994 w 4618222"/>
              <a:gd name="connsiteY7233" fmla="*/ 133149 h 2728897"/>
              <a:gd name="connsiteX7234" fmla="*/ 3587994 w 4618222"/>
              <a:gd name="connsiteY7234" fmla="*/ 132579 h 2728897"/>
              <a:gd name="connsiteX7235" fmla="*/ 3585713 w 4618222"/>
              <a:gd name="connsiteY7235" fmla="*/ 130868 h 2728897"/>
              <a:gd name="connsiteX7236" fmla="*/ 3578298 w 4618222"/>
              <a:gd name="connsiteY7236" fmla="*/ 113757 h 2728897"/>
              <a:gd name="connsiteX7237" fmla="*/ 3572024 w 4618222"/>
              <a:gd name="connsiteY7237" fmla="*/ 106912 h 2728897"/>
              <a:gd name="connsiteX7238" fmla="*/ 3562328 w 4618222"/>
              <a:gd name="connsiteY7238" fmla="*/ 104631 h 2728897"/>
              <a:gd name="connsiteX7239" fmla="*/ 3559476 w 4618222"/>
              <a:gd name="connsiteY7239" fmla="*/ 106342 h 2728897"/>
              <a:gd name="connsiteX7240" fmla="*/ 3557194 w 4618222"/>
              <a:gd name="connsiteY7240" fmla="*/ 112616 h 2728897"/>
              <a:gd name="connsiteX7241" fmla="*/ 3557194 w 4618222"/>
              <a:gd name="connsiteY7241" fmla="*/ 122312 h 2728897"/>
              <a:gd name="connsiteX7242" fmla="*/ 3557764 w 4618222"/>
              <a:gd name="connsiteY7242" fmla="*/ 122312 h 2728897"/>
              <a:gd name="connsiteX7243" fmla="*/ 3559476 w 4618222"/>
              <a:gd name="connsiteY7243" fmla="*/ 124024 h 2728897"/>
              <a:gd name="connsiteX7244" fmla="*/ 3557764 w 4618222"/>
              <a:gd name="connsiteY7244" fmla="*/ 122312 h 2728897"/>
              <a:gd name="connsiteX7245" fmla="*/ 3557764 w 4618222"/>
              <a:gd name="connsiteY7245" fmla="*/ 121742 h 2728897"/>
              <a:gd name="connsiteX7246" fmla="*/ 3544646 w 4618222"/>
              <a:gd name="connsiteY7246" fmla="*/ 115468 h 2728897"/>
              <a:gd name="connsiteX7247" fmla="*/ 3532669 w 4618222"/>
              <a:gd name="connsiteY7247" fmla="*/ 109764 h 2728897"/>
              <a:gd name="connsiteX7248" fmla="*/ 3527535 w 4618222"/>
              <a:gd name="connsiteY7248" fmla="*/ 112616 h 2728897"/>
              <a:gd name="connsiteX7249" fmla="*/ 3523542 w 4618222"/>
              <a:gd name="connsiteY7249" fmla="*/ 125735 h 2728897"/>
              <a:gd name="connsiteX7250" fmla="*/ 3524113 w 4618222"/>
              <a:gd name="connsiteY7250" fmla="*/ 130868 h 2728897"/>
              <a:gd name="connsiteX7251" fmla="*/ 3528676 w 4618222"/>
              <a:gd name="connsiteY7251" fmla="*/ 145127 h 2728897"/>
              <a:gd name="connsiteX7252" fmla="*/ 3590846 w 4618222"/>
              <a:gd name="connsiteY7252" fmla="*/ 136572 h 2728897"/>
              <a:gd name="connsiteX7253" fmla="*/ 3591416 w 4618222"/>
              <a:gd name="connsiteY7253" fmla="*/ 137142 h 2728897"/>
              <a:gd name="connsiteX7254" fmla="*/ 3590846 w 4618222"/>
              <a:gd name="connsiteY7254" fmla="*/ 136572 h 2728897"/>
              <a:gd name="connsiteX7255" fmla="*/ 3589706 w 4618222"/>
              <a:gd name="connsiteY7255" fmla="*/ 136001 h 2728897"/>
              <a:gd name="connsiteX7256" fmla="*/ 3590846 w 4618222"/>
              <a:gd name="connsiteY7256" fmla="*/ 136572 h 2728897"/>
              <a:gd name="connsiteX7257" fmla="*/ 3560046 w 4618222"/>
              <a:gd name="connsiteY7257" fmla="*/ 126305 h 2728897"/>
              <a:gd name="connsiteX7258" fmla="*/ 3560046 w 4618222"/>
              <a:gd name="connsiteY7258" fmla="*/ 127446 h 2728897"/>
              <a:gd name="connsiteX7259" fmla="*/ 3560046 w 4618222"/>
              <a:gd name="connsiteY7259" fmla="*/ 126305 h 2728897"/>
              <a:gd name="connsiteX7260" fmla="*/ 3557764 w 4618222"/>
              <a:gd name="connsiteY7260" fmla="*/ 125164 h 2728897"/>
              <a:gd name="connsiteX7261" fmla="*/ 3560046 w 4618222"/>
              <a:gd name="connsiteY7261" fmla="*/ 126305 h 2728897"/>
              <a:gd name="connsiteX7262" fmla="*/ 1157653 w 4618222"/>
              <a:gd name="connsiteY7262" fmla="*/ 348178 h 2728897"/>
              <a:gd name="connsiteX7263" fmla="*/ 1153660 w 4618222"/>
              <a:gd name="connsiteY7263" fmla="*/ 353312 h 2728897"/>
              <a:gd name="connsiteX7264" fmla="*/ 1143964 w 4618222"/>
              <a:gd name="connsiteY7264" fmla="*/ 357305 h 2728897"/>
              <a:gd name="connsiteX7265" fmla="*/ 1143964 w 4618222"/>
              <a:gd name="connsiteY7265" fmla="*/ 359586 h 2728897"/>
              <a:gd name="connsiteX7266" fmla="*/ 1150238 w 4618222"/>
              <a:gd name="connsiteY7266" fmla="*/ 367000 h 2728897"/>
              <a:gd name="connsiteX7267" fmla="*/ 1153090 w 4618222"/>
              <a:gd name="connsiteY7267" fmla="*/ 374986 h 2728897"/>
              <a:gd name="connsiteX7268" fmla="*/ 1150809 w 4618222"/>
              <a:gd name="connsiteY7268" fmla="*/ 386393 h 2728897"/>
              <a:gd name="connsiteX7269" fmla="*/ 1142253 w 4618222"/>
              <a:gd name="connsiteY7269" fmla="*/ 400652 h 2728897"/>
              <a:gd name="connsiteX7270" fmla="*/ 1138831 w 4618222"/>
              <a:gd name="connsiteY7270" fmla="*/ 404645 h 2728897"/>
              <a:gd name="connsiteX7271" fmla="*/ 1129705 w 4618222"/>
              <a:gd name="connsiteY7271" fmla="*/ 409208 h 2728897"/>
              <a:gd name="connsiteX7272" fmla="*/ 1120009 w 4618222"/>
              <a:gd name="connsiteY7272" fmla="*/ 412630 h 2728897"/>
              <a:gd name="connsiteX7273" fmla="*/ 1112594 w 4618222"/>
              <a:gd name="connsiteY7273" fmla="*/ 419474 h 2728897"/>
              <a:gd name="connsiteX7274" fmla="*/ 1106320 w 4618222"/>
              <a:gd name="connsiteY7274" fmla="*/ 418904 h 2728897"/>
              <a:gd name="connsiteX7275" fmla="*/ 1101186 w 4618222"/>
              <a:gd name="connsiteY7275" fmla="*/ 408067 h 2728897"/>
              <a:gd name="connsiteX7276" fmla="*/ 1096053 w 4618222"/>
              <a:gd name="connsiteY7276" fmla="*/ 386393 h 2728897"/>
              <a:gd name="connsiteX7277" fmla="*/ 1088638 w 4618222"/>
              <a:gd name="connsiteY7277" fmla="*/ 377838 h 2728897"/>
              <a:gd name="connsiteX7278" fmla="*/ 1085786 w 4618222"/>
              <a:gd name="connsiteY7278" fmla="*/ 373845 h 2728897"/>
              <a:gd name="connsiteX7279" fmla="*/ 1086927 w 4618222"/>
              <a:gd name="connsiteY7279" fmla="*/ 360156 h 2728897"/>
              <a:gd name="connsiteX7280" fmla="*/ 1098335 w 4618222"/>
              <a:gd name="connsiteY7280" fmla="*/ 349889 h 2728897"/>
              <a:gd name="connsiteX7281" fmla="*/ 1104038 w 4618222"/>
              <a:gd name="connsiteY7281" fmla="*/ 352741 h 2728897"/>
              <a:gd name="connsiteX7282" fmla="*/ 1109172 w 4618222"/>
              <a:gd name="connsiteY7282" fmla="*/ 363578 h 2728897"/>
              <a:gd name="connsiteX7283" fmla="*/ 1113735 w 4618222"/>
              <a:gd name="connsiteY7283" fmla="*/ 363008 h 2728897"/>
              <a:gd name="connsiteX7284" fmla="*/ 1114875 w 4618222"/>
              <a:gd name="connsiteY7284" fmla="*/ 347038 h 2728897"/>
              <a:gd name="connsiteX7285" fmla="*/ 1113164 w 4618222"/>
              <a:gd name="connsiteY7285" fmla="*/ 342475 h 2728897"/>
              <a:gd name="connsiteX7286" fmla="*/ 1114305 w 4618222"/>
              <a:gd name="connsiteY7286" fmla="*/ 337912 h 2728897"/>
              <a:gd name="connsiteX7287" fmla="*/ 1122290 w 4618222"/>
              <a:gd name="connsiteY7287" fmla="*/ 329356 h 2728897"/>
              <a:gd name="connsiteX7288" fmla="*/ 1126283 w 4618222"/>
              <a:gd name="connsiteY7288" fmla="*/ 326504 h 2728897"/>
              <a:gd name="connsiteX7289" fmla="*/ 1134268 w 4618222"/>
              <a:gd name="connsiteY7289" fmla="*/ 324793 h 2728897"/>
              <a:gd name="connsiteX7290" fmla="*/ 1138831 w 4618222"/>
              <a:gd name="connsiteY7290" fmla="*/ 326504 h 2728897"/>
              <a:gd name="connsiteX7291" fmla="*/ 1142253 w 4618222"/>
              <a:gd name="connsiteY7291" fmla="*/ 329927 h 2728897"/>
              <a:gd name="connsiteX7292" fmla="*/ 1141682 w 4618222"/>
              <a:gd name="connsiteY7292" fmla="*/ 329356 h 2728897"/>
              <a:gd name="connsiteX7293" fmla="*/ 1142253 w 4618222"/>
              <a:gd name="connsiteY7293" fmla="*/ 329356 h 2728897"/>
              <a:gd name="connsiteX7294" fmla="*/ 1142253 w 4618222"/>
              <a:gd name="connsiteY7294" fmla="*/ 329356 h 2728897"/>
              <a:gd name="connsiteX7295" fmla="*/ 1147957 w 4618222"/>
              <a:gd name="connsiteY7295" fmla="*/ 331638 h 2728897"/>
              <a:gd name="connsiteX7296" fmla="*/ 1159934 w 4618222"/>
              <a:gd name="connsiteY7296" fmla="*/ 332778 h 2728897"/>
              <a:gd name="connsiteX7297" fmla="*/ 1165068 w 4618222"/>
              <a:gd name="connsiteY7297" fmla="*/ 337342 h 2728897"/>
              <a:gd name="connsiteX7298" fmla="*/ 1162786 w 4618222"/>
              <a:gd name="connsiteY7298" fmla="*/ 343045 h 2728897"/>
              <a:gd name="connsiteX7299" fmla="*/ 1157653 w 4618222"/>
              <a:gd name="connsiteY7299" fmla="*/ 348178 h 2728897"/>
              <a:gd name="connsiteX7300" fmla="*/ 3889149 w 4618222"/>
              <a:gd name="connsiteY7300" fmla="*/ 1796915 h 2728897"/>
              <a:gd name="connsiteX7301" fmla="*/ 3926793 w 4618222"/>
              <a:gd name="connsiteY7301" fmla="*/ 1797486 h 2728897"/>
              <a:gd name="connsiteX7302" fmla="*/ 3953600 w 4618222"/>
              <a:gd name="connsiteY7302" fmla="*/ 1783797 h 2728897"/>
              <a:gd name="connsiteX7303" fmla="*/ 3952460 w 4618222"/>
              <a:gd name="connsiteY7303" fmla="*/ 1779233 h 2728897"/>
              <a:gd name="connsiteX7304" fmla="*/ 3947897 w 4618222"/>
              <a:gd name="connsiteY7304" fmla="*/ 1778093 h 2728897"/>
              <a:gd name="connsiteX7305" fmla="*/ 3941623 w 4618222"/>
              <a:gd name="connsiteY7305" fmla="*/ 1783797 h 2728897"/>
              <a:gd name="connsiteX7306" fmla="*/ 3929075 w 4618222"/>
              <a:gd name="connsiteY7306" fmla="*/ 1787789 h 2728897"/>
              <a:gd name="connsiteX7307" fmla="*/ 3908541 w 4618222"/>
              <a:gd name="connsiteY7307" fmla="*/ 1785508 h 2728897"/>
              <a:gd name="connsiteX7308" fmla="*/ 3895423 w 4618222"/>
              <a:gd name="connsiteY7308" fmla="*/ 1782656 h 2728897"/>
              <a:gd name="connsiteX7309" fmla="*/ 3882304 w 4618222"/>
              <a:gd name="connsiteY7309" fmla="*/ 1789500 h 2728897"/>
              <a:gd name="connsiteX7310" fmla="*/ 3880594 w 4618222"/>
              <a:gd name="connsiteY7310" fmla="*/ 1790071 h 2728897"/>
              <a:gd name="connsiteX7311" fmla="*/ 3874890 w 4618222"/>
              <a:gd name="connsiteY7311" fmla="*/ 1798056 h 2728897"/>
              <a:gd name="connsiteX7312" fmla="*/ 3874319 w 4618222"/>
              <a:gd name="connsiteY7312" fmla="*/ 1804900 h 2728897"/>
              <a:gd name="connsiteX7313" fmla="*/ 3872038 w 4618222"/>
              <a:gd name="connsiteY7313" fmla="*/ 1811175 h 2728897"/>
              <a:gd name="connsiteX7314" fmla="*/ 3867475 w 4618222"/>
              <a:gd name="connsiteY7314" fmla="*/ 1823722 h 2728897"/>
              <a:gd name="connsiteX7315" fmla="*/ 3864623 w 4618222"/>
              <a:gd name="connsiteY7315" fmla="*/ 1835130 h 2728897"/>
              <a:gd name="connsiteX7316" fmla="*/ 3861201 w 4618222"/>
              <a:gd name="connsiteY7316" fmla="*/ 1843115 h 2728897"/>
              <a:gd name="connsiteX7317" fmla="*/ 3863483 w 4618222"/>
              <a:gd name="connsiteY7317" fmla="*/ 1852811 h 2728897"/>
              <a:gd name="connsiteX7318" fmla="*/ 3867475 w 4618222"/>
              <a:gd name="connsiteY7318" fmla="*/ 1855663 h 2728897"/>
              <a:gd name="connsiteX7319" fmla="*/ 3870327 w 4618222"/>
              <a:gd name="connsiteY7319" fmla="*/ 1864789 h 2728897"/>
              <a:gd name="connsiteX7320" fmla="*/ 3868045 w 4618222"/>
              <a:gd name="connsiteY7320" fmla="*/ 1876196 h 2728897"/>
              <a:gd name="connsiteX7321" fmla="*/ 3870327 w 4618222"/>
              <a:gd name="connsiteY7321" fmla="*/ 1880759 h 2728897"/>
              <a:gd name="connsiteX7322" fmla="*/ 3881734 w 4618222"/>
              <a:gd name="connsiteY7322" fmla="*/ 1881330 h 2728897"/>
              <a:gd name="connsiteX7323" fmla="*/ 3883446 w 4618222"/>
              <a:gd name="connsiteY7323" fmla="*/ 1875626 h 2728897"/>
              <a:gd name="connsiteX7324" fmla="*/ 3886868 w 4618222"/>
              <a:gd name="connsiteY7324" fmla="*/ 1845397 h 2728897"/>
              <a:gd name="connsiteX7325" fmla="*/ 3889149 w 4618222"/>
              <a:gd name="connsiteY7325" fmla="*/ 1843685 h 2728897"/>
              <a:gd name="connsiteX7326" fmla="*/ 3891430 w 4618222"/>
              <a:gd name="connsiteY7326" fmla="*/ 1845397 h 2728897"/>
              <a:gd name="connsiteX7327" fmla="*/ 3896564 w 4618222"/>
              <a:gd name="connsiteY7327" fmla="*/ 1860796 h 2728897"/>
              <a:gd name="connsiteX7328" fmla="*/ 3898275 w 4618222"/>
              <a:gd name="connsiteY7328" fmla="*/ 1867070 h 2728897"/>
              <a:gd name="connsiteX7329" fmla="*/ 3906260 w 4618222"/>
              <a:gd name="connsiteY7329" fmla="*/ 1872204 h 2728897"/>
              <a:gd name="connsiteX7330" fmla="*/ 3909112 w 4618222"/>
              <a:gd name="connsiteY7330" fmla="*/ 1872204 h 2728897"/>
              <a:gd name="connsiteX7331" fmla="*/ 3909112 w 4618222"/>
              <a:gd name="connsiteY7331" fmla="*/ 1871634 h 2728897"/>
              <a:gd name="connsiteX7332" fmla="*/ 3910253 w 4618222"/>
              <a:gd name="connsiteY7332" fmla="*/ 1871063 h 2728897"/>
              <a:gd name="connsiteX7333" fmla="*/ 3909682 w 4618222"/>
              <a:gd name="connsiteY7333" fmla="*/ 1872204 h 2728897"/>
              <a:gd name="connsiteX7334" fmla="*/ 3909682 w 4618222"/>
              <a:gd name="connsiteY7334" fmla="*/ 1872204 h 2728897"/>
              <a:gd name="connsiteX7335" fmla="*/ 3914816 w 4618222"/>
              <a:gd name="connsiteY7335" fmla="*/ 1879619 h 2728897"/>
              <a:gd name="connsiteX7336" fmla="*/ 3916526 w 4618222"/>
              <a:gd name="connsiteY7336" fmla="*/ 1880759 h 2728897"/>
              <a:gd name="connsiteX7337" fmla="*/ 3923371 w 4618222"/>
              <a:gd name="connsiteY7337" fmla="*/ 1878478 h 2728897"/>
              <a:gd name="connsiteX7338" fmla="*/ 3923942 w 4618222"/>
              <a:gd name="connsiteY7338" fmla="*/ 1864789 h 2728897"/>
              <a:gd name="connsiteX7339" fmla="*/ 3919949 w 4618222"/>
              <a:gd name="connsiteY7339" fmla="*/ 1859656 h 2728897"/>
              <a:gd name="connsiteX7340" fmla="*/ 3915386 w 4618222"/>
              <a:gd name="connsiteY7340" fmla="*/ 1856804 h 2728897"/>
              <a:gd name="connsiteX7341" fmla="*/ 3913104 w 4618222"/>
              <a:gd name="connsiteY7341" fmla="*/ 1851100 h 2728897"/>
              <a:gd name="connsiteX7342" fmla="*/ 3911393 w 4618222"/>
              <a:gd name="connsiteY7342" fmla="*/ 1843115 h 2728897"/>
              <a:gd name="connsiteX7343" fmla="*/ 3905119 w 4618222"/>
              <a:gd name="connsiteY7343" fmla="*/ 1835130 h 2728897"/>
              <a:gd name="connsiteX7344" fmla="*/ 3906260 w 4618222"/>
              <a:gd name="connsiteY7344" fmla="*/ 1830567 h 2728897"/>
              <a:gd name="connsiteX7345" fmla="*/ 3914816 w 4618222"/>
              <a:gd name="connsiteY7345" fmla="*/ 1824863 h 2728897"/>
              <a:gd name="connsiteX7346" fmla="*/ 3921090 w 4618222"/>
              <a:gd name="connsiteY7346" fmla="*/ 1824863 h 2728897"/>
              <a:gd name="connsiteX7347" fmla="*/ 3926223 w 4618222"/>
              <a:gd name="connsiteY7347" fmla="*/ 1824863 h 2728897"/>
              <a:gd name="connsiteX7348" fmla="*/ 3929075 w 4618222"/>
              <a:gd name="connsiteY7348" fmla="*/ 1823152 h 2728897"/>
              <a:gd name="connsiteX7349" fmla="*/ 3929645 w 4618222"/>
              <a:gd name="connsiteY7349" fmla="*/ 1812885 h 2728897"/>
              <a:gd name="connsiteX7350" fmla="*/ 3927364 w 4618222"/>
              <a:gd name="connsiteY7350" fmla="*/ 1810604 h 2728897"/>
              <a:gd name="connsiteX7351" fmla="*/ 3920519 w 4618222"/>
              <a:gd name="connsiteY7351" fmla="*/ 1810033 h 2728897"/>
              <a:gd name="connsiteX7352" fmla="*/ 3907401 w 4618222"/>
              <a:gd name="connsiteY7352" fmla="*/ 1813456 h 2728897"/>
              <a:gd name="connsiteX7353" fmla="*/ 3893712 w 4618222"/>
              <a:gd name="connsiteY7353" fmla="*/ 1819159 h 2728897"/>
              <a:gd name="connsiteX7354" fmla="*/ 3890290 w 4618222"/>
              <a:gd name="connsiteY7354" fmla="*/ 1819159 h 2728897"/>
              <a:gd name="connsiteX7355" fmla="*/ 3880594 w 4618222"/>
              <a:gd name="connsiteY7355" fmla="*/ 1807752 h 2728897"/>
              <a:gd name="connsiteX7356" fmla="*/ 3889149 w 4618222"/>
              <a:gd name="connsiteY7356" fmla="*/ 1796915 h 2728897"/>
              <a:gd name="connsiteX7357" fmla="*/ 3913104 w 4618222"/>
              <a:gd name="connsiteY7357" fmla="*/ 1868212 h 2728897"/>
              <a:gd name="connsiteX7358" fmla="*/ 3913675 w 4618222"/>
              <a:gd name="connsiteY7358" fmla="*/ 1868212 h 2728897"/>
              <a:gd name="connsiteX7359" fmla="*/ 3917097 w 4618222"/>
              <a:gd name="connsiteY7359" fmla="*/ 1866500 h 2728897"/>
              <a:gd name="connsiteX7360" fmla="*/ 3918808 w 4618222"/>
              <a:gd name="connsiteY7360" fmla="*/ 1868782 h 2728897"/>
              <a:gd name="connsiteX7361" fmla="*/ 3917668 w 4618222"/>
              <a:gd name="connsiteY7361" fmla="*/ 1869922 h 2728897"/>
              <a:gd name="connsiteX7362" fmla="*/ 3913675 w 4618222"/>
              <a:gd name="connsiteY7362" fmla="*/ 1868782 h 2728897"/>
              <a:gd name="connsiteX7363" fmla="*/ 3913104 w 4618222"/>
              <a:gd name="connsiteY7363" fmla="*/ 1868212 h 2728897"/>
              <a:gd name="connsiteX7364" fmla="*/ 3912534 w 4618222"/>
              <a:gd name="connsiteY7364" fmla="*/ 1869352 h 2728897"/>
              <a:gd name="connsiteX7365" fmla="*/ 3913104 w 4618222"/>
              <a:gd name="connsiteY7365" fmla="*/ 1868212 h 2728897"/>
              <a:gd name="connsiteX7366" fmla="*/ 1489037 w 4618222"/>
              <a:gd name="connsiteY7366" fmla="*/ 1045739 h 2728897"/>
              <a:gd name="connsiteX7367" fmla="*/ 1489037 w 4618222"/>
              <a:gd name="connsiteY7367" fmla="*/ 1045739 h 2728897"/>
              <a:gd name="connsiteX7368" fmla="*/ 1489037 w 4618222"/>
              <a:gd name="connsiteY7368" fmla="*/ 1045739 h 2728897"/>
              <a:gd name="connsiteX7369" fmla="*/ 1489037 w 4618222"/>
              <a:gd name="connsiteY7369" fmla="*/ 1045739 h 2728897"/>
              <a:gd name="connsiteX7370" fmla="*/ 1481052 w 4618222"/>
              <a:gd name="connsiteY7370" fmla="*/ 1024065 h 2728897"/>
              <a:gd name="connsiteX7371" fmla="*/ 1479911 w 4618222"/>
              <a:gd name="connsiteY7371" fmla="*/ 1028628 h 2728897"/>
              <a:gd name="connsiteX7372" fmla="*/ 1484474 w 4618222"/>
              <a:gd name="connsiteY7372" fmla="*/ 1029199 h 2728897"/>
              <a:gd name="connsiteX7373" fmla="*/ 1487326 w 4618222"/>
              <a:gd name="connsiteY7373" fmla="*/ 1030910 h 2728897"/>
              <a:gd name="connsiteX7374" fmla="*/ 1487326 w 4618222"/>
              <a:gd name="connsiteY7374" fmla="*/ 1032621 h 2728897"/>
              <a:gd name="connsiteX7375" fmla="*/ 1482763 w 4618222"/>
              <a:gd name="connsiteY7375" fmla="*/ 1037184 h 2728897"/>
              <a:gd name="connsiteX7376" fmla="*/ 1480482 w 4618222"/>
              <a:gd name="connsiteY7376" fmla="*/ 1041747 h 2728897"/>
              <a:gd name="connsiteX7377" fmla="*/ 1482193 w 4618222"/>
              <a:gd name="connsiteY7377" fmla="*/ 1044028 h 2728897"/>
              <a:gd name="connsiteX7378" fmla="*/ 1489037 w 4618222"/>
              <a:gd name="connsiteY7378" fmla="*/ 1046310 h 2728897"/>
              <a:gd name="connsiteX7379" fmla="*/ 1488467 w 4618222"/>
              <a:gd name="connsiteY7379" fmla="*/ 1046880 h 2728897"/>
              <a:gd name="connsiteX7380" fmla="*/ 1487896 w 4618222"/>
              <a:gd name="connsiteY7380" fmla="*/ 1046880 h 2728897"/>
              <a:gd name="connsiteX7381" fmla="*/ 1487326 w 4618222"/>
              <a:gd name="connsiteY7381" fmla="*/ 1047451 h 2728897"/>
              <a:gd name="connsiteX7382" fmla="*/ 1487896 w 4618222"/>
              <a:gd name="connsiteY7382" fmla="*/ 1046310 h 2728897"/>
              <a:gd name="connsiteX7383" fmla="*/ 1488467 w 4618222"/>
              <a:gd name="connsiteY7383" fmla="*/ 1046310 h 2728897"/>
              <a:gd name="connsiteX7384" fmla="*/ 1490748 w 4618222"/>
              <a:gd name="connsiteY7384" fmla="*/ 1053725 h 2728897"/>
              <a:gd name="connsiteX7385" fmla="*/ 1486756 w 4618222"/>
              <a:gd name="connsiteY7385" fmla="*/ 1064562 h 2728897"/>
              <a:gd name="connsiteX7386" fmla="*/ 1481052 w 4618222"/>
              <a:gd name="connsiteY7386" fmla="*/ 1067414 h 2728897"/>
              <a:gd name="connsiteX7387" fmla="*/ 1470785 w 4618222"/>
              <a:gd name="connsiteY7387" fmla="*/ 1062280 h 2728897"/>
              <a:gd name="connsiteX7388" fmla="*/ 1469644 w 4618222"/>
              <a:gd name="connsiteY7388" fmla="*/ 1059428 h 2728897"/>
              <a:gd name="connsiteX7389" fmla="*/ 1470785 w 4618222"/>
              <a:gd name="connsiteY7389" fmla="*/ 1050873 h 2728897"/>
              <a:gd name="connsiteX7390" fmla="*/ 1469644 w 4618222"/>
              <a:gd name="connsiteY7390" fmla="*/ 1049732 h 2728897"/>
              <a:gd name="connsiteX7391" fmla="*/ 1457667 w 4618222"/>
              <a:gd name="connsiteY7391" fmla="*/ 1058858 h 2728897"/>
              <a:gd name="connsiteX7392" fmla="*/ 1451963 w 4618222"/>
              <a:gd name="connsiteY7392" fmla="*/ 1061710 h 2728897"/>
              <a:gd name="connsiteX7393" fmla="*/ 1449111 w 4618222"/>
              <a:gd name="connsiteY7393" fmla="*/ 1059999 h 2728897"/>
              <a:gd name="connsiteX7394" fmla="*/ 1449111 w 4618222"/>
              <a:gd name="connsiteY7394" fmla="*/ 1057147 h 2728897"/>
              <a:gd name="connsiteX7395" fmla="*/ 1453674 w 4618222"/>
              <a:gd name="connsiteY7395" fmla="*/ 1052014 h 2728897"/>
              <a:gd name="connsiteX7396" fmla="*/ 1453674 w 4618222"/>
              <a:gd name="connsiteY7396" fmla="*/ 1050873 h 2728897"/>
              <a:gd name="connsiteX7397" fmla="*/ 1441126 w 4618222"/>
              <a:gd name="connsiteY7397" fmla="*/ 1047451 h 2728897"/>
              <a:gd name="connsiteX7398" fmla="*/ 1427437 w 4618222"/>
              <a:gd name="connsiteY7398" fmla="*/ 1047451 h 2728897"/>
              <a:gd name="connsiteX7399" fmla="*/ 1410326 w 4618222"/>
              <a:gd name="connsiteY7399" fmla="*/ 1046880 h 2728897"/>
              <a:gd name="connsiteX7400" fmla="*/ 1405763 w 4618222"/>
              <a:gd name="connsiteY7400" fmla="*/ 1045739 h 2728897"/>
              <a:gd name="connsiteX7401" fmla="*/ 1404052 w 4618222"/>
              <a:gd name="connsiteY7401" fmla="*/ 1041747 h 2728897"/>
              <a:gd name="connsiteX7402" fmla="*/ 1409756 w 4618222"/>
              <a:gd name="connsiteY7402" fmla="*/ 1035473 h 2728897"/>
              <a:gd name="connsiteX7403" fmla="*/ 1410326 w 4618222"/>
              <a:gd name="connsiteY7403" fmla="*/ 1029769 h 2728897"/>
              <a:gd name="connsiteX7404" fmla="*/ 1410897 w 4618222"/>
              <a:gd name="connsiteY7404" fmla="*/ 1025776 h 2728897"/>
              <a:gd name="connsiteX7405" fmla="*/ 1424015 w 4618222"/>
              <a:gd name="connsiteY7405" fmla="*/ 1013229 h 2728897"/>
              <a:gd name="connsiteX7406" fmla="*/ 1445119 w 4618222"/>
              <a:gd name="connsiteY7406" fmla="*/ 982429 h 2728897"/>
              <a:gd name="connsiteX7407" fmla="*/ 1459378 w 4618222"/>
              <a:gd name="connsiteY7407" fmla="*/ 973873 h 2728897"/>
              <a:gd name="connsiteX7408" fmla="*/ 1463941 w 4618222"/>
              <a:gd name="connsiteY7408" fmla="*/ 975014 h 2728897"/>
              <a:gd name="connsiteX7409" fmla="*/ 1463371 w 4618222"/>
              <a:gd name="connsiteY7409" fmla="*/ 977866 h 2728897"/>
              <a:gd name="connsiteX7410" fmla="*/ 1455956 w 4618222"/>
              <a:gd name="connsiteY7410" fmla="*/ 989273 h 2728897"/>
              <a:gd name="connsiteX7411" fmla="*/ 1447400 w 4618222"/>
              <a:gd name="connsiteY7411" fmla="*/ 1001251 h 2728897"/>
              <a:gd name="connsiteX7412" fmla="*/ 1446830 w 4618222"/>
              <a:gd name="connsiteY7412" fmla="*/ 1001251 h 2728897"/>
              <a:gd name="connsiteX7413" fmla="*/ 1446830 w 4618222"/>
              <a:gd name="connsiteY7413" fmla="*/ 1002391 h 2728897"/>
              <a:gd name="connsiteX7414" fmla="*/ 1447400 w 4618222"/>
              <a:gd name="connsiteY7414" fmla="*/ 1001821 h 2728897"/>
              <a:gd name="connsiteX7415" fmla="*/ 1447400 w 4618222"/>
              <a:gd name="connsiteY7415" fmla="*/ 1001251 h 2728897"/>
              <a:gd name="connsiteX7416" fmla="*/ 1451963 w 4618222"/>
              <a:gd name="connsiteY7416" fmla="*/ 1001251 h 2728897"/>
              <a:gd name="connsiteX7417" fmla="*/ 1456526 w 4618222"/>
              <a:gd name="connsiteY7417" fmla="*/ 1006954 h 2728897"/>
              <a:gd name="connsiteX7418" fmla="*/ 1455956 w 4618222"/>
              <a:gd name="connsiteY7418" fmla="*/ 1008665 h 2728897"/>
              <a:gd name="connsiteX7419" fmla="*/ 1458808 w 4618222"/>
              <a:gd name="connsiteY7419" fmla="*/ 1013799 h 2728897"/>
              <a:gd name="connsiteX7420" fmla="*/ 1470215 w 4618222"/>
              <a:gd name="connsiteY7420" fmla="*/ 1013229 h 2728897"/>
              <a:gd name="connsiteX7421" fmla="*/ 1474778 w 4618222"/>
              <a:gd name="connsiteY7421" fmla="*/ 1010947 h 2728897"/>
              <a:gd name="connsiteX7422" fmla="*/ 1479341 w 4618222"/>
              <a:gd name="connsiteY7422" fmla="*/ 1012088 h 2728897"/>
              <a:gd name="connsiteX7423" fmla="*/ 1482763 w 4618222"/>
              <a:gd name="connsiteY7423" fmla="*/ 1015510 h 2728897"/>
              <a:gd name="connsiteX7424" fmla="*/ 1483333 w 4618222"/>
              <a:gd name="connsiteY7424" fmla="*/ 1020073 h 2728897"/>
              <a:gd name="connsiteX7425" fmla="*/ 1481052 w 4618222"/>
              <a:gd name="connsiteY7425" fmla="*/ 1024065 h 2728897"/>
              <a:gd name="connsiteX7426" fmla="*/ 955172 w 4618222"/>
              <a:gd name="connsiteY7426" fmla="*/ 178209 h 2728897"/>
              <a:gd name="connsiteX7427" fmla="*/ 960876 w 4618222"/>
              <a:gd name="connsiteY7427" fmla="*/ 166801 h 2728897"/>
              <a:gd name="connsiteX7428" fmla="*/ 976275 w 4618222"/>
              <a:gd name="connsiteY7428" fmla="*/ 159957 h 2728897"/>
              <a:gd name="connsiteX7429" fmla="*/ 985972 w 4618222"/>
              <a:gd name="connsiteY7429" fmla="*/ 155964 h 2728897"/>
              <a:gd name="connsiteX7430" fmla="*/ 1023616 w 4618222"/>
              <a:gd name="connsiteY7430" fmla="*/ 136572 h 2728897"/>
              <a:gd name="connsiteX7431" fmla="*/ 1033312 w 4618222"/>
              <a:gd name="connsiteY7431" fmla="*/ 134290 h 2728897"/>
              <a:gd name="connsiteX7432" fmla="*/ 1047572 w 4618222"/>
              <a:gd name="connsiteY7432" fmla="*/ 138853 h 2728897"/>
              <a:gd name="connsiteX7433" fmla="*/ 1053275 w 4618222"/>
              <a:gd name="connsiteY7433" fmla="*/ 136572 h 2728897"/>
              <a:gd name="connsiteX7434" fmla="*/ 1057839 w 4618222"/>
              <a:gd name="connsiteY7434" fmla="*/ 134290 h 2728897"/>
              <a:gd name="connsiteX7435" fmla="*/ 1061261 w 4618222"/>
              <a:gd name="connsiteY7435" fmla="*/ 139424 h 2728897"/>
              <a:gd name="connsiteX7436" fmla="*/ 1061261 w 4618222"/>
              <a:gd name="connsiteY7436" fmla="*/ 146268 h 2728897"/>
              <a:gd name="connsiteX7437" fmla="*/ 1058409 w 4618222"/>
              <a:gd name="connsiteY7437" fmla="*/ 150260 h 2728897"/>
              <a:gd name="connsiteX7438" fmla="*/ 1053846 w 4618222"/>
              <a:gd name="connsiteY7438" fmla="*/ 152542 h 2728897"/>
              <a:gd name="connsiteX7439" fmla="*/ 1050423 w 4618222"/>
              <a:gd name="connsiteY7439" fmla="*/ 155964 h 2728897"/>
              <a:gd name="connsiteX7440" fmla="*/ 1039587 w 4618222"/>
              <a:gd name="connsiteY7440" fmla="*/ 173075 h 2728897"/>
              <a:gd name="connsiteX7441" fmla="*/ 1035594 w 4618222"/>
              <a:gd name="connsiteY7441" fmla="*/ 175927 h 2728897"/>
              <a:gd name="connsiteX7442" fmla="*/ 1031031 w 4618222"/>
              <a:gd name="connsiteY7442" fmla="*/ 177638 h 2728897"/>
              <a:gd name="connsiteX7443" fmla="*/ 1021335 w 4618222"/>
              <a:gd name="connsiteY7443" fmla="*/ 183912 h 2728897"/>
              <a:gd name="connsiteX7444" fmla="*/ 1017342 w 4618222"/>
              <a:gd name="connsiteY7444" fmla="*/ 187334 h 2728897"/>
              <a:gd name="connsiteX7445" fmla="*/ 1011638 w 4618222"/>
              <a:gd name="connsiteY7445" fmla="*/ 185053 h 2728897"/>
              <a:gd name="connsiteX7446" fmla="*/ 1011638 w 4618222"/>
              <a:gd name="connsiteY7446" fmla="*/ 178209 h 2728897"/>
              <a:gd name="connsiteX7447" fmla="*/ 1019053 w 4618222"/>
              <a:gd name="connsiteY7447" fmla="*/ 166801 h 2728897"/>
              <a:gd name="connsiteX7448" fmla="*/ 1019053 w 4618222"/>
              <a:gd name="connsiteY7448" fmla="*/ 162238 h 2728897"/>
              <a:gd name="connsiteX7449" fmla="*/ 1016201 w 4618222"/>
              <a:gd name="connsiteY7449" fmla="*/ 162809 h 2728897"/>
              <a:gd name="connsiteX7450" fmla="*/ 1006505 w 4618222"/>
              <a:gd name="connsiteY7450" fmla="*/ 172505 h 2728897"/>
              <a:gd name="connsiteX7451" fmla="*/ 998520 w 4618222"/>
              <a:gd name="connsiteY7451" fmla="*/ 183912 h 2728897"/>
              <a:gd name="connsiteX7452" fmla="*/ 993957 w 4618222"/>
              <a:gd name="connsiteY7452" fmla="*/ 184482 h 2728897"/>
              <a:gd name="connsiteX7453" fmla="*/ 991105 w 4618222"/>
              <a:gd name="connsiteY7453" fmla="*/ 184482 h 2728897"/>
              <a:gd name="connsiteX7454" fmla="*/ 983120 w 4618222"/>
              <a:gd name="connsiteY7454" fmla="*/ 190757 h 2728897"/>
              <a:gd name="connsiteX7455" fmla="*/ 975135 w 4618222"/>
              <a:gd name="connsiteY7455" fmla="*/ 189616 h 2728897"/>
              <a:gd name="connsiteX7456" fmla="*/ 968861 w 4618222"/>
              <a:gd name="connsiteY7456" fmla="*/ 183912 h 2728897"/>
              <a:gd name="connsiteX7457" fmla="*/ 956883 w 4618222"/>
              <a:gd name="connsiteY7457" fmla="*/ 179349 h 2728897"/>
              <a:gd name="connsiteX7458" fmla="*/ 955172 w 4618222"/>
              <a:gd name="connsiteY7458" fmla="*/ 178209 h 2728897"/>
              <a:gd name="connsiteX7459" fmla="*/ 2329761 w 4618222"/>
              <a:gd name="connsiteY7459" fmla="*/ 230112 h 2728897"/>
              <a:gd name="connsiteX7460" fmla="*/ 2332613 w 4618222"/>
              <a:gd name="connsiteY7460" fmla="*/ 222127 h 2728897"/>
              <a:gd name="connsiteX7461" fmla="*/ 2335465 w 4618222"/>
              <a:gd name="connsiteY7461" fmla="*/ 222127 h 2728897"/>
              <a:gd name="connsiteX7462" fmla="*/ 2338316 w 4618222"/>
              <a:gd name="connsiteY7462" fmla="*/ 223268 h 2728897"/>
              <a:gd name="connsiteX7463" fmla="*/ 2340027 w 4618222"/>
              <a:gd name="connsiteY7463" fmla="*/ 220416 h 2728897"/>
              <a:gd name="connsiteX7464" fmla="*/ 2340027 w 4618222"/>
              <a:gd name="connsiteY7464" fmla="*/ 216994 h 2728897"/>
              <a:gd name="connsiteX7465" fmla="*/ 2344590 w 4618222"/>
              <a:gd name="connsiteY7465" fmla="*/ 214142 h 2728897"/>
              <a:gd name="connsiteX7466" fmla="*/ 2347442 w 4618222"/>
              <a:gd name="connsiteY7466" fmla="*/ 216423 h 2728897"/>
              <a:gd name="connsiteX7467" fmla="*/ 2360561 w 4618222"/>
              <a:gd name="connsiteY7467" fmla="*/ 223268 h 2728897"/>
              <a:gd name="connsiteX7468" fmla="*/ 2362272 w 4618222"/>
              <a:gd name="connsiteY7468" fmla="*/ 223838 h 2728897"/>
              <a:gd name="connsiteX7469" fmla="*/ 2366264 w 4618222"/>
              <a:gd name="connsiteY7469" fmla="*/ 225549 h 2728897"/>
              <a:gd name="connsiteX7470" fmla="*/ 2367405 w 4618222"/>
              <a:gd name="connsiteY7470" fmla="*/ 220986 h 2728897"/>
              <a:gd name="connsiteX7471" fmla="*/ 2367975 w 4618222"/>
              <a:gd name="connsiteY7471" fmla="*/ 215853 h 2728897"/>
              <a:gd name="connsiteX7472" fmla="*/ 2370257 w 4618222"/>
              <a:gd name="connsiteY7472" fmla="*/ 213571 h 2728897"/>
              <a:gd name="connsiteX7473" fmla="*/ 2374250 w 4618222"/>
              <a:gd name="connsiteY7473" fmla="*/ 215283 h 2728897"/>
              <a:gd name="connsiteX7474" fmla="*/ 2375390 w 4618222"/>
              <a:gd name="connsiteY7474" fmla="*/ 218705 h 2728897"/>
              <a:gd name="connsiteX7475" fmla="*/ 2379953 w 4618222"/>
              <a:gd name="connsiteY7475" fmla="*/ 220416 h 2728897"/>
              <a:gd name="connsiteX7476" fmla="*/ 2387368 w 4618222"/>
              <a:gd name="connsiteY7476" fmla="*/ 218705 h 2728897"/>
              <a:gd name="connsiteX7477" fmla="*/ 2405049 w 4618222"/>
              <a:gd name="connsiteY7477" fmla="*/ 223838 h 2728897"/>
              <a:gd name="connsiteX7478" fmla="*/ 2414175 w 4618222"/>
              <a:gd name="connsiteY7478" fmla="*/ 227260 h 2728897"/>
              <a:gd name="connsiteX7479" fmla="*/ 2409613 w 4618222"/>
              <a:gd name="connsiteY7479" fmla="*/ 244371 h 2728897"/>
              <a:gd name="connsiteX7480" fmla="*/ 2405049 w 4618222"/>
              <a:gd name="connsiteY7480" fmla="*/ 253497 h 2728897"/>
              <a:gd name="connsiteX7481" fmla="*/ 2394783 w 4618222"/>
              <a:gd name="connsiteY7481" fmla="*/ 262053 h 2728897"/>
              <a:gd name="connsiteX7482" fmla="*/ 2389079 w 4618222"/>
              <a:gd name="connsiteY7482" fmla="*/ 265475 h 2728897"/>
              <a:gd name="connsiteX7483" fmla="*/ 2377101 w 4618222"/>
              <a:gd name="connsiteY7483" fmla="*/ 266046 h 2728897"/>
              <a:gd name="connsiteX7484" fmla="*/ 2366835 w 4618222"/>
              <a:gd name="connsiteY7484" fmla="*/ 262623 h 2728897"/>
              <a:gd name="connsiteX7485" fmla="*/ 2357139 w 4618222"/>
              <a:gd name="connsiteY7485" fmla="*/ 260912 h 2728897"/>
              <a:gd name="connsiteX7486" fmla="*/ 2348583 w 4618222"/>
              <a:gd name="connsiteY7486" fmla="*/ 255779 h 2728897"/>
              <a:gd name="connsiteX7487" fmla="*/ 2348583 w 4618222"/>
              <a:gd name="connsiteY7487" fmla="*/ 250075 h 2728897"/>
              <a:gd name="connsiteX7488" fmla="*/ 2351435 w 4618222"/>
              <a:gd name="connsiteY7488" fmla="*/ 247223 h 2728897"/>
              <a:gd name="connsiteX7489" fmla="*/ 2352576 w 4618222"/>
              <a:gd name="connsiteY7489" fmla="*/ 247223 h 2728897"/>
              <a:gd name="connsiteX7490" fmla="*/ 2353716 w 4618222"/>
              <a:gd name="connsiteY7490" fmla="*/ 246653 h 2728897"/>
              <a:gd name="connsiteX7491" fmla="*/ 2357139 w 4618222"/>
              <a:gd name="connsiteY7491" fmla="*/ 246653 h 2728897"/>
              <a:gd name="connsiteX7492" fmla="*/ 2358850 w 4618222"/>
              <a:gd name="connsiteY7492" fmla="*/ 245512 h 2728897"/>
              <a:gd name="connsiteX7493" fmla="*/ 2357139 w 4618222"/>
              <a:gd name="connsiteY7493" fmla="*/ 245512 h 2728897"/>
              <a:gd name="connsiteX7494" fmla="*/ 2353716 w 4618222"/>
              <a:gd name="connsiteY7494" fmla="*/ 246653 h 2728897"/>
              <a:gd name="connsiteX7495" fmla="*/ 2352576 w 4618222"/>
              <a:gd name="connsiteY7495" fmla="*/ 246653 h 2728897"/>
              <a:gd name="connsiteX7496" fmla="*/ 2352005 w 4618222"/>
              <a:gd name="connsiteY7496" fmla="*/ 247223 h 2728897"/>
              <a:gd name="connsiteX7497" fmla="*/ 2344590 w 4618222"/>
              <a:gd name="connsiteY7497" fmla="*/ 247794 h 2728897"/>
              <a:gd name="connsiteX7498" fmla="*/ 2332042 w 4618222"/>
              <a:gd name="connsiteY7498" fmla="*/ 236956 h 2728897"/>
              <a:gd name="connsiteX7499" fmla="*/ 2329761 w 4618222"/>
              <a:gd name="connsiteY7499" fmla="*/ 230112 h 2728897"/>
              <a:gd name="connsiteX7500" fmla="*/ 1154801 w 4618222"/>
              <a:gd name="connsiteY7500" fmla="*/ 211860 h 2728897"/>
              <a:gd name="connsiteX7501" fmla="*/ 1157082 w 4618222"/>
              <a:gd name="connsiteY7501" fmla="*/ 216423 h 2728897"/>
              <a:gd name="connsiteX7502" fmla="*/ 1157653 w 4618222"/>
              <a:gd name="connsiteY7502" fmla="*/ 219845 h 2728897"/>
              <a:gd name="connsiteX7503" fmla="*/ 1159364 w 4618222"/>
              <a:gd name="connsiteY7503" fmla="*/ 232964 h 2728897"/>
              <a:gd name="connsiteX7504" fmla="*/ 1158223 w 4618222"/>
              <a:gd name="connsiteY7504" fmla="*/ 237527 h 2728897"/>
              <a:gd name="connsiteX7505" fmla="*/ 1159934 w 4618222"/>
              <a:gd name="connsiteY7505" fmla="*/ 246653 h 2728897"/>
              <a:gd name="connsiteX7506" fmla="*/ 1159934 w 4618222"/>
              <a:gd name="connsiteY7506" fmla="*/ 246653 h 2728897"/>
              <a:gd name="connsiteX7507" fmla="*/ 1159364 w 4618222"/>
              <a:gd name="connsiteY7507" fmla="*/ 247223 h 2728897"/>
              <a:gd name="connsiteX7508" fmla="*/ 1160505 w 4618222"/>
              <a:gd name="connsiteY7508" fmla="*/ 247223 h 2728897"/>
              <a:gd name="connsiteX7509" fmla="*/ 1159934 w 4618222"/>
              <a:gd name="connsiteY7509" fmla="*/ 246653 h 2728897"/>
              <a:gd name="connsiteX7510" fmla="*/ 1166779 w 4618222"/>
              <a:gd name="connsiteY7510" fmla="*/ 231823 h 2728897"/>
              <a:gd name="connsiteX7511" fmla="*/ 1169631 w 4618222"/>
              <a:gd name="connsiteY7511" fmla="*/ 230683 h 2728897"/>
              <a:gd name="connsiteX7512" fmla="*/ 1172483 w 4618222"/>
              <a:gd name="connsiteY7512" fmla="*/ 231823 h 2728897"/>
              <a:gd name="connsiteX7513" fmla="*/ 1177616 w 4618222"/>
              <a:gd name="connsiteY7513" fmla="*/ 244371 h 2728897"/>
              <a:gd name="connsiteX7514" fmla="*/ 1179327 w 4618222"/>
              <a:gd name="connsiteY7514" fmla="*/ 246083 h 2728897"/>
              <a:gd name="connsiteX7515" fmla="*/ 1179897 w 4618222"/>
              <a:gd name="connsiteY7515" fmla="*/ 244371 h 2728897"/>
              <a:gd name="connsiteX7516" fmla="*/ 1179897 w 4618222"/>
              <a:gd name="connsiteY7516" fmla="*/ 232394 h 2728897"/>
              <a:gd name="connsiteX7517" fmla="*/ 1183320 w 4618222"/>
              <a:gd name="connsiteY7517" fmla="*/ 223268 h 2728897"/>
              <a:gd name="connsiteX7518" fmla="*/ 1197008 w 4618222"/>
              <a:gd name="connsiteY7518" fmla="*/ 223268 h 2728897"/>
              <a:gd name="connsiteX7519" fmla="*/ 1206705 w 4618222"/>
              <a:gd name="connsiteY7519" fmla="*/ 227260 h 2728897"/>
              <a:gd name="connsiteX7520" fmla="*/ 1210697 w 4618222"/>
              <a:gd name="connsiteY7520" fmla="*/ 229542 h 2728897"/>
              <a:gd name="connsiteX7521" fmla="*/ 1213549 w 4618222"/>
              <a:gd name="connsiteY7521" fmla="*/ 235816 h 2728897"/>
              <a:gd name="connsiteX7522" fmla="*/ 1213549 w 4618222"/>
              <a:gd name="connsiteY7522" fmla="*/ 239238 h 2728897"/>
              <a:gd name="connsiteX7523" fmla="*/ 1205564 w 4618222"/>
              <a:gd name="connsiteY7523" fmla="*/ 254068 h 2728897"/>
              <a:gd name="connsiteX7524" fmla="*/ 1204423 w 4618222"/>
              <a:gd name="connsiteY7524" fmla="*/ 255208 h 2728897"/>
              <a:gd name="connsiteX7525" fmla="*/ 1197579 w 4618222"/>
              <a:gd name="connsiteY7525" fmla="*/ 264334 h 2728897"/>
              <a:gd name="connsiteX7526" fmla="*/ 1193586 w 4618222"/>
              <a:gd name="connsiteY7526" fmla="*/ 274601 h 2728897"/>
              <a:gd name="connsiteX7527" fmla="*/ 1185031 w 4618222"/>
              <a:gd name="connsiteY7527" fmla="*/ 280875 h 2728897"/>
              <a:gd name="connsiteX7528" fmla="*/ 1183890 w 4618222"/>
              <a:gd name="connsiteY7528" fmla="*/ 284297 h 2728897"/>
              <a:gd name="connsiteX7529" fmla="*/ 1172483 w 4618222"/>
              <a:gd name="connsiteY7529" fmla="*/ 290001 h 2728897"/>
              <a:gd name="connsiteX7530" fmla="*/ 1159364 w 4618222"/>
              <a:gd name="connsiteY7530" fmla="*/ 286579 h 2728897"/>
              <a:gd name="connsiteX7531" fmla="*/ 1155942 w 4618222"/>
              <a:gd name="connsiteY7531" fmla="*/ 281445 h 2728897"/>
              <a:gd name="connsiteX7532" fmla="*/ 1156512 w 4618222"/>
              <a:gd name="connsiteY7532" fmla="*/ 274601 h 2728897"/>
              <a:gd name="connsiteX7533" fmla="*/ 1161645 w 4618222"/>
              <a:gd name="connsiteY7533" fmla="*/ 268327 h 2728897"/>
              <a:gd name="connsiteX7534" fmla="*/ 1167920 w 4618222"/>
              <a:gd name="connsiteY7534" fmla="*/ 266046 h 2728897"/>
              <a:gd name="connsiteX7535" fmla="*/ 1169631 w 4618222"/>
              <a:gd name="connsiteY7535" fmla="*/ 263194 h 2728897"/>
              <a:gd name="connsiteX7536" fmla="*/ 1168490 w 4618222"/>
              <a:gd name="connsiteY7536" fmla="*/ 262623 h 2728897"/>
              <a:gd name="connsiteX7537" fmla="*/ 1153090 w 4618222"/>
              <a:gd name="connsiteY7537" fmla="*/ 260912 h 2728897"/>
              <a:gd name="connsiteX7538" fmla="*/ 1146246 w 4618222"/>
              <a:gd name="connsiteY7538" fmla="*/ 253497 h 2728897"/>
              <a:gd name="connsiteX7539" fmla="*/ 1143964 w 4618222"/>
              <a:gd name="connsiteY7539" fmla="*/ 251216 h 2728897"/>
              <a:gd name="connsiteX7540" fmla="*/ 1141682 w 4618222"/>
              <a:gd name="connsiteY7540" fmla="*/ 248934 h 2728897"/>
              <a:gd name="connsiteX7541" fmla="*/ 1141112 w 4618222"/>
              <a:gd name="connsiteY7541" fmla="*/ 232394 h 2728897"/>
              <a:gd name="connsiteX7542" fmla="*/ 1142253 w 4618222"/>
              <a:gd name="connsiteY7542" fmla="*/ 228972 h 2728897"/>
              <a:gd name="connsiteX7543" fmla="*/ 1146246 w 4618222"/>
              <a:gd name="connsiteY7543" fmla="*/ 218134 h 2728897"/>
              <a:gd name="connsiteX7544" fmla="*/ 1149098 w 4618222"/>
              <a:gd name="connsiteY7544" fmla="*/ 211860 h 2728897"/>
              <a:gd name="connsiteX7545" fmla="*/ 1154801 w 4618222"/>
              <a:gd name="connsiteY7545" fmla="*/ 211860 h 2728897"/>
              <a:gd name="connsiteX7546" fmla="*/ 2078799 w 4618222"/>
              <a:gd name="connsiteY7546" fmla="*/ 919118 h 2728897"/>
              <a:gd name="connsiteX7547" fmla="*/ 2082221 w 4618222"/>
              <a:gd name="connsiteY7547" fmla="*/ 918547 h 2728897"/>
              <a:gd name="connsiteX7548" fmla="*/ 2095339 w 4618222"/>
              <a:gd name="connsiteY7548" fmla="*/ 920829 h 2728897"/>
              <a:gd name="connsiteX7549" fmla="*/ 2099332 w 4618222"/>
              <a:gd name="connsiteY7549" fmla="*/ 923681 h 2728897"/>
              <a:gd name="connsiteX7550" fmla="*/ 2102754 w 4618222"/>
              <a:gd name="connsiteY7550" fmla="*/ 929384 h 2728897"/>
              <a:gd name="connsiteX7551" fmla="*/ 2101613 w 4618222"/>
              <a:gd name="connsiteY7551" fmla="*/ 941932 h 2728897"/>
              <a:gd name="connsiteX7552" fmla="*/ 2099332 w 4618222"/>
              <a:gd name="connsiteY7552" fmla="*/ 944214 h 2728897"/>
              <a:gd name="connsiteX7553" fmla="*/ 2097621 w 4618222"/>
              <a:gd name="connsiteY7553" fmla="*/ 950488 h 2728897"/>
              <a:gd name="connsiteX7554" fmla="*/ 2098762 w 4618222"/>
              <a:gd name="connsiteY7554" fmla="*/ 955621 h 2728897"/>
              <a:gd name="connsiteX7555" fmla="*/ 2094198 w 4618222"/>
              <a:gd name="connsiteY7555" fmla="*/ 976725 h 2728897"/>
              <a:gd name="connsiteX7556" fmla="*/ 2089065 w 4618222"/>
              <a:gd name="connsiteY7556" fmla="*/ 980717 h 2728897"/>
              <a:gd name="connsiteX7557" fmla="*/ 2073095 w 4618222"/>
              <a:gd name="connsiteY7557" fmla="*/ 986421 h 2728897"/>
              <a:gd name="connsiteX7558" fmla="*/ 2063969 w 4618222"/>
              <a:gd name="connsiteY7558" fmla="*/ 990984 h 2728897"/>
              <a:gd name="connsiteX7559" fmla="*/ 2047999 w 4618222"/>
              <a:gd name="connsiteY7559" fmla="*/ 988702 h 2728897"/>
              <a:gd name="connsiteX7560" fmla="*/ 2045717 w 4618222"/>
              <a:gd name="connsiteY7560" fmla="*/ 976725 h 2728897"/>
              <a:gd name="connsiteX7561" fmla="*/ 2047999 w 4618222"/>
              <a:gd name="connsiteY7561" fmla="*/ 974443 h 2728897"/>
              <a:gd name="connsiteX7562" fmla="*/ 2053702 w 4618222"/>
              <a:gd name="connsiteY7562" fmla="*/ 965888 h 2728897"/>
              <a:gd name="connsiteX7563" fmla="*/ 2052561 w 4618222"/>
              <a:gd name="connsiteY7563" fmla="*/ 956192 h 2728897"/>
              <a:gd name="connsiteX7564" fmla="*/ 2049710 w 4618222"/>
              <a:gd name="connsiteY7564" fmla="*/ 948777 h 2728897"/>
              <a:gd name="connsiteX7565" fmla="*/ 2050280 w 4618222"/>
              <a:gd name="connsiteY7565" fmla="*/ 938510 h 2728897"/>
              <a:gd name="connsiteX7566" fmla="*/ 2053702 w 4618222"/>
              <a:gd name="connsiteY7566" fmla="*/ 935658 h 2728897"/>
              <a:gd name="connsiteX7567" fmla="*/ 2063969 w 4618222"/>
              <a:gd name="connsiteY7567" fmla="*/ 935088 h 2728897"/>
              <a:gd name="connsiteX7568" fmla="*/ 2066821 w 4618222"/>
              <a:gd name="connsiteY7568" fmla="*/ 933377 h 2728897"/>
              <a:gd name="connsiteX7569" fmla="*/ 2069672 w 4618222"/>
              <a:gd name="connsiteY7569" fmla="*/ 925392 h 2728897"/>
              <a:gd name="connsiteX7570" fmla="*/ 2078799 w 4618222"/>
              <a:gd name="connsiteY7570" fmla="*/ 919118 h 2728897"/>
              <a:gd name="connsiteX7571" fmla="*/ 4058548 w 4618222"/>
              <a:gd name="connsiteY7571" fmla="*/ 1056577 h 2728897"/>
              <a:gd name="connsiteX7572" fmla="*/ 4058548 w 4618222"/>
              <a:gd name="connsiteY7572" fmla="*/ 1053154 h 2728897"/>
              <a:gd name="connsiteX7573" fmla="*/ 4061971 w 4618222"/>
              <a:gd name="connsiteY7573" fmla="*/ 1048591 h 2728897"/>
              <a:gd name="connsiteX7574" fmla="*/ 4065393 w 4618222"/>
              <a:gd name="connsiteY7574" fmla="*/ 1048021 h 2728897"/>
              <a:gd name="connsiteX7575" fmla="*/ 4067674 w 4618222"/>
              <a:gd name="connsiteY7575" fmla="*/ 1046310 h 2728897"/>
              <a:gd name="connsiteX7576" fmla="*/ 4066534 w 4618222"/>
              <a:gd name="connsiteY7576" fmla="*/ 1022925 h 2728897"/>
              <a:gd name="connsiteX7577" fmla="*/ 4064252 w 4618222"/>
              <a:gd name="connsiteY7577" fmla="*/ 1014940 h 2728897"/>
              <a:gd name="connsiteX7578" fmla="*/ 4060830 w 4618222"/>
              <a:gd name="connsiteY7578" fmla="*/ 1006954 h 2728897"/>
              <a:gd name="connsiteX7579" fmla="*/ 4061971 w 4618222"/>
              <a:gd name="connsiteY7579" fmla="*/ 1002391 h 2728897"/>
              <a:gd name="connsiteX7580" fmla="*/ 4066534 w 4618222"/>
              <a:gd name="connsiteY7580" fmla="*/ 1001251 h 2728897"/>
              <a:gd name="connsiteX7581" fmla="*/ 4080223 w 4618222"/>
              <a:gd name="connsiteY7581" fmla="*/ 1011517 h 2728897"/>
              <a:gd name="connsiteX7582" fmla="*/ 4099044 w 4618222"/>
              <a:gd name="connsiteY7582" fmla="*/ 1025776 h 2728897"/>
              <a:gd name="connsiteX7583" fmla="*/ 4115015 w 4618222"/>
              <a:gd name="connsiteY7583" fmla="*/ 1025206 h 2728897"/>
              <a:gd name="connsiteX7584" fmla="*/ 4118437 w 4618222"/>
              <a:gd name="connsiteY7584" fmla="*/ 1026917 h 2728897"/>
              <a:gd name="connsiteX7585" fmla="*/ 4121859 w 4618222"/>
              <a:gd name="connsiteY7585" fmla="*/ 1032051 h 2728897"/>
              <a:gd name="connsiteX7586" fmla="*/ 4126422 w 4618222"/>
              <a:gd name="connsiteY7586" fmla="*/ 1038895 h 2728897"/>
              <a:gd name="connsiteX7587" fmla="*/ 4124711 w 4618222"/>
              <a:gd name="connsiteY7587" fmla="*/ 1047451 h 2728897"/>
              <a:gd name="connsiteX7588" fmla="*/ 4113874 w 4618222"/>
              <a:gd name="connsiteY7588" fmla="*/ 1052014 h 2728897"/>
              <a:gd name="connsiteX7589" fmla="*/ 4106460 w 4618222"/>
              <a:gd name="connsiteY7589" fmla="*/ 1060569 h 2728897"/>
              <a:gd name="connsiteX7590" fmla="*/ 4104178 w 4618222"/>
              <a:gd name="connsiteY7590" fmla="*/ 1070265 h 2728897"/>
              <a:gd name="connsiteX7591" fmla="*/ 4101326 w 4618222"/>
              <a:gd name="connsiteY7591" fmla="*/ 1071977 h 2728897"/>
              <a:gd name="connsiteX7592" fmla="*/ 4090489 w 4618222"/>
              <a:gd name="connsiteY7592" fmla="*/ 1067414 h 2728897"/>
              <a:gd name="connsiteX7593" fmla="*/ 4071667 w 4618222"/>
              <a:gd name="connsiteY7593" fmla="*/ 1065702 h 2728897"/>
              <a:gd name="connsiteX7594" fmla="*/ 4065393 w 4618222"/>
              <a:gd name="connsiteY7594" fmla="*/ 1067984 h 2728897"/>
              <a:gd name="connsiteX7595" fmla="*/ 4065393 w 4618222"/>
              <a:gd name="connsiteY7595" fmla="*/ 1069695 h 2728897"/>
              <a:gd name="connsiteX7596" fmla="*/ 4076800 w 4618222"/>
              <a:gd name="connsiteY7596" fmla="*/ 1076539 h 2728897"/>
              <a:gd name="connsiteX7597" fmla="*/ 4076800 w 4618222"/>
              <a:gd name="connsiteY7597" fmla="*/ 1081102 h 2728897"/>
              <a:gd name="connsiteX7598" fmla="*/ 4065964 w 4618222"/>
              <a:gd name="connsiteY7598" fmla="*/ 1089088 h 2728897"/>
              <a:gd name="connsiteX7599" fmla="*/ 4063112 w 4618222"/>
              <a:gd name="connsiteY7599" fmla="*/ 1087947 h 2728897"/>
              <a:gd name="connsiteX7600" fmla="*/ 4059119 w 4618222"/>
              <a:gd name="connsiteY7600" fmla="*/ 1078821 h 2728897"/>
              <a:gd name="connsiteX7601" fmla="*/ 4052845 w 4618222"/>
              <a:gd name="connsiteY7601" fmla="*/ 1067414 h 2728897"/>
              <a:gd name="connsiteX7602" fmla="*/ 4058548 w 4618222"/>
              <a:gd name="connsiteY7602" fmla="*/ 1056577 h 2728897"/>
              <a:gd name="connsiteX7603" fmla="*/ 1193016 w 4618222"/>
              <a:gd name="connsiteY7603" fmla="*/ 138853 h 2728897"/>
              <a:gd name="connsiteX7604" fmla="*/ 1195867 w 4618222"/>
              <a:gd name="connsiteY7604" fmla="*/ 134861 h 2728897"/>
              <a:gd name="connsiteX7605" fmla="*/ 1200431 w 4618222"/>
              <a:gd name="connsiteY7605" fmla="*/ 133720 h 2728897"/>
              <a:gd name="connsiteX7606" fmla="*/ 1206134 w 4618222"/>
              <a:gd name="connsiteY7606" fmla="*/ 137142 h 2728897"/>
              <a:gd name="connsiteX7607" fmla="*/ 1210127 w 4618222"/>
              <a:gd name="connsiteY7607" fmla="*/ 134861 h 2728897"/>
              <a:gd name="connsiteX7608" fmla="*/ 1211268 w 4618222"/>
              <a:gd name="connsiteY7608" fmla="*/ 130297 h 2728897"/>
              <a:gd name="connsiteX7609" fmla="*/ 1210127 w 4618222"/>
              <a:gd name="connsiteY7609" fmla="*/ 124024 h 2728897"/>
              <a:gd name="connsiteX7610" fmla="*/ 1210697 w 4618222"/>
              <a:gd name="connsiteY7610" fmla="*/ 124024 h 2728897"/>
              <a:gd name="connsiteX7611" fmla="*/ 1210697 w 4618222"/>
              <a:gd name="connsiteY7611" fmla="*/ 123453 h 2728897"/>
              <a:gd name="connsiteX7612" fmla="*/ 1210697 w 4618222"/>
              <a:gd name="connsiteY7612" fmla="*/ 122883 h 2728897"/>
              <a:gd name="connsiteX7613" fmla="*/ 1210697 w 4618222"/>
              <a:gd name="connsiteY7613" fmla="*/ 123453 h 2728897"/>
              <a:gd name="connsiteX7614" fmla="*/ 1210127 w 4618222"/>
              <a:gd name="connsiteY7614" fmla="*/ 123453 h 2728897"/>
              <a:gd name="connsiteX7615" fmla="*/ 1210127 w 4618222"/>
              <a:gd name="connsiteY7615" fmla="*/ 123453 h 2728897"/>
              <a:gd name="connsiteX7616" fmla="*/ 1206705 w 4618222"/>
              <a:gd name="connsiteY7616" fmla="*/ 117750 h 2728897"/>
              <a:gd name="connsiteX7617" fmla="*/ 1207275 w 4618222"/>
              <a:gd name="connsiteY7617" fmla="*/ 113186 h 2728897"/>
              <a:gd name="connsiteX7618" fmla="*/ 1212408 w 4618222"/>
              <a:gd name="connsiteY7618" fmla="*/ 101209 h 2728897"/>
              <a:gd name="connsiteX7619" fmla="*/ 1215260 w 4618222"/>
              <a:gd name="connsiteY7619" fmla="*/ 99498 h 2728897"/>
              <a:gd name="connsiteX7620" fmla="*/ 1225527 w 4618222"/>
              <a:gd name="connsiteY7620" fmla="*/ 99498 h 2728897"/>
              <a:gd name="connsiteX7621" fmla="*/ 1235223 w 4618222"/>
              <a:gd name="connsiteY7621" fmla="*/ 109194 h 2728897"/>
              <a:gd name="connsiteX7622" fmla="*/ 1234082 w 4618222"/>
              <a:gd name="connsiteY7622" fmla="*/ 118890 h 2728897"/>
              <a:gd name="connsiteX7623" fmla="*/ 1232941 w 4618222"/>
              <a:gd name="connsiteY7623" fmla="*/ 119461 h 2728897"/>
              <a:gd name="connsiteX7624" fmla="*/ 1234082 w 4618222"/>
              <a:gd name="connsiteY7624" fmla="*/ 118890 h 2728897"/>
              <a:gd name="connsiteX7625" fmla="*/ 1234082 w 4618222"/>
              <a:gd name="connsiteY7625" fmla="*/ 118890 h 2728897"/>
              <a:gd name="connsiteX7626" fmla="*/ 1237505 w 4618222"/>
              <a:gd name="connsiteY7626" fmla="*/ 117750 h 2728897"/>
              <a:gd name="connsiteX7627" fmla="*/ 1247771 w 4618222"/>
              <a:gd name="connsiteY7627" fmla="*/ 125735 h 2728897"/>
              <a:gd name="connsiteX7628" fmla="*/ 1247201 w 4618222"/>
              <a:gd name="connsiteY7628" fmla="*/ 129157 h 2728897"/>
              <a:gd name="connsiteX7629" fmla="*/ 1248912 w 4618222"/>
              <a:gd name="connsiteY7629" fmla="*/ 134861 h 2728897"/>
              <a:gd name="connsiteX7630" fmla="*/ 1250623 w 4618222"/>
              <a:gd name="connsiteY7630" fmla="*/ 147409 h 2728897"/>
              <a:gd name="connsiteX7631" fmla="*/ 1247201 w 4618222"/>
              <a:gd name="connsiteY7631" fmla="*/ 153112 h 2728897"/>
              <a:gd name="connsiteX7632" fmla="*/ 1238075 w 4618222"/>
              <a:gd name="connsiteY7632" fmla="*/ 170794 h 2728897"/>
              <a:gd name="connsiteX7633" fmla="*/ 1229519 w 4618222"/>
              <a:gd name="connsiteY7633" fmla="*/ 182771 h 2728897"/>
              <a:gd name="connsiteX7634" fmla="*/ 1219823 w 4618222"/>
              <a:gd name="connsiteY7634" fmla="*/ 181631 h 2728897"/>
              <a:gd name="connsiteX7635" fmla="*/ 1217542 w 4618222"/>
              <a:gd name="connsiteY7635" fmla="*/ 174216 h 2728897"/>
              <a:gd name="connsiteX7636" fmla="*/ 1211268 w 4618222"/>
              <a:gd name="connsiteY7636" fmla="*/ 154253 h 2728897"/>
              <a:gd name="connsiteX7637" fmla="*/ 1206705 w 4618222"/>
              <a:gd name="connsiteY7637" fmla="*/ 150260 h 2728897"/>
              <a:gd name="connsiteX7638" fmla="*/ 1206134 w 4618222"/>
              <a:gd name="connsiteY7638" fmla="*/ 150260 h 2728897"/>
              <a:gd name="connsiteX7639" fmla="*/ 1206134 w 4618222"/>
              <a:gd name="connsiteY7639" fmla="*/ 149690 h 2728897"/>
              <a:gd name="connsiteX7640" fmla="*/ 1197008 w 4618222"/>
              <a:gd name="connsiteY7640" fmla="*/ 146838 h 2728897"/>
              <a:gd name="connsiteX7641" fmla="*/ 1193016 w 4618222"/>
              <a:gd name="connsiteY7641" fmla="*/ 138853 h 2728897"/>
              <a:gd name="connsiteX7642" fmla="*/ 3758535 w 4618222"/>
              <a:gd name="connsiteY7642" fmla="*/ 1923537 h 2728897"/>
              <a:gd name="connsiteX7643" fmla="*/ 3737431 w 4618222"/>
              <a:gd name="connsiteY7643" fmla="*/ 1918404 h 2728897"/>
              <a:gd name="connsiteX7644" fmla="*/ 3715757 w 4618222"/>
              <a:gd name="connsiteY7644" fmla="*/ 1914981 h 2728897"/>
              <a:gd name="connsiteX7645" fmla="*/ 3706060 w 4618222"/>
              <a:gd name="connsiteY7645" fmla="*/ 1913841 h 2728897"/>
              <a:gd name="connsiteX7646" fmla="*/ 3692942 w 4618222"/>
              <a:gd name="connsiteY7646" fmla="*/ 1910418 h 2728897"/>
              <a:gd name="connsiteX7647" fmla="*/ 3687239 w 4618222"/>
              <a:gd name="connsiteY7647" fmla="*/ 1907566 h 2728897"/>
              <a:gd name="connsiteX7648" fmla="*/ 3676972 w 4618222"/>
              <a:gd name="connsiteY7648" fmla="*/ 1901863 h 2728897"/>
              <a:gd name="connsiteX7649" fmla="*/ 3675261 w 4618222"/>
              <a:gd name="connsiteY7649" fmla="*/ 1897870 h 2728897"/>
              <a:gd name="connsiteX7650" fmla="*/ 3680394 w 4618222"/>
              <a:gd name="connsiteY7650" fmla="*/ 1885893 h 2728897"/>
              <a:gd name="connsiteX7651" fmla="*/ 3698646 w 4618222"/>
              <a:gd name="connsiteY7651" fmla="*/ 1887604 h 2728897"/>
              <a:gd name="connsiteX7652" fmla="*/ 3715757 w 4618222"/>
              <a:gd name="connsiteY7652" fmla="*/ 1893878 h 2728897"/>
              <a:gd name="connsiteX7653" fmla="*/ 3729446 w 4618222"/>
              <a:gd name="connsiteY7653" fmla="*/ 1899582 h 2728897"/>
              <a:gd name="connsiteX7654" fmla="*/ 3738001 w 4618222"/>
              <a:gd name="connsiteY7654" fmla="*/ 1900152 h 2728897"/>
              <a:gd name="connsiteX7655" fmla="*/ 3744275 w 4618222"/>
              <a:gd name="connsiteY7655" fmla="*/ 1897870 h 2728897"/>
              <a:gd name="connsiteX7656" fmla="*/ 3756253 w 4618222"/>
              <a:gd name="connsiteY7656" fmla="*/ 1895019 h 2728897"/>
              <a:gd name="connsiteX7657" fmla="*/ 3765949 w 4618222"/>
              <a:gd name="connsiteY7657" fmla="*/ 1898441 h 2728897"/>
              <a:gd name="connsiteX7658" fmla="*/ 3785912 w 4618222"/>
              <a:gd name="connsiteY7658" fmla="*/ 1901863 h 2728897"/>
              <a:gd name="connsiteX7659" fmla="*/ 3790475 w 4618222"/>
              <a:gd name="connsiteY7659" fmla="*/ 1904144 h 2728897"/>
              <a:gd name="connsiteX7660" fmla="*/ 3787053 w 4618222"/>
              <a:gd name="connsiteY7660" fmla="*/ 1906426 h 2728897"/>
              <a:gd name="connsiteX7661" fmla="*/ 3783631 w 4618222"/>
              <a:gd name="connsiteY7661" fmla="*/ 1906996 h 2728897"/>
              <a:gd name="connsiteX7662" fmla="*/ 3780208 w 4618222"/>
              <a:gd name="connsiteY7662" fmla="*/ 1909848 h 2728897"/>
              <a:gd name="connsiteX7663" fmla="*/ 3784201 w 4618222"/>
              <a:gd name="connsiteY7663" fmla="*/ 1912130 h 2728897"/>
              <a:gd name="connsiteX7664" fmla="*/ 3791045 w 4618222"/>
              <a:gd name="connsiteY7664" fmla="*/ 1912700 h 2728897"/>
              <a:gd name="connsiteX7665" fmla="*/ 3794467 w 4618222"/>
              <a:gd name="connsiteY7665" fmla="*/ 1913270 h 2728897"/>
              <a:gd name="connsiteX7666" fmla="*/ 3811579 w 4618222"/>
              <a:gd name="connsiteY7666" fmla="*/ 1918974 h 2728897"/>
              <a:gd name="connsiteX7667" fmla="*/ 3814430 w 4618222"/>
              <a:gd name="connsiteY7667" fmla="*/ 1922397 h 2728897"/>
              <a:gd name="connsiteX7668" fmla="*/ 3809868 w 4618222"/>
              <a:gd name="connsiteY7668" fmla="*/ 1926959 h 2728897"/>
              <a:gd name="connsiteX7669" fmla="*/ 3803023 w 4618222"/>
              <a:gd name="connsiteY7669" fmla="*/ 1925819 h 2728897"/>
              <a:gd name="connsiteX7670" fmla="*/ 3798460 w 4618222"/>
              <a:gd name="connsiteY7670" fmla="*/ 1926389 h 2728897"/>
              <a:gd name="connsiteX7671" fmla="*/ 3791045 w 4618222"/>
              <a:gd name="connsiteY7671" fmla="*/ 1927529 h 2728897"/>
              <a:gd name="connsiteX7672" fmla="*/ 3771653 w 4618222"/>
              <a:gd name="connsiteY7672" fmla="*/ 1923537 h 2728897"/>
              <a:gd name="connsiteX7673" fmla="*/ 3758535 w 4618222"/>
              <a:gd name="connsiteY7673" fmla="*/ 1923537 h 2728897"/>
              <a:gd name="connsiteX7674" fmla="*/ 3898845 w 4618222"/>
              <a:gd name="connsiteY7674" fmla="*/ 1524279 h 2728897"/>
              <a:gd name="connsiteX7675" fmla="*/ 3901127 w 4618222"/>
              <a:gd name="connsiteY7675" fmla="*/ 1537397 h 2728897"/>
              <a:gd name="connsiteX7676" fmla="*/ 3898845 w 4618222"/>
              <a:gd name="connsiteY7676" fmla="*/ 1558501 h 2728897"/>
              <a:gd name="connsiteX7677" fmla="*/ 3895423 w 4618222"/>
              <a:gd name="connsiteY7677" fmla="*/ 1562494 h 2728897"/>
              <a:gd name="connsiteX7678" fmla="*/ 3893142 w 4618222"/>
              <a:gd name="connsiteY7678" fmla="*/ 1572190 h 2728897"/>
              <a:gd name="connsiteX7679" fmla="*/ 3896564 w 4618222"/>
              <a:gd name="connsiteY7679" fmla="*/ 1575042 h 2728897"/>
              <a:gd name="connsiteX7680" fmla="*/ 3898845 w 4618222"/>
              <a:gd name="connsiteY7680" fmla="*/ 1580746 h 2728897"/>
              <a:gd name="connsiteX7681" fmla="*/ 3898845 w 4618222"/>
              <a:gd name="connsiteY7681" fmla="*/ 1585308 h 2728897"/>
              <a:gd name="connsiteX7682" fmla="*/ 3902267 w 4618222"/>
              <a:gd name="connsiteY7682" fmla="*/ 1586449 h 2728897"/>
              <a:gd name="connsiteX7683" fmla="*/ 3903979 w 4618222"/>
              <a:gd name="connsiteY7683" fmla="*/ 1585879 h 2728897"/>
              <a:gd name="connsiteX7684" fmla="*/ 3907401 w 4618222"/>
              <a:gd name="connsiteY7684" fmla="*/ 1584738 h 2728897"/>
              <a:gd name="connsiteX7685" fmla="*/ 3913675 w 4618222"/>
              <a:gd name="connsiteY7685" fmla="*/ 1585308 h 2728897"/>
              <a:gd name="connsiteX7686" fmla="*/ 3919378 w 4618222"/>
              <a:gd name="connsiteY7686" fmla="*/ 1589301 h 2728897"/>
              <a:gd name="connsiteX7687" fmla="*/ 3927364 w 4618222"/>
              <a:gd name="connsiteY7687" fmla="*/ 1598997 h 2728897"/>
              <a:gd name="connsiteX7688" fmla="*/ 3931927 w 4618222"/>
              <a:gd name="connsiteY7688" fmla="*/ 1605842 h 2728897"/>
              <a:gd name="connsiteX7689" fmla="*/ 3933638 w 4618222"/>
              <a:gd name="connsiteY7689" fmla="*/ 1610404 h 2728897"/>
              <a:gd name="connsiteX7690" fmla="*/ 3932497 w 4618222"/>
              <a:gd name="connsiteY7690" fmla="*/ 1621812 h 2728897"/>
              <a:gd name="connsiteX7691" fmla="*/ 3929645 w 4618222"/>
              <a:gd name="connsiteY7691" fmla="*/ 1622953 h 2728897"/>
              <a:gd name="connsiteX7692" fmla="*/ 3925082 w 4618222"/>
              <a:gd name="connsiteY7692" fmla="*/ 1621242 h 2728897"/>
              <a:gd name="connsiteX7693" fmla="*/ 3923942 w 4618222"/>
              <a:gd name="connsiteY7693" fmla="*/ 1613256 h 2728897"/>
              <a:gd name="connsiteX7694" fmla="*/ 3923942 w 4618222"/>
              <a:gd name="connsiteY7694" fmla="*/ 1609264 h 2728897"/>
              <a:gd name="connsiteX7695" fmla="*/ 3917097 w 4618222"/>
              <a:gd name="connsiteY7695" fmla="*/ 1601279 h 2728897"/>
              <a:gd name="connsiteX7696" fmla="*/ 3913104 w 4618222"/>
              <a:gd name="connsiteY7696" fmla="*/ 1598427 h 2728897"/>
              <a:gd name="connsiteX7697" fmla="*/ 3913104 w 4618222"/>
              <a:gd name="connsiteY7697" fmla="*/ 1598427 h 2728897"/>
              <a:gd name="connsiteX7698" fmla="*/ 3913675 w 4618222"/>
              <a:gd name="connsiteY7698" fmla="*/ 1597857 h 2728897"/>
              <a:gd name="connsiteX7699" fmla="*/ 3912534 w 4618222"/>
              <a:gd name="connsiteY7699" fmla="*/ 1597857 h 2728897"/>
              <a:gd name="connsiteX7700" fmla="*/ 3913104 w 4618222"/>
              <a:gd name="connsiteY7700" fmla="*/ 1598427 h 2728897"/>
              <a:gd name="connsiteX7701" fmla="*/ 3902267 w 4618222"/>
              <a:gd name="connsiteY7701" fmla="*/ 1598427 h 2728897"/>
              <a:gd name="connsiteX7702" fmla="*/ 3899415 w 4618222"/>
              <a:gd name="connsiteY7702" fmla="*/ 1595575 h 2728897"/>
              <a:gd name="connsiteX7703" fmla="*/ 3894853 w 4618222"/>
              <a:gd name="connsiteY7703" fmla="*/ 1595005 h 2728897"/>
              <a:gd name="connsiteX7704" fmla="*/ 3888008 w 4618222"/>
              <a:gd name="connsiteY7704" fmla="*/ 1598427 h 2728897"/>
              <a:gd name="connsiteX7705" fmla="*/ 3888578 w 4618222"/>
              <a:gd name="connsiteY7705" fmla="*/ 1598997 h 2728897"/>
              <a:gd name="connsiteX7706" fmla="*/ 3888578 w 4618222"/>
              <a:gd name="connsiteY7706" fmla="*/ 1598997 h 2728897"/>
              <a:gd name="connsiteX7707" fmla="*/ 3888578 w 4618222"/>
              <a:gd name="connsiteY7707" fmla="*/ 1598997 h 2728897"/>
              <a:gd name="connsiteX7708" fmla="*/ 3885156 w 4618222"/>
              <a:gd name="connsiteY7708" fmla="*/ 1596716 h 2728897"/>
              <a:gd name="connsiteX7709" fmla="*/ 3878312 w 4618222"/>
              <a:gd name="connsiteY7709" fmla="*/ 1585879 h 2728897"/>
              <a:gd name="connsiteX7710" fmla="*/ 3878312 w 4618222"/>
              <a:gd name="connsiteY7710" fmla="*/ 1585879 h 2728897"/>
              <a:gd name="connsiteX7711" fmla="*/ 3878882 w 4618222"/>
              <a:gd name="connsiteY7711" fmla="*/ 1585308 h 2728897"/>
              <a:gd name="connsiteX7712" fmla="*/ 3877742 w 4618222"/>
              <a:gd name="connsiteY7712" fmla="*/ 1585879 h 2728897"/>
              <a:gd name="connsiteX7713" fmla="*/ 3877742 w 4618222"/>
              <a:gd name="connsiteY7713" fmla="*/ 1585879 h 2728897"/>
              <a:gd name="connsiteX7714" fmla="*/ 3869757 w 4618222"/>
              <a:gd name="connsiteY7714" fmla="*/ 1577894 h 2728897"/>
              <a:gd name="connsiteX7715" fmla="*/ 3865193 w 4618222"/>
              <a:gd name="connsiteY7715" fmla="*/ 1561353 h 2728897"/>
              <a:gd name="connsiteX7716" fmla="*/ 3866334 w 4618222"/>
              <a:gd name="connsiteY7716" fmla="*/ 1558501 h 2728897"/>
              <a:gd name="connsiteX7717" fmla="*/ 3869186 w 4618222"/>
              <a:gd name="connsiteY7717" fmla="*/ 1552797 h 2728897"/>
              <a:gd name="connsiteX7718" fmla="*/ 3870897 w 4618222"/>
              <a:gd name="connsiteY7718" fmla="*/ 1533975 h 2728897"/>
              <a:gd name="connsiteX7719" fmla="*/ 3872608 w 4618222"/>
              <a:gd name="connsiteY7719" fmla="*/ 1527131 h 2728897"/>
              <a:gd name="connsiteX7720" fmla="*/ 3882875 w 4618222"/>
              <a:gd name="connsiteY7720" fmla="*/ 1521427 h 2728897"/>
              <a:gd name="connsiteX7721" fmla="*/ 3894853 w 4618222"/>
              <a:gd name="connsiteY7721" fmla="*/ 1522568 h 2728897"/>
              <a:gd name="connsiteX7722" fmla="*/ 3898845 w 4618222"/>
              <a:gd name="connsiteY7722" fmla="*/ 1524279 h 2728897"/>
              <a:gd name="connsiteX7723" fmla="*/ 4182318 w 4618222"/>
              <a:gd name="connsiteY7723" fmla="*/ 2509876 h 2728897"/>
              <a:gd name="connsiteX7724" fmla="*/ 4181748 w 4618222"/>
              <a:gd name="connsiteY7724" fmla="*/ 2513299 h 2728897"/>
              <a:gd name="connsiteX7725" fmla="*/ 4177185 w 4618222"/>
              <a:gd name="connsiteY7725" fmla="*/ 2529839 h 2728897"/>
              <a:gd name="connsiteX7726" fmla="*/ 4176044 w 4618222"/>
              <a:gd name="connsiteY7726" fmla="*/ 2533261 h 2728897"/>
              <a:gd name="connsiteX7727" fmla="*/ 4166348 w 4618222"/>
              <a:gd name="connsiteY7727" fmla="*/ 2552654 h 2728897"/>
              <a:gd name="connsiteX7728" fmla="*/ 4161215 w 4618222"/>
              <a:gd name="connsiteY7728" fmla="*/ 2556076 h 2728897"/>
              <a:gd name="connsiteX7729" fmla="*/ 4152089 w 4618222"/>
              <a:gd name="connsiteY7729" fmla="*/ 2558928 h 2728897"/>
              <a:gd name="connsiteX7730" fmla="*/ 4145815 w 4618222"/>
              <a:gd name="connsiteY7730" fmla="*/ 2564061 h 2728897"/>
              <a:gd name="connsiteX7731" fmla="*/ 4142392 w 4618222"/>
              <a:gd name="connsiteY7731" fmla="*/ 2564061 h 2728897"/>
              <a:gd name="connsiteX7732" fmla="*/ 4132126 w 4618222"/>
              <a:gd name="connsiteY7732" fmla="*/ 2554365 h 2728897"/>
              <a:gd name="connsiteX7733" fmla="*/ 4129274 w 4618222"/>
              <a:gd name="connsiteY7733" fmla="*/ 2540106 h 2728897"/>
              <a:gd name="connsiteX7734" fmla="*/ 4129274 w 4618222"/>
              <a:gd name="connsiteY7734" fmla="*/ 2535543 h 2728897"/>
              <a:gd name="connsiteX7735" fmla="*/ 4131556 w 4618222"/>
              <a:gd name="connsiteY7735" fmla="*/ 2505313 h 2728897"/>
              <a:gd name="connsiteX7736" fmla="*/ 4132126 w 4618222"/>
              <a:gd name="connsiteY7736" fmla="*/ 2501891 h 2728897"/>
              <a:gd name="connsiteX7737" fmla="*/ 4136118 w 4618222"/>
              <a:gd name="connsiteY7737" fmla="*/ 2496758 h 2728897"/>
              <a:gd name="connsiteX7738" fmla="*/ 4140682 w 4618222"/>
              <a:gd name="connsiteY7738" fmla="*/ 2497898 h 2728897"/>
              <a:gd name="connsiteX7739" fmla="*/ 4148667 w 4618222"/>
              <a:gd name="connsiteY7739" fmla="*/ 2504173 h 2728897"/>
              <a:gd name="connsiteX7740" fmla="*/ 4161215 w 4618222"/>
              <a:gd name="connsiteY7740" fmla="*/ 2507025 h 2728897"/>
              <a:gd name="connsiteX7741" fmla="*/ 4177756 w 4618222"/>
              <a:gd name="connsiteY7741" fmla="*/ 2503602 h 2728897"/>
              <a:gd name="connsiteX7742" fmla="*/ 4182318 w 4618222"/>
              <a:gd name="connsiteY7742" fmla="*/ 2509876 h 2728897"/>
              <a:gd name="connsiteX7743" fmla="*/ 1117157 w 4618222"/>
              <a:gd name="connsiteY7743" fmla="*/ 1508879 h 2728897"/>
              <a:gd name="connsiteX7744" fmla="*/ 1102327 w 4618222"/>
              <a:gd name="connsiteY7744" fmla="*/ 1508879 h 2728897"/>
              <a:gd name="connsiteX7745" fmla="*/ 1100046 w 4618222"/>
              <a:gd name="connsiteY7745" fmla="*/ 1503746 h 2728897"/>
              <a:gd name="connsiteX7746" fmla="*/ 1101757 w 4618222"/>
              <a:gd name="connsiteY7746" fmla="*/ 1500894 h 2728897"/>
              <a:gd name="connsiteX7747" fmla="*/ 1100616 w 4618222"/>
              <a:gd name="connsiteY7747" fmla="*/ 1496901 h 2728897"/>
              <a:gd name="connsiteX7748" fmla="*/ 1098905 w 4618222"/>
              <a:gd name="connsiteY7748" fmla="*/ 1496331 h 2728897"/>
              <a:gd name="connsiteX7749" fmla="*/ 1085786 w 4618222"/>
              <a:gd name="connsiteY7749" fmla="*/ 1487205 h 2728897"/>
              <a:gd name="connsiteX7750" fmla="*/ 1079512 w 4618222"/>
              <a:gd name="connsiteY7750" fmla="*/ 1482642 h 2728897"/>
              <a:gd name="connsiteX7751" fmla="*/ 1062972 w 4618222"/>
              <a:gd name="connsiteY7751" fmla="*/ 1478079 h 2728897"/>
              <a:gd name="connsiteX7752" fmla="*/ 1054987 w 4618222"/>
              <a:gd name="connsiteY7752" fmla="*/ 1475798 h 2728897"/>
              <a:gd name="connsiteX7753" fmla="*/ 1043009 w 4618222"/>
              <a:gd name="connsiteY7753" fmla="*/ 1473516 h 2728897"/>
              <a:gd name="connsiteX7754" fmla="*/ 1036735 w 4618222"/>
              <a:gd name="connsiteY7754" fmla="*/ 1468383 h 2728897"/>
              <a:gd name="connsiteX7755" fmla="*/ 1031031 w 4618222"/>
              <a:gd name="connsiteY7755" fmla="*/ 1466672 h 2728897"/>
              <a:gd name="connsiteX7756" fmla="*/ 1006505 w 4618222"/>
              <a:gd name="connsiteY7756" fmla="*/ 1477509 h 2728897"/>
              <a:gd name="connsiteX7757" fmla="*/ 999661 w 4618222"/>
              <a:gd name="connsiteY7757" fmla="*/ 1478079 h 2728897"/>
              <a:gd name="connsiteX7758" fmla="*/ 998520 w 4618222"/>
              <a:gd name="connsiteY7758" fmla="*/ 1476938 h 2728897"/>
              <a:gd name="connsiteX7759" fmla="*/ 1013920 w 4618222"/>
              <a:gd name="connsiteY7759" fmla="*/ 1461538 h 2728897"/>
              <a:gd name="connsiteX7760" fmla="*/ 1037305 w 4618222"/>
              <a:gd name="connsiteY7760" fmla="*/ 1455835 h 2728897"/>
              <a:gd name="connsiteX7761" fmla="*/ 1045290 w 4618222"/>
              <a:gd name="connsiteY7761" fmla="*/ 1457546 h 2728897"/>
              <a:gd name="connsiteX7762" fmla="*/ 1058409 w 4618222"/>
              <a:gd name="connsiteY7762" fmla="*/ 1460398 h 2728897"/>
              <a:gd name="connsiteX7763" fmla="*/ 1075520 w 4618222"/>
              <a:gd name="connsiteY7763" fmla="*/ 1466672 h 2728897"/>
              <a:gd name="connsiteX7764" fmla="*/ 1081224 w 4618222"/>
              <a:gd name="connsiteY7764" fmla="*/ 1469524 h 2728897"/>
              <a:gd name="connsiteX7765" fmla="*/ 1093201 w 4618222"/>
              <a:gd name="connsiteY7765" fmla="*/ 1475227 h 2728897"/>
              <a:gd name="connsiteX7766" fmla="*/ 1104038 w 4618222"/>
              <a:gd name="connsiteY7766" fmla="*/ 1480360 h 2728897"/>
              <a:gd name="connsiteX7767" fmla="*/ 1138260 w 4618222"/>
              <a:gd name="connsiteY7767" fmla="*/ 1495760 h 2728897"/>
              <a:gd name="connsiteX7768" fmla="*/ 1143394 w 4618222"/>
              <a:gd name="connsiteY7768" fmla="*/ 1500323 h 2728897"/>
              <a:gd name="connsiteX7769" fmla="*/ 1142253 w 4618222"/>
              <a:gd name="connsiteY7769" fmla="*/ 1506027 h 2728897"/>
              <a:gd name="connsiteX7770" fmla="*/ 1117157 w 4618222"/>
              <a:gd name="connsiteY7770" fmla="*/ 1508879 h 2728897"/>
              <a:gd name="connsiteX7771" fmla="*/ 3092344 w 4618222"/>
              <a:gd name="connsiteY7771" fmla="*/ 128586 h 2728897"/>
              <a:gd name="connsiteX7772" fmla="*/ 3094055 w 4618222"/>
              <a:gd name="connsiteY7772" fmla="*/ 112616 h 2728897"/>
              <a:gd name="connsiteX7773" fmla="*/ 3096907 w 4618222"/>
              <a:gd name="connsiteY7773" fmla="*/ 111475 h 2728897"/>
              <a:gd name="connsiteX7774" fmla="*/ 3103181 w 4618222"/>
              <a:gd name="connsiteY7774" fmla="*/ 113186 h 2728897"/>
              <a:gd name="connsiteX7775" fmla="*/ 3118581 w 4618222"/>
              <a:gd name="connsiteY7775" fmla="*/ 120031 h 2728897"/>
              <a:gd name="connsiteX7776" fmla="*/ 3133981 w 4618222"/>
              <a:gd name="connsiteY7776" fmla="*/ 126875 h 2728897"/>
              <a:gd name="connsiteX7777" fmla="*/ 3142536 w 4618222"/>
              <a:gd name="connsiteY7777" fmla="*/ 134290 h 2728897"/>
              <a:gd name="connsiteX7778" fmla="*/ 3146529 w 4618222"/>
              <a:gd name="connsiteY7778" fmla="*/ 141705 h 2728897"/>
              <a:gd name="connsiteX7779" fmla="*/ 3145958 w 4618222"/>
              <a:gd name="connsiteY7779" fmla="*/ 146838 h 2728897"/>
              <a:gd name="connsiteX7780" fmla="*/ 3141396 w 4618222"/>
              <a:gd name="connsiteY7780" fmla="*/ 153683 h 2728897"/>
              <a:gd name="connsiteX7781" fmla="*/ 3132269 w 4618222"/>
              <a:gd name="connsiteY7781" fmla="*/ 161098 h 2728897"/>
              <a:gd name="connsiteX7782" fmla="*/ 3113447 w 4618222"/>
              <a:gd name="connsiteY7782" fmla="*/ 177638 h 2728897"/>
              <a:gd name="connsiteX7783" fmla="*/ 3110596 w 4618222"/>
              <a:gd name="connsiteY7783" fmla="*/ 179349 h 2728897"/>
              <a:gd name="connsiteX7784" fmla="*/ 3107744 w 4618222"/>
              <a:gd name="connsiteY7784" fmla="*/ 178779 h 2728897"/>
              <a:gd name="connsiteX7785" fmla="*/ 3100899 w 4618222"/>
              <a:gd name="connsiteY7785" fmla="*/ 166801 h 2728897"/>
              <a:gd name="connsiteX7786" fmla="*/ 3096336 w 4618222"/>
              <a:gd name="connsiteY7786" fmla="*/ 148549 h 2728897"/>
              <a:gd name="connsiteX7787" fmla="*/ 3096907 w 4618222"/>
              <a:gd name="connsiteY7787" fmla="*/ 141135 h 2728897"/>
              <a:gd name="connsiteX7788" fmla="*/ 3096336 w 4618222"/>
              <a:gd name="connsiteY7788" fmla="*/ 138283 h 2728897"/>
              <a:gd name="connsiteX7789" fmla="*/ 3092344 w 4618222"/>
              <a:gd name="connsiteY7789" fmla="*/ 128586 h 2728897"/>
              <a:gd name="connsiteX7790" fmla="*/ 3957023 w 4618222"/>
              <a:gd name="connsiteY7790" fmla="*/ 1652612 h 2728897"/>
              <a:gd name="connsiteX7791" fmla="*/ 3963867 w 4618222"/>
              <a:gd name="connsiteY7791" fmla="*/ 1662308 h 2728897"/>
              <a:gd name="connsiteX7792" fmla="*/ 3967860 w 4618222"/>
              <a:gd name="connsiteY7792" fmla="*/ 1671434 h 2728897"/>
              <a:gd name="connsiteX7793" fmla="*/ 3971853 w 4618222"/>
              <a:gd name="connsiteY7793" fmla="*/ 1687975 h 2728897"/>
              <a:gd name="connsiteX7794" fmla="*/ 3968430 w 4618222"/>
              <a:gd name="connsiteY7794" fmla="*/ 1699952 h 2728897"/>
              <a:gd name="connsiteX7795" fmla="*/ 3963867 w 4618222"/>
              <a:gd name="connsiteY7795" fmla="*/ 1698812 h 2728897"/>
              <a:gd name="connsiteX7796" fmla="*/ 3961586 w 4618222"/>
              <a:gd name="connsiteY7796" fmla="*/ 1696530 h 2728897"/>
              <a:gd name="connsiteX7797" fmla="*/ 3958734 w 4618222"/>
              <a:gd name="connsiteY7797" fmla="*/ 1698241 h 2728897"/>
              <a:gd name="connsiteX7798" fmla="*/ 3960445 w 4618222"/>
              <a:gd name="connsiteY7798" fmla="*/ 1707938 h 2728897"/>
              <a:gd name="connsiteX7799" fmla="*/ 3958734 w 4618222"/>
              <a:gd name="connsiteY7799" fmla="*/ 1714212 h 2728897"/>
              <a:gd name="connsiteX7800" fmla="*/ 3954171 w 4618222"/>
              <a:gd name="connsiteY7800" fmla="*/ 1716493 h 2728897"/>
              <a:gd name="connsiteX7801" fmla="*/ 3945615 w 4618222"/>
              <a:gd name="connsiteY7801" fmla="*/ 1714782 h 2728897"/>
              <a:gd name="connsiteX7802" fmla="*/ 3933638 w 4618222"/>
              <a:gd name="connsiteY7802" fmla="*/ 1699952 h 2728897"/>
              <a:gd name="connsiteX7803" fmla="*/ 3933638 w 4618222"/>
              <a:gd name="connsiteY7803" fmla="*/ 1693108 h 2728897"/>
              <a:gd name="connsiteX7804" fmla="*/ 3928504 w 4618222"/>
              <a:gd name="connsiteY7804" fmla="*/ 1689116 h 2728897"/>
              <a:gd name="connsiteX7805" fmla="*/ 3913675 w 4618222"/>
              <a:gd name="connsiteY7805" fmla="*/ 1690256 h 2728897"/>
              <a:gd name="connsiteX7806" fmla="*/ 3908541 w 4618222"/>
              <a:gd name="connsiteY7806" fmla="*/ 1694819 h 2728897"/>
              <a:gd name="connsiteX7807" fmla="*/ 3905689 w 4618222"/>
              <a:gd name="connsiteY7807" fmla="*/ 1695390 h 2728897"/>
              <a:gd name="connsiteX7808" fmla="*/ 3904549 w 4618222"/>
              <a:gd name="connsiteY7808" fmla="*/ 1692538 h 2728897"/>
              <a:gd name="connsiteX7809" fmla="*/ 3904549 w 4618222"/>
              <a:gd name="connsiteY7809" fmla="*/ 1691397 h 2728897"/>
              <a:gd name="connsiteX7810" fmla="*/ 3910253 w 4618222"/>
              <a:gd name="connsiteY7810" fmla="*/ 1681130 h 2728897"/>
              <a:gd name="connsiteX7811" fmla="*/ 3919949 w 4618222"/>
              <a:gd name="connsiteY7811" fmla="*/ 1674286 h 2728897"/>
              <a:gd name="connsiteX7812" fmla="*/ 3931356 w 4618222"/>
              <a:gd name="connsiteY7812" fmla="*/ 1674856 h 2728897"/>
              <a:gd name="connsiteX7813" fmla="*/ 3935349 w 4618222"/>
              <a:gd name="connsiteY7813" fmla="*/ 1675997 h 2728897"/>
              <a:gd name="connsiteX7814" fmla="*/ 3939341 w 4618222"/>
              <a:gd name="connsiteY7814" fmla="*/ 1672575 h 2728897"/>
              <a:gd name="connsiteX7815" fmla="*/ 3942763 w 4618222"/>
              <a:gd name="connsiteY7815" fmla="*/ 1668582 h 2728897"/>
              <a:gd name="connsiteX7816" fmla="*/ 3950178 w 4618222"/>
              <a:gd name="connsiteY7816" fmla="*/ 1661738 h 2728897"/>
              <a:gd name="connsiteX7817" fmla="*/ 3953030 w 4618222"/>
              <a:gd name="connsiteY7817" fmla="*/ 1652042 h 2728897"/>
              <a:gd name="connsiteX7818" fmla="*/ 3953600 w 4618222"/>
              <a:gd name="connsiteY7818" fmla="*/ 1650330 h 2728897"/>
              <a:gd name="connsiteX7819" fmla="*/ 3957023 w 4618222"/>
              <a:gd name="connsiteY7819" fmla="*/ 1652612 h 2728897"/>
              <a:gd name="connsiteX7820" fmla="*/ 1142823 w 4618222"/>
              <a:gd name="connsiteY7820" fmla="*/ 1529983 h 2728897"/>
              <a:gd name="connsiteX7821" fmla="*/ 1143964 w 4618222"/>
              <a:gd name="connsiteY7821" fmla="*/ 1527131 h 2728897"/>
              <a:gd name="connsiteX7822" fmla="*/ 1157082 w 4618222"/>
              <a:gd name="connsiteY7822" fmla="*/ 1525420 h 2728897"/>
              <a:gd name="connsiteX7823" fmla="*/ 1162786 w 4618222"/>
              <a:gd name="connsiteY7823" fmla="*/ 1523709 h 2728897"/>
              <a:gd name="connsiteX7824" fmla="*/ 1165638 w 4618222"/>
              <a:gd name="connsiteY7824" fmla="*/ 1522568 h 2728897"/>
              <a:gd name="connsiteX7825" fmla="*/ 1161075 w 4618222"/>
              <a:gd name="connsiteY7825" fmla="*/ 1512301 h 2728897"/>
              <a:gd name="connsiteX7826" fmla="*/ 1160505 w 4618222"/>
              <a:gd name="connsiteY7826" fmla="*/ 1507738 h 2728897"/>
              <a:gd name="connsiteX7827" fmla="*/ 1167349 w 4618222"/>
              <a:gd name="connsiteY7827" fmla="*/ 1504316 h 2728897"/>
              <a:gd name="connsiteX7828" fmla="*/ 1170201 w 4618222"/>
              <a:gd name="connsiteY7828" fmla="*/ 1506027 h 2728897"/>
              <a:gd name="connsiteX7829" fmla="*/ 1178186 w 4618222"/>
              <a:gd name="connsiteY7829" fmla="*/ 1507738 h 2728897"/>
              <a:gd name="connsiteX7830" fmla="*/ 1201571 w 4618222"/>
              <a:gd name="connsiteY7830" fmla="*/ 1508309 h 2728897"/>
              <a:gd name="connsiteX7831" fmla="*/ 1207845 w 4618222"/>
              <a:gd name="connsiteY7831" fmla="*/ 1511160 h 2728897"/>
              <a:gd name="connsiteX7832" fmla="*/ 1225527 w 4618222"/>
              <a:gd name="connsiteY7832" fmla="*/ 1524279 h 2728897"/>
              <a:gd name="connsiteX7833" fmla="*/ 1226668 w 4618222"/>
              <a:gd name="connsiteY7833" fmla="*/ 1527131 h 2728897"/>
              <a:gd name="connsiteX7834" fmla="*/ 1223245 w 4618222"/>
              <a:gd name="connsiteY7834" fmla="*/ 1531123 h 2728897"/>
              <a:gd name="connsiteX7835" fmla="*/ 1219823 w 4618222"/>
              <a:gd name="connsiteY7835" fmla="*/ 1531694 h 2728897"/>
              <a:gd name="connsiteX7836" fmla="*/ 1199860 w 4618222"/>
              <a:gd name="connsiteY7836" fmla="*/ 1532834 h 2728897"/>
              <a:gd name="connsiteX7837" fmla="*/ 1194727 w 4618222"/>
              <a:gd name="connsiteY7837" fmla="*/ 1533405 h 2728897"/>
              <a:gd name="connsiteX7838" fmla="*/ 1183320 w 4618222"/>
              <a:gd name="connsiteY7838" fmla="*/ 1539108 h 2728897"/>
              <a:gd name="connsiteX7839" fmla="*/ 1181038 w 4618222"/>
              <a:gd name="connsiteY7839" fmla="*/ 1541390 h 2728897"/>
              <a:gd name="connsiteX7840" fmla="*/ 1178186 w 4618222"/>
              <a:gd name="connsiteY7840" fmla="*/ 1541390 h 2728897"/>
              <a:gd name="connsiteX7841" fmla="*/ 1170201 w 4618222"/>
              <a:gd name="connsiteY7841" fmla="*/ 1535116 h 2728897"/>
              <a:gd name="connsiteX7842" fmla="*/ 1158223 w 4618222"/>
              <a:gd name="connsiteY7842" fmla="*/ 1533975 h 2728897"/>
              <a:gd name="connsiteX7843" fmla="*/ 1147957 w 4618222"/>
              <a:gd name="connsiteY7843" fmla="*/ 1534545 h 2728897"/>
              <a:gd name="connsiteX7844" fmla="*/ 1142823 w 4618222"/>
              <a:gd name="connsiteY7844" fmla="*/ 1529983 h 2728897"/>
              <a:gd name="connsiteX7845" fmla="*/ 1327623 w 4618222"/>
              <a:gd name="connsiteY7845" fmla="*/ 386963 h 2728897"/>
              <a:gd name="connsiteX7846" fmla="*/ 1331616 w 4618222"/>
              <a:gd name="connsiteY7846" fmla="*/ 380119 h 2728897"/>
              <a:gd name="connsiteX7847" fmla="*/ 1337319 w 4618222"/>
              <a:gd name="connsiteY7847" fmla="*/ 377838 h 2728897"/>
              <a:gd name="connsiteX7848" fmla="*/ 1355001 w 4618222"/>
              <a:gd name="connsiteY7848" fmla="*/ 384112 h 2728897"/>
              <a:gd name="connsiteX7849" fmla="*/ 1367549 w 4618222"/>
              <a:gd name="connsiteY7849" fmla="*/ 396660 h 2728897"/>
              <a:gd name="connsiteX7850" fmla="*/ 1370401 w 4618222"/>
              <a:gd name="connsiteY7850" fmla="*/ 415482 h 2728897"/>
              <a:gd name="connsiteX7851" fmla="*/ 1366978 w 4618222"/>
              <a:gd name="connsiteY7851" fmla="*/ 418904 h 2728897"/>
              <a:gd name="connsiteX7852" fmla="*/ 1355001 w 4618222"/>
              <a:gd name="connsiteY7852" fmla="*/ 417763 h 2728897"/>
              <a:gd name="connsiteX7853" fmla="*/ 1348156 w 4618222"/>
              <a:gd name="connsiteY7853" fmla="*/ 414912 h 2728897"/>
              <a:gd name="connsiteX7854" fmla="*/ 1338460 w 4618222"/>
              <a:gd name="connsiteY7854" fmla="*/ 416623 h 2728897"/>
              <a:gd name="connsiteX7855" fmla="*/ 1327623 w 4618222"/>
              <a:gd name="connsiteY7855" fmla="*/ 404645 h 2728897"/>
              <a:gd name="connsiteX7856" fmla="*/ 1327623 w 4618222"/>
              <a:gd name="connsiteY7856" fmla="*/ 393238 h 2728897"/>
              <a:gd name="connsiteX7857" fmla="*/ 1327623 w 4618222"/>
              <a:gd name="connsiteY7857" fmla="*/ 386963 h 2728897"/>
              <a:gd name="connsiteX7858" fmla="*/ 1327623 w 4618222"/>
              <a:gd name="connsiteY7858" fmla="*/ 387534 h 2728897"/>
              <a:gd name="connsiteX7859" fmla="*/ 1327623 w 4618222"/>
              <a:gd name="connsiteY7859" fmla="*/ 387534 h 2728897"/>
              <a:gd name="connsiteX7860" fmla="*/ 1327623 w 4618222"/>
              <a:gd name="connsiteY7860" fmla="*/ 387534 h 2728897"/>
              <a:gd name="connsiteX7861" fmla="*/ 1327623 w 4618222"/>
              <a:gd name="connsiteY7861" fmla="*/ 387534 h 2728897"/>
              <a:gd name="connsiteX7862" fmla="*/ 1327623 w 4618222"/>
              <a:gd name="connsiteY7862" fmla="*/ 387534 h 2728897"/>
              <a:gd name="connsiteX7863" fmla="*/ 3336462 w 4618222"/>
              <a:gd name="connsiteY7863" fmla="*/ 1689686 h 2728897"/>
              <a:gd name="connsiteX7864" fmla="*/ 3320491 w 4618222"/>
              <a:gd name="connsiteY7864" fmla="*/ 1714212 h 2728897"/>
              <a:gd name="connsiteX7865" fmla="*/ 3310795 w 4618222"/>
              <a:gd name="connsiteY7865" fmla="*/ 1709079 h 2728897"/>
              <a:gd name="connsiteX7866" fmla="*/ 3306232 w 4618222"/>
              <a:gd name="connsiteY7866" fmla="*/ 1682841 h 2728897"/>
              <a:gd name="connsiteX7867" fmla="*/ 3310795 w 4618222"/>
              <a:gd name="connsiteY7867" fmla="*/ 1662878 h 2728897"/>
              <a:gd name="connsiteX7868" fmla="*/ 3309654 w 4618222"/>
              <a:gd name="connsiteY7868" fmla="*/ 1658316 h 2728897"/>
              <a:gd name="connsiteX7869" fmla="*/ 3311936 w 4618222"/>
              <a:gd name="connsiteY7869" fmla="*/ 1656605 h 2728897"/>
              <a:gd name="connsiteX7870" fmla="*/ 3316499 w 4618222"/>
              <a:gd name="connsiteY7870" fmla="*/ 1658316 h 2728897"/>
              <a:gd name="connsiteX7871" fmla="*/ 3336462 w 4618222"/>
              <a:gd name="connsiteY7871" fmla="*/ 1689686 h 2728897"/>
              <a:gd name="connsiteX7872" fmla="*/ 1251193 w 4618222"/>
              <a:gd name="connsiteY7872" fmla="*/ 176498 h 2728897"/>
              <a:gd name="connsiteX7873" fmla="*/ 1254045 w 4618222"/>
              <a:gd name="connsiteY7873" fmla="*/ 167371 h 2728897"/>
              <a:gd name="connsiteX7874" fmla="*/ 1264882 w 4618222"/>
              <a:gd name="connsiteY7874" fmla="*/ 145127 h 2728897"/>
              <a:gd name="connsiteX7875" fmla="*/ 1272297 w 4618222"/>
              <a:gd name="connsiteY7875" fmla="*/ 146268 h 2728897"/>
              <a:gd name="connsiteX7876" fmla="*/ 1275149 w 4618222"/>
              <a:gd name="connsiteY7876" fmla="*/ 150831 h 2728897"/>
              <a:gd name="connsiteX7877" fmla="*/ 1283134 w 4618222"/>
              <a:gd name="connsiteY7877" fmla="*/ 165660 h 2728897"/>
              <a:gd name="connsiteX7878" fmla="*/ 1283134 w 4618222"/>
              <a:gd name="connsiteY7878" fmla="*/ 178209 h 2728897"/>
              <a:gd name="connsiteX7879" fmla="*/ 1283704 w 4618222"/>
              <a:gd name="connsiteY7879" fmla="*/ 177638 h 2728897"/>
              <a:gd name="connsiteX7880" fmla="*/ 1283704 w 4618222"/>
              <a:gd name="connsiteY7880" fmla="*/ 178209 h 2728897"/>
              <a:gd name="connsiteX7881" fmla="*/ 1283134 w 4618222"/>
              <a:gd name="connsiteY7881" fmla="*/ 177638 h 2728897"/>
              <a:gd name="connsiteX7882" fmla="*/ 1279142 w 4618222"/>
              <a:gd name="connsiteY7882" fmla="*/ 186194 h 2728897"/>
              <a:gd name="connsiteX7883" fmla="*/ 1275149 w 4618222"/>
              <a:gd name="connsiteY7883" fmla="*/ 189046 h 2728897"/>
              <a:gd name="connsiteX7884" fmla="*/ 1256897 w 4618222"/>
              <a:gd name="connsiteY7884" fmla="*/ 188475 h 2728897"/>
              <a:gd name="connsiteX7885" fmla="*/ 1252334 w 4618222"/>
              <a:gd name="connsiteY7885" fmla="*/ 183912 h 2728897"/>
              <a:gd name="connsiteX7886" fmla="*/ 1251193 w 4618222"/>
              <a:gd name="connsiteY7886" fmla="*/ 176498 h 2728897"/>
              <a:gd name="connsiteX7887" fmla="*/ 2592701 w 4618222"/>
              <a:gd name="connsiteY7887" fmla="*/ 178209 h 2728897"/>
              <a:gd name="connsiteX7888" fmla="*/ 2592701 w 4618222"/>
              <a:gd name="connsiteY7888" fmla="*/ 178209 h 2728897"/>
              <a:gd name="connsiteX7889" fmla="*/ 2592701 w 4618222"/>
              <a:gd name="connsiteY7889" fmla="*/ 178209 h 2728897"/>
              <a:gd name="connsiteX7890" fmla="*/ 2592701 w 4618222"/>
              <a:gd name="connsiteY7890" fmla="*/ 178209 h 2728897"/>
              <a:gd name="connsiteX7891" fmla="*/ 2598975 w 4618222"/>
              <a:gd name="connsiteY7891" fmla="*/ 169083 h 2728897"/>
              <a:gd name="connsiteX7892" fmla="*/ 2605819 w 4618222"/>
              <a:gd name="connsiteY7892" fmla="*/ 161098 h 2728897"/>
              <a:gd name="connsiteX7893" fmla="*/ 2608671 w 4618222"/>
              <a:gd name="connsiteY7893" fmla="*/ 161668 h 2728897"/>
              <a:gd name="connsiteX7894" fmla="*/ 2616086 w 4618222"/>
              <a:gd name="connsiteY7894" fmla="*/ 170794 h 2728897"/>
              <a:gd name="connsiteX7895" fmla="*/ 2615516 w 4618222"/>
              <a:gd name="connsiteY7895" fmla="*/ 178779 h 2728897"/>
              <a:gd name="connsiteX7896" fmla="*/ 2606390 w 4618222"/>
              <a:gd name="connsiteY7896" fmla="*/ 190757 h 2728897"/>
              <a:gd name="connsiteX7897" fmla="*/ 2603538 w 4618222"/>
              <a:gd name="connsiteY7897" fmla="*/ 197031 h 2728897"/>
              <a:gd name="connsiteX7898" fmla="*/ 2600115 w 4618222"/>
              <a:gd name="connsiteY7898" fmla="*/ 204445 h 2728897"/>
              <a:gd name="connsiteX7899" fmla="*/ 2594412 w 4618222"/>
              <a:gd name="connsiteY7899" fmla="*/ 207297 h 2728897"/>
              <a:gd name="connsiteX7900" fmla="*/ 2589279 w 4618222"/>
              <a:gd name="connsiteY7900" fmla="*/ 206157 h 2728897"/>
              <a:gd name="connsiteX7901" fmla="*/ 2582434 w 4618222"/>
              <a:gd name="connsiteY7901" fmla="*/ 198171 h 2728897"/>
              <a:gd name="connsiteX7902" fmla="*/ 2583004 w 4618222"/>
              <a:gd name="connsiteY7902" fmla="*/ 193038 h 2728897"/>
              <a:gd name="connsiteX7903" fmla="*/ 2579012 w 4618222"/>
              <a:gd name="connsiteY7903" fmla="*/ 188475 h 2728897"/>
              <a:gd name="connsiteX7904" fmla="*/ 2585286 w 4618222"/>
              <a:gd name="connsiteY7904" fmla="*/ 181060 h 2728897"/>
              <a:gd name="connsiteX7905" fmla="*/ 2592701 w 4618222"/>
              <a:gd name="connsiteY7905" fmla="*/ 178209 h 2728897"/>
              <a:gd name="connsiteX7906" fmla="*/ 3881164 w 4618222"/>
              <a:gd name="connsiteY7906" fmla="*/ 1417620 h 2728897"/>
              <a:gd name="connsiteX7907" fmla="*/ 3878882 w 4618222"/>
              <a:gd name="connsiteY7907" fmla="*/ 1434731 h 2728897"/>
              <a:gd name="connsiteX7908" fmla="*/ 3873749 w 4618222"/>
              <a:gd name="connsiteY7908" fmla="*/ 1455835 h 2728897"/>
              <a:gd name="connsiteX7909" fmla="*/ 3871467 w 4618222"/>
              <a:gd name="connsiteY7909" fmla="*/ 1463820 h 2728897"/>
              <a:gd name="connsiteX7910" fmla="*/ 3868615 w 4618222"/>
              <a:gd name="connsiteY7910" fmla="*/ 1464960 h 2728897"/>
              <a:gd name="connsiteX7911" fmla="*/ 3864053 w 4618222"/>
              <a:gd name="connsiteY7911" fmla="*/ 1459827 h 2728897"/>
              <a:gd name="connsiteX7912" fmla="*/ 3856068 w 4618222"/>
              <a:gd name="connsiteY7912" fmla="*/ 1439864 h 2728897"/>
              <a:gd name="connsiteX7913" fmla="*/ 3858919 w 4618222"/>
              <a:gd name="connsiteY7913" fmla="*/ 1426746 h 2728897"/>
              <a:gd name="connsiteX7914" fmla="*/ 3864053 w 4618222"/>
              <a:gd name="connsiteY7914" fmla="*/ 1415909 h 2728897"/>
              <a:gd name="connsiteX7915" fmla="*/ 3870897 w 4618222"/>
              <a:gd name="connsiteY7915" fmla="*/ 1408494 h 2728897"/>
              <a:gd name="connsiteX7916" fmla="*/ 3874319 w 4618222"/>
              <a:gd name="connsiteY7916" fmla="*/ 1407924 h 2728897"/>
              <a:gd name="connsiteX7917" fmla="*/ 3881164 w 4618222"/>
              <a:gd name="connsiteY7917" fmla="*/ 1417620 h 2728897"/>
              <a:gd name="connsiteX7918" fmla="*/ 2644604 w 4618222"/>
              <a:gd name="connsiteY7918" fmla="*/ 155394 h 2728897"/>
              <a:gd name="connsiteX7919" fmla="*/ 2646886 w 4618222"/>
              <a:gd name="connsiteY7919" fmla="*/ 157105 h 2728897"/>
              <a:gd name="connsiteX7920" fmla="*/ 2647456 w 4618222"/>
              <a:gd name="connsiteY7920" fmla="*/ 157105 h 2728897"/>
              <a:gd name="connsiteX7921" fmla="*/ 2648027 w 4618222"/>
              <a:gd name="connsiteY7921" fmla="*/ 157675 h 2728897"/>
              <a:gd name="connsiteX7922" fmla="*/ 2647456 w 4618222"/>
              <a:gd name="connsiteY7922" fmla="*/ 157105 h 2728897"/>
              <a:gd name="connsiteX7923" fmla="*/ 2647456 w 4618222"/>
              <a:gd name="connsiteY7923" fmla="*/ 157105 h 2728897"/>
              <a:gd name="connsiteX7924" fmla="*/ 2641752 w 4618222"/>
              <a:gd name="connsiteY7924" fmla="*/ 159386 h 2728897"/>
              <a:gd name="connsiteX7925" fmla="*/ 2640041 w 4618222"/>
              <a:gd name="connsiteY7925" fmla="*/ 162238 h 2728897"/>
              <a:gd name="connsiteX7926" fmla="*/ 2641752 w 4618222"/>
              <a:gd name="connsiteY7926" fmla="*/ 165090 h 2728897"/>
              <a:gd name="connsiteX7927" fmla="*/ 2656012 w 4618222"/>
              <a:gd name="connsiteY7927" fmla="*/ 169653 h 2728897"/>
              <a:gd name="connsiteX7928" fmla="*/ 2661145 w 4618222"/>
              <a:gd name="connsiteY7928" fmla="*/ 169083 h 2728897"/>
              <a:gd name="connsiteX7929" fmla="*/ 2663997 w 4618222"/>
              <a:gd name="connsiteY7929" fmla="*/ 167371 h 2728897"/>
              <a:gd name="connsiteX7930" fmla="*/ 2673693 w 4618222"/>
              <a:gd name="connsiteY7930" fmla="*/ 155964 h 2728897"/>
              <a:gd name="connsiteX7931" fmla="*/ 2673693 w 4618222"/>
              <a:gd name="connsiteY7931" fmla="*/ 148549 h 2728897"/>
              <a:gd name="connsiteX7932" fmla="*/ 2672552 w 4618222"/>
              <a:gd name="connsiteY7932" fmla="*/ 147409 h 2728897"/>
              <a:gd name="connsiteX7933" fmla="*/ 2673123 w 4618222"/>
              <a:gd name="connsiteY7933" fmla="*/ 146838 h 2728897"/>
              <a:gd name="connsiteX7934" fmla="*/ 2672552 w 4618222"/>
              <a:gd name="connsiteY7934" fmla="*/ 146838 h 2728897"/>
              <a:gd name="connsiteX7935" fmla="*/ 2672552 w 4618222"/>
              <a:gd name="connsiteY7935" fmla="*/ 147409 h 2728897"/>
              <a:gd name="connsiteX7936" fmla="*/ 2669130 w 4618222"/>
              <a:gd name="connsiteY7936" fmla="*/ 147409 h 2728897"/>
              <a:gd name="connsiteX7937" fmla="*/ 2669130 w 4618222"/>
              <a:gd name="connsiteY7937" fmla="*/ 147409 h 2728897"/>
              <a:gd name="connsiteX7938" fmla="*/ 2668560 w 4618222"/>
              <a:gd name="connsiteY7938" fmla="*/ 147409 h 2728897"/>
              <a:gd name="connsiteX7939" fmla="*/ 2669130 w 4618222"/>
              <a:gd name="connsiteY7939" fmla="*/ 147979 h 2728897"/>
              <a:gd name="connsiteX7940" fmla="*/ 2662856 w 4618222"/>
              <a:gd name="connsiteY7940" fmla="*/ 145127 h 2728897"/>
              <a:gd name="connsiteX7941" fmla="*/ 2661145 w 4618222"/>
              <a:gd name="connsiteY7941" fmla="*/ 142275 h 2728897"/>
              <a:gd name="connsiteX7942" fmla="*/ 2660004 w 4618222"/>
              <a:gd name="connsiteY7942" fmla="*/ 122312 h 2728897"/>
              <a:gd name="connsiteX7943" fmla="*/ 2658293 w 4618222"/>
              <a:gd name="connsiteY7943" fmla="*/ 119461 h 2728897"/>
              <a:gd name="connsiteX7944" fmla="*/ 2648027 w 4618222"/>
              <a:gd name="connsiteY7944" fmla="*/ 124024 h 2728897"/>
              <a:gd name="connsiteX7945" fmla="*/ 2644034 w 4618222"/>
              <a:gd name="connsiteY7945" fmla="*/ 139994 h 2728897"/>
              <a:gd name="connsiteX7946" fmla="*/ 2645745 w 4618222"/>
              <a:gd name="connsiteY7946" fmla="*/ 143986 h 2728897"/>
              <a:gd name="connsiteX7947" fmla="*/ 2646886 w 4618222"/>
              <a:gd name="connsiteY7947" fmla="*/ 145127 h 2728897"/>
              <a:gd name="connsiteX7948" fmla="*/ 2645175 w 4618222"/>
              <a:gd name="connsiteY7948" fmla="*/ 146838 h 2728897"/>
              <a:gd name="connsiteX7949" fmla="*/ 2638330 w 4618222"/>
              <a:gd name="connsiteY7949" fmla="*/ 149690 h 2728897"/>
              <a:gd name="connsiteX7950" fmla="*/ 2644604 w 4618222"/>
              <a:gd name="connsiteY7950" fmla="*/ 155394 h 2728897"/>
              <a:gd name="connsiteX7951" fmla="*/ 2657723 w 4618222"/>
              <a:gd name="connsiteY7951" fmla="*/ 150831 h 2728897"/>
              <a:gd name="connsiteX7952" fmla="*/ 2658293 w 4618222"/>
              <a:gd name="connsiteY7952" fmla="*/ 151401 h 2728897"/>
              <a:gd name="connsiteX7953" fmla="*/ 2657723 w 4618222"/>
              <a:gd name="connsiteY7953" fmla="*/ 150831 h 2728897"/>
              <a:gd name="connsiteX7954" fmla="*/ 2657152 w 4618222"/>
              <a:gd name="connsiteY7954" fmla="*/ 149690 h 2728897"/>
              <a:gd name="connsiteX7955" fmla="*/ 2657723 w 4618222"/>
              <a:gd name="connsiteY7955" fmla="*/ 150831 h 2728897"/>
              <a:gd name="connsiteX7956" fmla="*/ 1207845 w 4618222"/>
              <a:gd name="connsiteY7956" fmla="*/ 277453 h 2728897"/>
              <a:gd name="connsiteX7957" fmla="*/ 1212979 w 4618222"/>
              <a:gd name="connsiteY7957" fmla="*/ 277453 h 2728897"/>
              <a:gd name="connsiteX7958" fmla="*/ 1220964 w 4618222"/>
              <a:gd name="connsiteY7958" fmla="*/ 279164 h 2728897"/>
              <a:gd name="connsiteX7959" fmla="*/ 1226097 w 4618222"/>
              <a:gd name="connsiteY7959" fmla="*/ 291142 h 2728897"/>
              <a:gd name="connsiteX7960" fmla="*/ 1224957 w 4618222"/>
              <a:gd name="connsiteY7960" fmla="*/ 297986 h 2728897"/>
              <a:gd name="connsiteX7961" fmla="*/ 1220394 w 4618222"/>
              <a:gd name="connsiteY7961" fmla="*/ 310534 h 2728897"/>
              <a:gd name="connsiteX7962" fmla="*/ 1211838 w 4618222"/>
              <a:gd name="connsiteY7962" fmla="*/ 313386 h 2728897"/>
              <a:gd name="connsiteX7963" fmla="*/ 1208986 w 4618222"/>
              <a:gd name="connsiteY7963" fmla="*/ 312245 h 2728897"/>
              <a:gd name="connsiteX7964" fmla="*/ 1196438 w 4618222"/>
              <a:gd name="connsiteY7964" fmla="*/ 301408 h 2728897"/>
              <a:gd name="connsiteX7965" fmla="*/ 1196438 w 4618222"/>
              <a:gd name="connsiteY7965" fmla="*/ 290571 h 2728897"/>
              <a:gd name="connsiteX7966" fmla="*/ 1207845 w 4618222"/>
              <a:gd name="connsiteY7966" fmla="*/ 277453 h 2728897"/>
              <a:gd name="connsiteX7967" fmla="*/ 1207845 w 4618222"/>
              <a:gd name="connsiteY7967" fmla="*/ 277453 h 2728897"/>
              <a:gd name="connsiteX7968" fmla="*/ 1207845 w 4618222"/>
              <a:gd name="connsiteY7968" fmla="*/ 277453 h 2728897"/>
              <a:gd name="connsiteX7969" fmla="*/ 1207845 w 4618222"/>
              <a:gd name="connsiteY7969" fmla="*/ 277453 h 2728897"/>
              <a:gd name="connsiteX7970" fmla="*/ 1207845 w 4618222"/>
              <a:gd name="connsiteY7970" fmla="*/ 277453 h 2728897"/>
              <a:gd name="connsiteX7971" fmla="*/ 1207845 w 4618222"/>
              <a:gd name="connsiteY7971" fmla="*/ 277453 h 2728897"/>
              <a:gd name="connsiteX7972" fmla="*/ 3633054 w 4618222"/>
              <a:gd name="connsiteY7972" fmla="*/ 115468 h 2728897"/>
              <a:gd name="connsiteX7973" fmla="*/ 3634764 w 4618222"/>
              <a:gd name="connsiteY7973" fmla="*/ 111475 h 2728897"/>
              <a:gd name="connsiteX7974" fmla="*/ 3642749 w 4618222"/>
              <a:gd name="connsiteY7974" fmla="*/ 110335 h 2728897"/>
              <a:gd name="connsiteX7975" fmla="*/ 3646172 w 4618222"/>
              <a:gd name="connsiteY7975" fmla="*/ 109194 h 2728897"/>
              <a:gd name="connsiteX7976" fmla="*/ 3659290 w 4618222"/>
              <a:gd name="connsiteY7976" fmla="*/ 109764 h 2728897"/>
              <a:gd name="connsiteX7977" fmla="*/ 3670698 w 4618222"/>
              <a:gd name="connsiteY7977" fmla="*/ 107483 h 2728897"/>
              <a:gd name="connsiteX7978" fmla="*/ 3683246 w 4618222"/>
              <a:gd name="connsiteY7978" fmla="*/ 114898 h 2728897"/>
              <a:gd name="connsiteX7979" fmla="*/ 3683246 w 4618222"/>
              <a:gd name="connsiteY7979" fmla="*/ 120031 h 2728897"/>
              <a:gd name="connsiteX7980" fmla="*/ 3673550 w 4618222"/>
              <a:gd name="connsiteY7980" fmla="*/ 128586 h 2728897"/>
              <a:gd name="connsiteX7981" fmla="*/ 3666134 w 4618222"/>
              <a:gd name="connsiteY7981" fmla="*/ 129727 h 2728897"/>
              <a:gd name="connsiteX7982" fmla="*/ 3640468 w 4618222"/>
              <a:gd name="connsiteY7982" fmla="*/ 123453 h 2728897"/>
              <a:gd name="connsiteX7983" fmla="*/ 3633054 w 4618222"/>
              <a:gd name="connsiteY7983" fmla="*/ 115468 h 2728897"/>
              <a:gd name="connsiteX7984" fmla="*/ 4307799 w 4618222"/>
              <a:gd name="connsiteY7984" fmla="*/ 1875626 h 2728897"/>
              <a:gd name="connsiteX7985" fmla="*/ 4307799 w 4618222"/>
              <a:gd name="connsiteY7985" fmla="*/ 1876196 h 2728897"/>
              <a:gd name="connsiteX7986" fmla="*/ 4307799 w 4618222"/>
              <a:gd name="connsiteY7986" fmla="*/ 1875626 h 2728897"/>
              <a:gd name="connsiteX7987" fmla="*/ 4307799 w 4618222"/>
              <a:gd name="connsiteY7987" fmla="*/ 1875626 h 2728897"/>
              <a:gd name="connsiteX7988" fmla="*/ 4340881 w 4618222"/>
              <a:gd name="connsiteY7988" fmla="*/ 1869352 h 2728897"/>
              <a:gd name="connsiteX7989" fmla="*/ 4336318 w 4618222"/>
              <a:gd name="connsiteY7989" fmla="*/ 1877908 h 2728897"/>
              <a:gd name="connsiteX7990" fmla="*/ 4334607 w 4618222"/>
              <a:gd name="connsiteY7990" fmla="*/ 1880759 h 2728897"/>
              <a:gd name="connsiteX7991" fmla="*/ 4320918 w 4618222"/>
              <a:gd name="connsiteY7991" fmla="*/ 1891026 h 2728897"/>
              <a:gd name="connsiteX7992" fmla="*/ 4318066 w 4618222"/>
              <a:gd name="connsiteY7992" fmla="*/ 1892167 h 2728897"/>
              <a:gd name="connsiteX7993" fmla="*/ 4282704 w 4618222"/>
              <a:gd name="connsiteY7993" fmla="*/ 1884752 h 2728897"/>
              <a:gd name="connsiteX7994" fmla="*/ 4282133 w 4618222"/>
              <a:gd name="connsiteY7994" fmla="*/ 1881900 h 2728897"/>
              <a:gd name="connsiteX7995" fmla="*/ 4284414 w 4618222"/>
              <a:gd name="connsiteY7995" fmla="*/ 1879619 h 2728897"/>
              <a:gd name="connsiteX7996" fmla="*/ 4287837 w 4618222"/>
              <a:gd name="connsiteY7996" fmla="*/ 1879048 h 2728897"/>
              <a:gd name="connsiteX7997" fmla="*/ 4291259 w 4618222"/>
              <a:gd name="connsiteY7997" fmla="*/ 1879048 h 2728897"/>
              <a:gd name="connsiteX7998" fmla="*/ 4307799 w 4618222"/>
              <a:gd name="connsiteY7998" fmla="*/ 1876196 h 2728897"/>
              <a:gd name="connsiteX7999" fmla="*/ 4316355 w 4618222"/>
              <a:gd name="connsiteY7999" fmla="*/ 1878478 h 2728897"/>
              <a:gd name="connsiteX8000" fmla="*/ 4327762 w 4618222"/>
              <a:gd name="connsiteY8000" fmla="*/ 1867070 h 2728897"/>
              <a:gd name="connsiteX8001" fmla="*/ 4336889 w 4618222"/>
              <a:gd name="connsiteY8001" fmla="*/ 1861937 h 2728897"/>
              <a:gd name="connsiteX8002" fmla="*/ 4340881 w 4618222"/>
              <a:gd name="connsiteY8002" fmla="*/ 1869352 h 2728897"/>
              <a:gd name="connsiteX8003" fmla="*/ 1113735 w 4618222"/>
              <a:gd name="connsiteY8003" fmla="*/ 116038 h 2728897"/>
              <a:gd name="connsiteX8004" fmla="*/ 1114875 w 4618222"/>
              <a:gd name="connsiteY8004" fmla="*/ 113186 h 2728897"/>
              <a:gd name="connsiteX8005" fmla="*/ 1119438 w 4618222"/>
              <a:gd name="connsiteY8005" fmla="*/ 110905 h 2728897"/>
              <a:gd name="connsiteX8006" fmla="*/ 1130846 w 4618222"/>
              <a:gd name="connsiteY8006" fmla="*/ 109764 h 2728897"/>
              <a:gd name="connsiteX8007" fmla="*/ 1145675 w 4618222"/>
              <a:gd name="connsiteY8007" fmla="*/ 108624 h 2728897"/>
              <a:gd name="connsiteX8008" fmla="*/ 1153660 w 4618222"/>
              <a:gd name="connsiteY8008" fmla="*/ 116609 h 2728897"/>
              <a:gd name="connsiteX8009" fmla="*/ 1153660 w 4618222"/>
              <a:gd name="connsiteY8009" fmla="*/ 118320 h 2728897"/>
              <a:gd name="connsiteX8010" fmla="*/ 1153090 w 4618222"/>
              <a:gd name="connsiteY8010" fmla="*/ 125164 h 2728897"/>
              <a:gd name="connsiteX8011" fmla="*/ 1135979 w 4618222"/>
              <a:gd name="connsiteY8011" fmla="*/ 132579 h 2728897"/>
              <a:gd name="connsiteX8012" fmla="*/ 1126283 w 4618222"/>
              <a:gd name="connsiteY8012" fmla="*/ 126305 h 2728897"/>
              <a:gd name="connsiteX8013" fmla="*/ 1114875 w 4618222"/>
              <a:gd name="connsiteY8013" fmla="*/ 120031 h 2728897"/>
              <a:gd name="connsiteX8014" fmla="*/ 1113735 w 4618222"/>
              <a:gd name="connsiteY8014" fmla="*/ 116038 h 2728897"/>
              <a:gd name="connsiteX8015" fmla="*/ 3620505 w 4618222"/>
              <a:gd name="connsiteY8015" fmla="*/ 216423 h 2728897"/>
              <a:gd name="connsiteX8016" fmla="*/ 3622216 w 4618222"/>
              <a:gd name="connsiteY8016" fmla="*/ 210149 h 2728897"/>
              <a:gd name="connsiteX8017" fmla="*/ 3624498 w 4618222"/>
              <a:gd name="connsiteY8017" fmla="*/ 196460 h 2728897"/>
              <a:gd name="connsiteX8018" fmla="*/ 3630772 w 4618222"/>
              <a:gd name="connsiteY8018" fmla="*/ 191327 h 2728897"/>
              <a:gd name="connsiteX8019" fmla="*/ 3639327 w 4618222"/>
              <a:gd name="connsiteY8019" fmla="*/ 191898 h 2728897"/>
              <a:gd name="connsiteX8020" fmla="*/ 3647313 w 4618222"/>
              <a:gd name="connsiteY8020" fmla="*/ 194749 h 2728897"/>
              <a:gd name="connsiteX8021" fmla="*/ 3659861 w 4618222"/>
              <a:gd name="connsiteY8021" fmla="*/ 205586 h 2728897"/>
              <a:gd name="connsiteX8022" fmla="*/ 3657579 w 4618222"/>
              <a:gd name="connsiteY8022" fmla="*/ 212431 h 2728897"/>
              <a:gd name="connsiteX8023" fmla="*/ 3638757 w 4618222"/>
              <a:gd name="connsiteY8023" fmla="*/ 214712 h 2728897"/>
              <a:gd name="connsiteX8024" fmla="*/ 3622787 w 4618222"/>
              <a:gd name="connsiteY8024" fmla="*/ 218705 h 2728897"/>
              <a:gd name="connsiteX8025" fmla="*/ 3621076 w 4618222"/>
              <a:gd name="connsiteY8025" fmla="*/ 218134 h 2728897"/>
              <a:gd name="connsiteX8026" fmla="*/ 3620505 w 4618222"/>
              <a:gd name="connsiteY8026" fmla="*/ 216423 h 2728897"/>
              <a:gd name="connsiteX8027" fmla="*/ 3712335 w 4618222"/>
              <a:gd name="connsiteY8027" fmla="*/ 1525420 h 2728897"/>
              <a:gd name="connsiteX8028" fmla="*/ 3704350 w 4618222"/>
              <a:gd name="connsiteY8028" fmla="*/ 1510020 h 2728897"/>
              <a:gd name="connsiteX8029" fmla="*/ 3706060 w 4618222"/>
              <a:gd name="connsiteY8029" fmla="*/ 1507168 h 2728897"/>
              <a:gd name="connsiteX8030" fmla="*/ 3726594 w 4618222"/>
              <a:gd name="connsiteY8030" fmla="*/ 1496901 h 2728897"/>
              <a:gd name="connsiteX8031" fmla="*/ 3729446 w 4618222"/>
              <a:gd name="connsiteY8031" fmla="*/ 1496901 h 2728897"/>
              <a:gd name="connsiteX8032" fmla="*/ 3734579 w 4618222"/>
              <a:gd name="connsiteY8032" fmla="*/ 1499183 h 2728897"/>
              <a:gd name="connsiteX8033" fmla="*/ 3736860 w 4618222"/>
              <a:gd name="connsiteY8033" fmla="*/ 1503175 h 2728897"/>
              <a:gd name="connsiteX8034" fmla="*/ 3730586 w 4618222"/>
              <a:gd name="connsiteY8034" fmla="*/ 1518575 h 2728897"/>
              <a:gd name="connsiteX8035" fmla="*/ 3712335 w 4618222"/>
              <a:gd name="connsiteY8035" fmla="*/ 1525420 h 2728897"/>
              <a:gd name="connsiteX8036" fmla="*/ 2282420 w 4618222"/>
              <a:gd name="connsiteY8036" fmla="*/ 1181487 h 2728897"/>
              <a:gd name="connsiteX8037" fmla="*/ 2288124 w 4618222"/>
              <a:gd name="connsiteY8037" fmla="*/ 1178065 h 2728897"/>
              <a:gd name="connsiteX8038" fmla="*/ 2301242 w 4618222"/>
              <a:gd name="connsiteY8038" fmla="*/ 1185480 h 2728897"/>
              <a:gd name="connsiteX8039" fmla="*/ 2301242 w 4618222"/>
              <a:gd name="connsiteY8039" fmla="*/ 1190613 h 2728897"/>
              <a:gd name="connsiteX8040" fmla="*/ 2301813 w 4618222"/>
              <a:gd name="connsiteY8040" fmla="*/ 1197458 h 2728897"/>
              <a:gd name="connsiteX8041" fmla="*/ 2301242 w 4618222"/>
              <a:gd name="connsiteY8041" fmla="*/ 1197458 h 2728897"/>
              <a:gd name="connsiteX8042" fmla="*/ 2301242 w 4618222"/>
              <a:gd name="connsiteY8042" fmla="*/ 1207724 h 2728897"/>
              <a:gd name="connsiteX8043" fmla="*/ 2297820 w 4618222"/>
              <a:gd name="connsiteY8043" fmla="*/ 1212858 h 2728897"/>
              <a:gd name="connsiteX8044" fmla="*/ 2283561 w 4618222"/>
              <a:gd name="connsiteY8044" fmla="*/ 1206583 h 2728897"/>
              <a:gd name="connsiteX8045" fmla="*/ 2280709 w 4618222"/>
              <a:gd name="connsiteY8045" fmla="*/ 1186621 h 2728897"/>
              <a:gd name="connsiteX8046" fmla="*/ 2282420 w 4618222"/>
              <a:gd name="connsiteY8046" fmla="*/ 1181487 h 2728897"/>
              <a:gd name="connsiteX8047" fmla="*/ 1297393 w 4618222"/>
              <a:gd name="connsiteY8047" fmla="*/ 572904 h 2728897"/>
              <a:gd name="connsiteX8048" fmla="*/ 1311082 w 4618222"/>
              <a:gd name="connsiteY8048" fmla="*/ 556363 h 2728897"/>
              <a:gd name="connsiteX8049" fmla="*/ 1324200 w 4618222"/>
              <a:gd name="connsiteY8049" fmla="*/ 556363 h 2728897"/>
              <a:gd name="connsiteX8050" fmla="*/ 1327623 w 4618222"/>
              <a:gd name="connsiteY8050" fmla="*/ 563778 h 2728897"/>
              <a:gd name="connsiteX8051" fmla="*/ 1324771 w 4618222"/>
              <a:gd name="connsiteY8051" fmla="*/ 571763 h 2728897"/>
              <a:gd name="connsiteX8052" fmla="*/ 1304808 w 4618222"/>
              <a:gd name="connsiteY8052" fmla="*/ 584311 h 2728897"/>
              <a:gd name="connsiteX8053" fmla="*/ 1297964 w 4618222"/>
              <a:gd name="connsiteY8053" fmla="*/ 575185 h 2728897"/>
              <a:gd name="connsiteX8054" fmla="*/ 1297393 w 4618222"/>
              <a:gd name="connsiteY8054" fmla="*/ 572904 h 2728897"/>
              <a:gd name="connsiteX8055" fmla="*/ 492033 w 4618222"/>
              <a:gd name="connsiteY8055" fmla="*/ 821014 h 2728897"/>
              <a:gd name="connsiteX8056" fmla="*/ 493173 w 4618222"/>
              <a:gd name="connsiteY8056" fmla="*/ 823866 h 2728897"/>
              <a:gd name="connsiteX8057" fmla="*/ 488040 w 4618222"/>
              <a:gd name="connsiteY8057" fmla="*/ 838125 h 2728897"/>
              <a:gd name="connsiteX8058" fmla="*/ 485758 w 4618222"/>
              <a:gd name="connsiteY8058" fmla="*/ 864933 h 2728897"/>
              <a:gd name="connsiteX8059" fmla="*/ 484618 w 4618222"/>
              <a:gd name="connsiteY8059" fmla="*/ 866073 h 2728897"/>
              <a:gd name="connsiteX8060" fmla="*/ 482907 w 4618222"/>
              <a:gd name="connsiteY8060" fmla="*/ 866073 h 2728897"/>
              <a:gd name="connsiteX8061" fmla="*/ 480055 w 4618222"/>
              <a:gd name="connsiteY8061" fmla="*/ 863792 h 2728897"/>
              <a:gd name="connsiteX8062" fmla="*/ 474351 w 4618222"/>
              <a:gd name="connsiteY8062" fmla="*/ 844399 h 2728897"/>
              <a:gd name="connsiteX8063" fmla="*/ 473781 w 4618222"/>
              <a:gd name="connsiteY8063" fmla="*/ 835844 h 2728897"/>
              <a:gd name="connsiteX8064" fmla="*/ 474351 w 4618222"/>
              <a:gd name="connsiteY8064" fmla="*/ 835844 h 2728897"/>
              <a:gd name="connsiteX8065" fmla="*/ 473211 w 4618222"/>
              <a:gd name="connsiteY8065" fmla="*/ 825577 h 2728897"/>
              <a:gd name="connsiteX8066" fmla="*/ 476062 w 4618222"/>
              <a:gd name="connsiteY8066" fmla="*/ 817592 h 2728897"/>
              <a:gd name="connsiteX8067" fmla="*/ 482336 w 4618222"/>
              <a:gd name="connsiteY8067" fmla="*/ 815311 h 2728897"/>
              <a:gd name="connsiteX8068" fmla="*/ 492033 w 4618222"/>
              <a:gd name="connsiteY8068" fmla="*/ 821014 h 2728897"/>
              <a:gd name="connsiteX8069" fmla="*/ 3923942 w 4618222"/>
              <a:gd name="connsiteY8069" fmla="*/ 1954337 h 2728897"/>
              <a:gd name="connsiteX8070" fmla="*/ 3929075 w 4618222"/>
              <a:gd name="connsiteY8070" fmla="*/ 1940648 h 2728897"/>
              <a:gd name="connsiteX8071" fmla="*/ 3935919 w 4618222"/>
              <a:gd name="connsiteY8071" fmla="*/ 1935515 h 2728897"/>
              <a:gd name="connsiteX8072" fmla="*/ 3943904 w 4618222"/>
              <a:gd name="connsiteY8072" fmla="*/ 1932663 h 2728897"/>
              <a:gd name="connsiteX8073" fmla="*/ 3970141 w 4618222"/>
              <a:gd name="connsiteY8073" fmla="*/ 1926389 h 2728897"/>
              <a:gd name="connsiteX8074" fmla="*/ 3975845 w 4618222"/>
              <a:gd name="connsiteY8074" fmla="*/ 1928670 h 2728897"/>
              <a:gd name="connsiteX8075" fmla="*/ 3971282 w 4618222"/>
              <a:gd name="connsiteY8075" fmla="*/ 1933233 h 2728897"/>
              <a:gd name="connsiteX8076" fmla="*/ 3963297 w 4618222"/>
              <a:gd name="connsiteY8076" fmla="*/ 1936656 h 2728897"/>
              <a:gd name="connsiteX8077" fmla="*/ 3945615 w 4618222"/>
              <a:gd name="connsiteY8077" fmla="*/ 1945782 h 2728897"/>
              <a:gd name="connsiteX8078" fmla="*/ 3929075 w 4618222"/>
              <a:gd name="connsiteY8078" fmla="*/ 1954337 h 2728897"/>
              <a:gd name="connsiteX8079" fmla="*/ 3923942 w 4618222"/>
              <a:gd name="connsiteY8079" fmla="*/ 1954337 h 2728897"/>
              <a:gd name="connsiteX8080" fmla="*/ 124715 w 4618222"/>
              <a:gd name="connsiteY8080" fmla="*/ 439437 h 2728897"/>
              <a:gd name="connsiteX8081" fmla="*/ 130989 w 4618222"/>
              <a:gd name="connsiteY8081" fmla="*/ 431452 h 2728897"/>
              <a:gd name="connsiteX8082" fmla="*/ 133841 w 4618222"/>
              <a:gd name="connsiteY8082" fmla="*/ 430882 h 2728897"/>
              <a:gd name="connsiteX8083" fmla="*/ 140685 w 4618222"/>
              <a:gd name="connsiteY8083" fmla="*/ 434875 h 2728897"/>
              <a:gd name="connsiteX8084" fmla="*/ 151522 w 4618222"/>
              <a:gd name="connsiteY8084" fmla="*/ 444000 h 2728897"/>
              <a:gd name="connsiteX8085" fmla="*/ 157226 w 4618222"/>
              <a:gd name="connsiteY8085" fmla="*/ 455978 h 2728897"/>
              <a:gd name="connsiteX8086" fmla="*/ 157226 w 4618222"/>
              <a:gd name="connsiteY8086" fmla="*/ 457689 h 2728897"/>
              <a:gd name="connsiteX8087" fmla="*/ 156085 w 4618222"/>
              <a:gd name="connsiteY8087" fmla="*/ 458830 h 2728897"/>
              <a:gd name="connsiteX8088" fmla="*/ 146389 w 4618222"/>
              <a:gd name="connsiteY8088" fmla="*/ 461682 h 2728897"/>
              <a:gd name="connsiteX8089" fmla="*/ 141826 w 4618222"/>
              <a:gd name="connsiteY8089" fmla="*/ 459971 h 2728897"/>
              <a:gd name="connsiteX8090" fmla="*/ 138404 w 4618222"/>
              <a:gd name="connsiteY8090" fmla="*/ 450275 h 2728897"/>
              <a:gd name="connsiteX8091" fmla="*/ 130419 w 4618222"/>
              <a:gd name="connsiteY8091" fmla="*/ 445141 h 2728897"/>
              <a:gd name="connsiteX8092" fmla="*/ 125856 w 4618222"/>
              <a:gd name="connsiteY8092" fmla="*/ 443430 h 2728897"/>
              <a:gd name="connsiteX8093" fmla="*/ 124715 w 4618222"/>
              <a:gd name="connsiteY8093" fmla="*/ 439437 h 2728897"/>
              <a:gd name="connsiteX8094" fmla="*/ 1272867 w 4618222"/>
              <a:gd name="connsiteY8094" fmla="*/ 215853 h 2728897"/>
              <a:gd name="connsiteX8095" fmla="*/ 1251193 w 4618222"/>
              <a:gd name="connsiteY8095" fmla="*/ 207297 h 2728897"/>
              <a:gd name="connsiteX8096" fmla="*/ 1249482 w 4618222"/>
              <a:gd name="connsiteY8096" fmla="*/ 201023 h 2728897"/>
              <a:gd name="connsiteX8097" fmla="*/ 1258608 w 4618222"/>
              <a:gd name="connsiteY8097" fmla="*/ 195320 h 2728897"/>
              <a:gd name="connsiteX8098" fmla="*/ 1281993 w 4618222"/>
              <a:gd name="connsiteY8098" fmla="*/ 207297 h 2728897"/>
              <a:gd name="connsiteX8099" fmla="*/ 1281993 w 4618222"/>
              <a:gd name="connsiteY8099" fmla="*/ 211860 h 2728897"/>
              <a:gd name="connsiteX8100" fmla="*/ 1274579 w 4618222"/>
              <a:gd name="connsiteY8100" fmla="*/ 215853 h 2728897"/>
              <a:gd name="connsiteX8101" fmla="*/ 1272867 w 4618222"/>
              <a:gd name="connsiteY8101" fmla="*/ 215853 h 2728897"/>
              <a:gd name="connsiteX8102" fmla="*/ 3951890 w 4618222"/>
              <a:gd name="connsiteY8102" fmla="*/ 1616679 h 2728897"/>
              <a:gd name="connsiteX8103" fmla="*/ 3954742 w 4618222"/>
              <a:gd name="connsiteY8103" fmla="*/ 1626375 h 2728897"/>
              <a:gd name="connsiteX8104" fmla="*/ 3950178 w 4618222"/>
              <a:gd name="connsiteY8104" fmla="*/ 1637212 h 2728897"/>
              <a:gd name="connsiteX8105" fmla="*/ 3949608 w 4618222"/>
              <a:gd name="connsiteY8105" fmla="*/ 1640064 h 2728897"/>
              <a:gd name="connsiteX8106" fmla="*/ 3950749 w 4618222"/>
              <a:gd name="connsiteY8106" fmla="*/ 1645197 h 2728897"/>
              <a:gd name="connsiteX8107" fmla="*/ 3947897 w 4618222"/>
              <a:gd name="connsiteY8107" fmla="*/ 1648619 h 2728897"/>
              <a:gd name="connsiteX8108" fmla="*/ 3945045 w 4618222"/>
              <a:gd name="connsiteY8108" fmla="*/ 1647478 h 2728897"/>
              <a:gd name="connsiteX8109" fmla="*/ 3939911 w 4618222"/>
              <a:gd name="connsiteY8109" fmla="*/ 1638923 h 2728897"/>
              <a:gd name="connsiteX8110" fmla="*/ 3940482 w 4618222"/>
              <a:gd name="connsiteY8110" fmla="*/ 1626375 h 2728897"/>
              <a:gd name="connsiteX8111" fmla="*/ 3941053 w 4618222"/>
              <a:gd name="connsiteY8111" fmla="*/ 1625234 h 2728897"/>
              <a:gd name="connsiteX8112" fmla="*/ 3941053 w 4618222"/>
              <a:gd name="connsiteY8112" fmla="*/ 1625234 h 2728897"/>
              <a:gd name="connsiteX8113" fmla="*/ 3941053 w 4618222"/>
              <a:gd name="connsiteY8113" fmla="*/ 1627515 h 2728897"/>
              <a:gd name="connsiteX8114" fmla="*/ 3942763 w 4618222"/>
              <a:gd name="connsiteY8114" fmla="*/ 1628086 h 2728897"/>
              <a:gd name="connsiteX8115" fmla="*/ 3942763 w 4618222"/>
              <a:gd name="connsiteY8115" fmla="*/ 1626945 h 2728897"/>
              <a:gd name="connsiteX8116" fmla="*/ 3941053 w 4618222"/>
              <a:gd name="connsiteY8116" fmla="*/ 1625234 h 2728897"/>
              <a:gd name="connsiteX8117" fmla="*/ 3941053 w 4618222"/>
              <a:gd name="connsiteY8117" fmla="*/ 1624664 h 2728897"/>
              <a:gd name="connsiteX8118" fmla="*/ 3940482 w 4618222"/>
              <a:gd name="connsiteY8118" fmla="*/ 1625234 h 2728897"/>
              <a:gd name="connsiteX8119" fmla="*/ 3940482 w 4618222"/>
              <a:gd name="connsiteY8119" fmla="*/ 1625234 h 2728897"/>
              <a:gd name="connsiteX8120" fmla="*/ 3937060 w 4618222"/>
              <a:gd name="connsiteY8120" fmla="*/ 1617249 h 2728897"/>
              <a:gd name="connsiteX8121" fmla="*/ 3939911 w 4618222"/>
              <a:gd name="connsiteY8121" fmla="*/ 1612116 h 2728897"/>
              <a:gd name="connsiteX8122" fmla="*/ 3951890 w 4618222"/>
              <a:gd name="connsiteY8122" fmla="*/ 1616679 h 2728897"/>
              <a:gd name="connsiteX8123" fmla="*/ 2695937 w 4618222"/>
              <a:gd name="connsiteY8123" fmla="*/ 147409 h 2728897"/>
              <a:gd name="connsiteX8124" fmla="*/ 2695937 w 4618222"/>
              <a:gd name="connsiteY8124" fmla="*/ 147409 h 2728897"/>
              <a:gd name="connsiteX8125" fmla="*/ 2695937 w 4618222"/>
              <a:gd name="connsiteY8125" fmla="*/ 147409 h 2728897"/>
              <a:gd name="connsiteX8126" fmla="*/ 2695937 w 4618222"/>
              <a:gd name="connsiteY8126" fmla="*/ 147409 h 2728897"/>
              <a:gd name="connsiteX8127" fmla="*/ 2700501 w 4618222"/>
              <a:gd name="connsiteY8127" fmla="*/ 145697 h 2728897"/>
              <a:gd name="connsiteX8128" fmla="*/ 2707915 w 4618222"/>
              <a:gd name="connsiteY8128" fmla="*/ 146838 h 2728897"/>
              <a:gd name="connsiteX8129" fmla="*/ 2706775 w 4618222"/>
              <a:gd name="connsiteY8129" fmla="*/ 154253 h 2728897"/>
              <a:gd name="connsiteX8130" fmla="*/ 2706204 w 4618222"/>
              <a:gd name="connsiteY8130" fmla="*/ 159957 h 2728897"/>
              <a:gd name="connsiteX8131" fmla="*/ 2707915 w 4618222"/>
              <a:gd name="connsiteY8131" fmla="*/ 162809 h 2728897"/>
              <a:gd name="connsiteX8132" fmla="*/ 2708486 w 4618222"/>
              <a:gd name="connsiteY8132" fmla="*/ 164520 h 2728897"/>
              <a:gd name="connsiteX8133" fmla="*/ 2707915 w 4618222"/>
              <a:gd name="connsiteY8133" fmla="*/ 169083 h 2728897"/>
              <a:gd name="connsiteX8134" fmla="*/ 2693656 w 4618222"/>
              <a:gd name="connsiteY8134" fmla="*/ 173075 h 2728897"/>
              <a:gd name="connsiteX8135" fmla="*/ 2689093 w 4618222"/>
              <a:gd name="connsiteY8135" fmla="*/ 168512 h 2728897"/>
              <a:gd name="connsiteX8136" fmla="*/ 2687382 w 4618222"/>
              <a:gd name="connsiteY8136" fmla="*/ 153683 h 2728897"/>
              <a:gd name="connsiteX8137" fmla="*/ 2689663 w 4618222"/>
              <a:gd name="connsiteY8137" fmla="*/ 151401 h 2728897"/>
              <a:gd name="connsiteX8138" fmla="*/ 2695937 w 4618222"/>
              <a:gd name="connsiteY8138" fmla="*/ 147409 h 2728897"/>
              <a:gd name="connsiteX8139" fmla="*/ 2558479 w 4618222"/>
              <a:gd name="connsiteY8139" fmla="*/ 182201 h 2728897"/>
              <a:gd name="connsiteX8140" fmla="*/ 2571597 w 4618222"/>
              <a:gd name="connsiteY8140" fmla="*/ 169653 h 2728897"/>
              <a:gd name="connsiteX8141" fmla="*/ 2577871 w 4618222"/>
              <a:gd name="connsiteY8141" fmla="*/ 168512 h 2728897"/>
              <a:gd name="connsiteX8142" fmla="*/ 2590990 w 4618222"/>
              <a:gd name="connsiteY8142" fmla="*/ 175357 h 2728897"/>
              <a:gd name="connsiteX8143" fmla="*/ 2591560 w 4618222"/>
              <a:gd name="connsiteY8143" fmla="*/ 178209 h 2728897"/>
              <a:gd name="connsiteX8144" fmla="*/ 2584145 w 4618222"/>
              <a:gd name="connsiteY8144" fmla="*/ 177638 h 2728897"/>
              <a:gd name="connsiteX8145" fmla="*/ 2576731 w 4618222"/>
              <a:gd name="connsiteY8145" fmla="*/ 178779 h 2728897"/>
              <a:gd name="connsiteX8146" fmla="*/ 2576160 w 4618222"/>
              <a:gd name="connsiteY8146" fmla="*/ 186194 h 2728897"/>
              <a:gd name="connsiteX8147" fmla="*/ 2577871 w 4618222"/>
              <a:gd name="connsiteY8147" fmla="*/ 188475 h 2728897"/>
              <a:gd name="connsiteX8148" fmla="*/ 2574449 w 4618222"/>
              <a:gd name="connsiteY8148" fmla="*/ 193038 h 2728897"/>
              <a:gd name="connsiteX8149" fmla="*/ 2561330 w 4618222"/>
              <a:gd name="connsiteY8149" fmla="*/ 190186 h 2728897"/>
              <a:gd name="connsiteX8150" fmla="*/ 2558479 w 4618222"/>
              <a:gd name="connsiteY8150" fmla="*/ 182201 h 2728897"/>
              <a:gd name="connsiteX8151" fmla="*/ 2579012 w 4618222"/>
              <a:gd name="connsiteY8151" fmla="*/ 188475 h 2728897"/>
              <a:gd name="connsiteX8152" fmla="*/ 2579012 w 4618222"/>
              <a:gd name="connsiteY8152" fmla="*/ 188475 h 2728897"/>
              <a:gd name="connsiteX8153" fmla="*/ 2579012 w 4618222"/>
              <a:gd name="connsiteY8153" fmla="*/ 188475 h 2728897"/>
              <a:gd name="connsiteX8154" fmla="*/ 2579012 w 4618222"/>
              <a:gd name="connsiteY8154" fmla="*/ 188475 h 2728897"/>
              <a:gd name="connsiteX8155" fmla="*/ 2579012 w 4618222"/>
              <a:gd name="connsiteY8155" fmla="*/ 188475 h 2728897"/>
              <a:gd name="connsiteX8156" fmla="*/ 2674834 w 4618222"/>
              <a:gd name="connsiteY8156" fmla="*/ 171935 h 2728897"/>
              <a:gd name="connsiteX8157" fmla="*/ 2678256 w 4618222"/>
              <a:gd name="connsiteY8157" fmla="*/ 171935 h 2728897"/>
              <a:gd name="connsiteX8158" fmla="*/ 2684530 w 4618222"/>
              <a:gd name="connsiteY8158" fmla="*/ 174786 h 2728897"/>
              <a:gd name="connsiteX8159" fmla="*/ 2686241 w 4618222"/>
              <a:gd name="connsiteY8159" fmla="*/ 181631 h 2728897"/>
              <a:gd name="connsiteX8160" fmla="*/ 2683390 w 4618222"/>
              <a:gd name="connsiteY8160" fmla="*/ 186764 h 2728897"/>
              <a:gd name="connsiteX8161" fmla="*/ 2677115 w 4618222"/>
              <a:gd name="connsiteY8161" fmla="*/ 191898 h 2728897"/>
              <a:gd name="connsiteX8162" fmla="*/ 2670841 w 4618222"/>
              <a:gd name="connsiteY8162" fmla="*/ 194749 h 2728897"/>
              <a:gd name="connsiteX8163" fmla="*/ 2664567 w 4618222"/>
              <a:gd name="connsiteY8163" fmla="*/ 193038 h 2728897"/>
              <a:gd name="connsiteX8164" fmla="*/ 2660004 w 4618222"/>
              <a:gd name="connsiteY8164" fmla="*/ 182201 h 2728897"/>
              <a:gd name="connsiteX8165" fmla="*/ 2661715 w 4618222"/>
              <a:gd name="connsiteY8165" fmla="*/ 179349 h 2728897"/>
              <a:gd name="connsiteX8166" fmla="*/ 2674834 w 4618222"/>
              <a:gd name="connsiteY8166" fmla="*/ 171935 h 2728897"/>
              <a:gd name="connsiteX8167" fmla="*/ 2705634 w 4618222"/>
              <a:gd name="connsiteY8167" fmla="*/ 128586 h 2728897"/>
              <a:gd name="connsiteX8168" fmla="*/ 2706775 w 4618222"/>
              <a:gd name="connsiteY8168" fmla="*/ 124594 h 2728897"/>
              <a:gd name="connsiteX8169" fmla="*/ 2713048 w 4618222"/>
              <a:gd name="connsiteY8169" fmla="*/ 116609 h 2728897"/>
              <a:gd name="connsiteX8170" fmla="*/ 2717612 w 4618222"/>
              <a:gd name="connsiteY8170" fmla="*/ 116609 h 2728897"/>
              <a:gd name="connsiteX8171" fmla="*/ 2726167 w 4618222"/>
              <a:gd name="connsiteY8171" fmla="*/ 130868 h 2728897"/>
              <a:gd name="connsiteX8172" fmla="*/ 2725597 w 4618222"/>
              <a:gd name="connsiteY8172" fmla="*/ 133720 h 2728897"/>
              <a:gd name="connsiteX8173" fmla="*/ 2718182 w 4618222"/>
              <a:gd name="connsiteY8173" fmla="*/ 144557 h 2728897"/>
              <a:gd name="connsiteX8174" fmla="*/ 2715330 w 4618222"/>
              <a:gd name="connsiteY8174" fmla="*/ 145127 h 2728897"/>
              <a:gd name="connsiteX8175" fmla="*/ 2705634 w 4618222"/>
              <a:gd name="connsiteY8175" fmla="*/ 128586 h 2728897"/>
              <a:gd name="connsiteX8176" fmla="*/ 3992386 w 4618222"/>
              <a:gd name="connsiteY8176" fmla="*/ 1848249 h 2728897"/>
              <a:gd name="connsiteX8177" fmla="*/ 3998090 w 4618222"/>
              <a:gd name="connsiteY8177" fmla="*/ 1842545 h 2728897"/>
              <a:gd name="connsiteX8178" fmla="*/ 4027748 w 4618222"/>
              <a:gd name="connsiteY8178" fmla="*/ 1846537 h 2728897"/>
              <a:gd name="connsiteX8179" fmla="*/ 4031741 w 4618222"/>
              <a:gd name="connsiteY8179" fmla="*/ 1849959 h 2728897"/>
              <a:gd name="connsiteX8180" fmla="*/ 4032882 w 4618222"/>
              <a:gd name="connsiteY8180" fmla="*/ 1853952 h 2728897"/>
              <a:gd name="connsiteX8181" fmla="*/ 4028890 w 4618222"/>
              <a:gd name="connsiteY8181" fmla="*/ 1857374 h 2728897"/>
              <a:gd name="connsiteX8182" fmla="*/ 4027178 w 4618222"/>
              <a:gd name="connsiteY8182" fmla="*/ 1856804 h 2728897"/>
              <a:gd name="connsiteX8183" fmla="*/ 3995808 w 4618222"/>
              <a:gd name="connsiteY8183" fmla="*/ 1853952 h 2728897"/>
              <a:gd name="connsiteX8184" fmla="*/ 3992386 w 4618222"/>
              <a:gd name="connsiteY8184" fmla="*/ 1848249 h 2728897"/>
              <a:gd name="connsiteX8185" fmla="*/ 4486895 w 4618222"/>
              <a:gd name="connsiteY8185" fmla="*/ 2120314 h 2728897"/>
              <a:gd name="connsiteX8186" fmla="*/ 4488037 w 4618222"/>
              <a:gd name="connsiteY8186" fmla="*/ 2117462 h 2728897"/>
              <a:gd name="connsiteX8187" fmla="*/ 4490888 w 4618222"/>
              <a:gd name="connsiteY8187" fmla="*/ 2116892 h 2728897"/>
              <a:gd name="connsiteX8188" fmla="*/ 4493740 w 4618222"/>
              <a:gd name="connsiteY8188" fmla="*/ 2118603 h 2728897"/>
              <a:gd name="connsiteX8189" fmla="*/ 4501155 w 4618222"/>
              <a:gd name="connsiteY8189" fmla="*/ 2126018 h 2728897"/>
              <a:gd name="connsiteX8190" fmla="*/ 4519977 w 4618222"/>
              <a:gd name="connsiteY8190" fmla="*/ 2147692 h 2728897"/>
              <a:gd name="connsiteX8191" fmla="*/ 4521117 w 4618222"/>
              <a:gd name="connsiteY8191" fmla="*/ 2150544 h 2728897"/>
              <a:gd name="connsiteX8192" fmla="*/ 4520547 w 4618222"/>
              <a:gd name="connsiteY8192" fmla="*/ 2151685 h 2728897"/>
              <a:gd name="connsiteX8193" fmla="*/ 4515984 w 4618222"/>
              <a:gd name="connsiteY8193" fmla="*/ 2152255 h 2728897"/>
              <a:gd name="connsiteX8194" fmla="*/ 4498873 w 4618222"/>
              <a:gd name="connsiteY8194" fmla="*/ 2138566 h 2728897"/>
              <a:gd name="connsiteX8195" fmla="*/ 4486895 w 4618222"/>
              <a:gd name="connsiteY8195" fmla="*/ 2120314 h 2728897"/>
              <a:gd name="connsiteX8196" fmla="*/ 3819564 w 4618222"/>
              <a:gd name="connsiteY8196" fmla="*/ 1926389 h 2728897"/>
              <a:gd name="connsiteX8197" fmla="*/ 3825267 w 4618222"/>
              <a:gd name="connsiteY8197" fmla="*/ 1923537 h 2728897"/>
              <a:gd name="connsiteX8198" fmla="*/ 3843520 w 4618222"/>
              <a:gd name="connsiteY8198" fmla="*/ 1925248 h 2728897"/>
              <a:gd name="connsiteX8199" fmla="*/ 3845230 w 4618222"/>
              <a:gd name="connsiteY8199" fmla="*/ 1922397 h 2728897"/>
              <a:gd name="connsiteX8200" fmla="*/ 3847512 w 4618222"/>
              <a:gd name="connsiteY8200" fmla="*/ 1920115 h 2728897"/>
              <a:gd name="connsiteX8201" fmla="*/ 3864053 w 4618222"/>
              <a:gd name="connsiteY8201" fmla="*/ 1926959 h 2728897"/>
              <a:gd name="connsiteX8202" fmla="*/ 3863483 w 4618222"/>
              <a:gd name="connsiteY8202" fmla="*/ 1929811 h 2728897"/>
              <a:gd name="connsiteX8203" fmla="*/ 3836675 w 4618222"/>
              <a:gd name="connsiteY8203" fmla="*/ 1934944 h 2728897"/>
              <a:gd name="connsiteX8204" fmla="*/ 3830401 w 4618222"/>
              <a:gd name="connsiteY8204" fmla="*/ 1933804 h 2728897"/>
              <a:gd name="connsiteX8205" fmla="*/ 3820705 w 4618222"/>
              <a:gd name="connsiteY8205" fmla="*/ 1930952 h 2728897"/>
              <a:gd name="connsiteX8206" fmla="*/ 3819564 w 4618222"/>
              <a:gd name="connsiteY8206" fmla="*/ 1926389 h 2728897"/>
              <a:gd name="connsiteX8207" fmla="*/ 3888008 w 4618222"/>
              <a:gd name="connsiteY8207" fmla="*/ 1932663 h 2728897"/>
              <a:gd name="connsiteX8208" fmla="*/ 3874890 w 4618222"/>
              <a:gd name="connsiteY8208" fmla="*/ 1930381 h 2728897"/>
              <a:gd name="connsiteX8209" fmla="*/ 3873179 w 4618222"/>
              <a:gd name="connsiteY8209" fmla="*/ 1928100 h 2728897"/>
              <a:gd name="connsiteX8210" fmla="*/ 3874319 w 4618222"/>
              <a:gd name="connsiteY8210" fmla="*/ 1925248 h 2728897"/>
              <a:gd name="connsiteX8211" fmla="*/ 3885156 w 4618222"/>
              <a:gd name="connsiteY8211" fmla="*/ 1921255 h 2728897"/>
              <a:gd name="connsiteX8212" fmla="*/ 3886868 w 4618222"/>
              <a:gd name="connsiteY8212" fmla="*/ 1921826 h 2728897"/>
              <a:gd name="connsiteX8213" fmla="*/ 3902267 w 4618222"/>
              <a:gd name="connsiteY8213" fmla="*/ 1924107 h 2728897"/>
              <a:gd name="connsiteX8214" fmla="*/ 3917097 w 4618222"/>
              <a:gd name="connsiteY8214" fmla="*/ 1921255 h 2728897"/>
              <a:gd name="connsiteX8215" fmla="*/ 3918238 w 4618222"/>
              <a:gd name="connsiteY8215" fmla="*/ 1921826 h 2728897"/>
              <a:gd name="connsiteX8216" fmla="*/ 3918808 w 4618222"/>
              <a:gd name="connsiteY8216" fmla="*/ 1924677 h 2728897"/>
              <a:gd name="connsiteX8217" fmla="*/ 3916526 w 4618222"/>
              <a:gd name="connsiteY8217" fmla="*/ 1927529 h 2728897"/>
              <a:gd name="connsiteX8218" fmla="*/ 3911964 w 4618222"/>
              <a:gd name="connsiteY8218" fmla="*/ 1929811 h 2728897"/>
              <a:gd name="connsiteX8219" fmla="*/ 3888008 w 4618222"/>
              <a:gd name="connsiteY8219" fmla="*/ 1932663 h 2728897"/>
              <a:gd name="connsiteX8220" fmla="*/ 2711908 w 4618222"/>
              <a:gd name="connsiteY8220" fmla="*/ 564919 h 2728897"/>
              <a:gd name="connsiteX8221" fmla="*/ 2725597 w 4618222"/>
              <a:gd name="connsiteY8221" fmla="*/ 570622 h 2728897"/>
              <a:gd name="connsiteX8222" fmla="*/ 2726737 w 4618222"/>
              <a:gd name="connsiteY8222" fmla="*/ 573474 h 2728897"/>
              <a:gd name="connsiteX8223" fmla="*/ 2715330 w 4618222"/>
              <a:gd name="connsiteY8223" fmla="*/ 587163 h 2728897"/>
              <a:gd name="connsiteX8224" fmla="*/ 2706775 w 4618222"/>
              <a:gd name="connsiteY8224" fmla="*/ 583170 h 2728897"/>
              <a:gd name="connsiteX8225" fmla="*/ 2704493 w 4618222"/>
              <a:gd name="connsiteY8225" fmla="*/ 575756 h 2728897"/>
              <a:gd name="connsiteX8226" fmla="*/ 2705634 w 4618222"/>
              <a:gd name="connsiteY8226" fmla="*/ 570052 h 2728897"/>
              <a:gd name="connsiteX8227" fmla="*/ 2711908 w 4618222"/>
              <a:gd name="connsiteY8227" fmla="*/ 564919 h 2728897"/>
              <a:gd name="connsiteX8228" fmla="*/ 1181608 w 4618222"/>
              <a:gd name="connsiteY8228" fmla="*/ 706940 h 2728897"/>
              <a:gd name="connsiteX8229" fmla="*/ 1174764 w 4618222"/>
              <a:gd name="connsiteY8229" fmla="*/ 706940 h 2728897"/>
              <a:gd name="connsiteX8230" fmla="*/ 1171342 w 4618222"/>
              <a:gd name="connsiteY8230" fmla="*/ 703518 h 2728897"/>
              <a:gd name="connsiteX8231" fmla="*/ 1171912 w 4618222"/>
              <a:gd name="connsiteY8231" fmla="*/ 698955 h 2728897"/>
              <a:gd name="connsiteX8232" fmla="*/ 1179327 w 4618222"/>
              <a:gd name="connsiteY8232" fmla="*/ 692111 h 2728897"/>
              <a:gd name="connsiteX8233" fmla="*/ 1183890 w 4618222"/>
              <a:gd name="connsiteY8233" fmla="*/ 690400 h 2728897"/>
              <a:gd name="connsiteX8234" fmla="*/ 1191875 w 4618222"/>
              <a:gd name="connsiteY8234" fmla="*/ 689829 h 2728897"/>
              <a:gd name="connsiteX8235" fmla="*/ 1195297 w 4618222"/>
              <a:gd name="connsiteY8235" fmla="*/ 690400 h 2728897"/>
              <a:gd name="connsiteX8236" fmla="*/ 1197579 w 4618222"/>
              <a:gd name="connsiteY8236" fmla="*/ 692681 h 2728897"/>
              <a:gd name="connsiteX8237" fmla="*/ 1197579 w 4618222"/>
              <a:gd name="connsiteY8237" fmla="*/ 696103 h 2728897"/>
              <a:gd name="connsiteX8238" fmla="*/ 1181608 w 4618222"/>
              <a:gd name="connsiteY8238" fmla="*/ 706940 h 2728897"/>
              <a:gd name="connsiteX8239" fmla="*/ 3314217 w 4618222"/>
              <a:gd name="connsiteY8239" fmla="*/ 275171 h 2728897"/>
              <a:gd name="connsiteX8240" fmla="*/ 3316499 w 4618222"/>
              <a:gd name="connsiteY8240" fmla="*/ 269468 h 2728897"/>
              <a:gd name="connsiteX8241" fmla="*/ 3323913 w 4618222"/>
              <a:gd name="connsiteY8241" fmla="*/ 266046 h 2728897"/>
              <a:gd name="connsiteX8242" fmla="*/ 3329617 w 4618222"/>
              <a:gd name="connsiteY8242" fmla="*/ 268327 h 2728897"/>
              <a:gd name="connsiteX8243" fmla="*/ 3333040 w 4618222"/>
              <a:gd name="connsiteY8243" fmla="*/ 277453 h 2728897"/>
              <a:gd name="connsiteX8244" fmla="*/ 3326195 w 4618222"/>
              <a:gd name="connsiteY8244" fmla="*/ 284868 h 2728897"/>
              <a:gd name="connsiteX8245" fmla="*/ 3324484 w 4618222"/>
              <a:gd name="connsiteY8245" fmla="*/ 284868 h 2728897"/>
              <a:gd name="connsiteX8246" fmla="*/ 3319351 w 4618222"/>
              <a:gd name="connsiteY8246" fmla="*/ 283727 h 2728897"/>
              <a:gd name="connsiteX8247" fmla="*/ 3313647 w 4618222"/>
              <a:gd name="connsiteY8247" fmla="*/ 276312 h 2728897"/>
              <a:gd name="connsiteX8248" fmla="*/ 3314217 w 4618222"/>
              <a:gd name="connsiteY8248" fmla="*/ 275171 h 2728897"/>
              <a:gd name="connsiteX8249" fmla="*/ 1376674 w 4618222"/>
              <a:gd name="connsiteY8249" fmla="*/ 1014369 h 2728897"/>
              <a:gd name="connsiteX8250" fmla="*/ 1376674 w 4618222"/>
              <a:gd name="connsiteY8250" fmla="*/ 1016080 h 2728897"/>
              <a:gd name="connsiteX8251" fmla="*/ 1374393 w 4618222"/>
              <a:gd name="connsiteY8251" fmla="*/ 1018362 h 2728897"/>
              <a:gd name="connsiteX8252" fmla="*/ 1372682 w 4618222"/>
              <a:gd name="connsiteY8252" fmla="*/ 1018362 h 2728897"/>
              <a:gd name="connsiteX8253" fmla="*/ 1359563 w 4618222"/>
              <a:gd name="connsiteY8253" fmla="*/ 1014369 h 2728897"/>
              <a:gd name="connsiteX8254" fmla="*/ 1349297 w 4618222"/>
              <a:gd name="connsiteY8254" fmla="*/ 1005814 h 2728897"/>
              <a:gd name="connsiteX8255" fmla="*/ 1347015 w 4618222"/>
              <a:gd name="connsiteY8255" fmla="*/ 1003532 h 2728897"/>
              <a:gd name="connsiteX8256" fmla="*/ 1346445 w 4618222"/>
              <a:gd name="connsiteY8256" fmla="*/ 998969 h 2728897"/>
              <a:gd name="connsiteX8257" fmla="*/ 1348727 w 4618222"/>
              <a:gd name="connsiteY8257" fmla="*/ 998399 h 2728897"/>
              <a:gd name="connsiteX8258" fmla="*/ 1376674 w 4618222"/>
              <a:gd name="connsiteY8258" fmla="*/ 1014369 h 2728897"/>
              <a:gd name="connsiteX8259" fmla="*/ 2614945 w 4618222"/>
              <a:gd name="connsiteY8259" fmla="*/ 1282442 h 2728897"/>
              <a:gd name="connsiteX8260" fmla="*/ 2615516 w 4618222"/>
              <a:gd name="connsiteY8260" fmla="*/ 1276168 h 2728897"/>
              <a:gd name="connsiteX8261" fmla="*/ 2626353 w 4618222"/>
              <a:gd name="connsiteY8261" fmla="*/ 1271606 h 2728897"/>
              <a:gd name="connsiteX8262" fmla="*/ 2640041 w 4618222"/>
              <a:gd name="connsiteY8262" fmla="*/ 1269895 h 2728897"/>
              <a:gd name="connsiteX8263" fmla="*/ 2641182 w 4618222"/>
              <a:gd name="connsiteY8263" fmla="*/ 1271035 h 2728897"/>
              <a:gd name="connsiteX8264" fmla="*/ 2633767 w 4618222"/>
              <a:gd name="connsiteY8264" fmla="*/ 1281872 h 2728897"/>
              <a:gd name="connsiteX8265" fmla="*/ 2624071 w 4618222"/>
              <a:gd name="connsiteY8265" fmla="*/ 1285865 h 2728897"/>
              <a:gd name="connsiteX8266" fmla="*/ 2614945 w 4618222"/>
              <a:gd name="connsiteY8266" fmla="*/ 1282442 h 2728897"/>
              <a:gd name="connsiteX8267" fmla="*/ 1005935 w 4618222"/>
              <a:gd name="connsiteY8267" fmla="*/ 195890 h 2728897"/>
              <a:gd name="connsiteX8268" fmla="*/ 985972 w 4618222"/>
              <a:gd name="connsiteY8268" fmla="*/ 211290 h 2728897"/>
              <a:gd name="connsiteX8269" fmla="*/ 979698 w 4618222"/>
              <a:gd name="connsiteY8269" fmla="*/ 210720 h 2728897"/>
              <a:gd name="connsiteX8270" fmla="*/ 978557 w 4618222"/>
              <a:gd name="connsiteY8270" fmla="*/ 203875 h 2728897"/>
              <a:gd name="connsiteX8271" fmla="*/ 1002513 w 4618222"/>
              <a:gd name="connsiteY8271" fmla="*/ 192468 h 2728897"/>
              <a:gd name="connsiteX8272" fmla="*/ 1005365 w 4618222"/>
              <a:gd name="connsiteY8272" fmla="*/ 193609 h 2728897"/>
              <a:gd name="connsiteX8273" fmla="*/ 1005935 w 4618222"/>
              <a:gd name="connsiteY8273" fmla="*/ 194749 h 2728897"/>
              <a:gd name="connsiteX8274" fmla="*/ 1005935 w 4618222"/>
              <a:gd name="connsiteY8274" fmla="*/ 195890 h 2728897"/>
              <a:gd name="connsiteX8275" fmla="*/ 2289265 w 4618222"/>
              <a:gd name="connsiteY8275" fmla="*/ 1170650 h 2728897"/>
              <a:gd name="connsiteX8276" fmla="*/ 2284131 w 4618222"/>
              <a:gd name="connsiteY8276" fmla="*/ 1158102 h 2728897"/>
              <a:gd name="connsiteX8277" fmla="*/ 2286983 w 4618222"/>
              <a:gd name="connsiteY8277" fmla="*/ 1150687 h 2728897"/>
              <a:gd name="connsiteX8278" fmla="*/ 2293257 w 4618222"/>
              <a:gd name="connsiteY8278" fmla="*/ 1147836 h 2728897"/>
              <a:gd name="connsiteX8279" fmla="*/ 2297820 w 4618222"/>
              <a:gd name="connsiteY8279" fmla="*/ 1150687 h 2728897"/>
              <a:gd name="connsiteX8280" fmla="*/ 2298391 w 4618222"/>
              <a:gd name="connsiteY8280" fmla="*/ 1152398 h 2728897"/>
              <a:gd name="connsiteX8281" fmla="*/ 2298961 w 4618222"/>
              <a:gd name="connsiteY8281" fmla="*/ 1156961 h 2728897"/>
              <a:gd name="connsiteX8282" fmla="*/ 2297820 w 4618222"/>
              <a:gd name="connsiteY8282" fmla="*/ 1166087 h 2728897"/>
              <a:gd name="connsiteX8283" fmla="*/ 2295539 w 4618222"/>
              <a:gd name="connsiteY8283" fmla="*/ 1170650 h 2728897"/>
              <a:gd name="connsiteX8284" fmla="*/ 2289265 w 4618222"/>
              <a:gd name="connsiteY8284" fmla="*/ 1170650 h 2728897"/>
              <a:gd name="connsiteX8285" fmla="*/ 3841238 w 4618222"/>
              <a:gd name="connsiteY8285" fmla="*/ 1666871 h 2728897"/>
              <a:gd name="connsiteX8286" fmla="*/ 3862912 w 4618222"/>
              <a:gd name="connsiteY8286" fmla="*/ 1640634 h 2728897"/>
              <a:gd name="connsiteX8287" fmla="*/ 3870327 w 4618222"/>
              <a:gd name="connsiteY8287" fmla="*/ 1641775 h 2728897"/>
              <a:gd name="connsiteX8288" fmla="*/ 3870327 w 4618222"/>
              <a:gd name="connsiteY8288" fmla="*/ 1645767 h 2728897"/>
              <a:gd name="connsiteX8289" fmla="*/ 3856068 w 4618222"/>
              <a:gd name="connsiteY8289" fmla="*/ 1660027 h 2728897"/>
              <a:gd name="connsiteX8290" fmla="*/ 3842379 w 4618222"/>
              <a:gd name="connsiteY8290" fmla="*/ 1672575 h 2728897"/>
              <a:gd name="connsiteX8291" fmla="*/ 3840668 w 4618222"/>
              <a:gd name="connsiteY8291" fmla="*/ 1672575 h 2728897"/>
              <a:gd name="connsiteX8292" fmla="*/ 3839527 w 4618222"/>
              <a:gd name="connsiteY8292" fmla="*/ 1671434 h 2728897"/>
              <a:gd name="connsiteX8293" fmla="*/ 3839527 w 4618222"/>
              <a:gd name="connsiteY8293" fmla="*/ 1670293 h 2728897"/>
              <a:gd name="connsiteX8294" fmla="*/ 3841238 w 4618222"/>
              <a:gd name="connsiteY8294" fmla="*/ 1666871 h 2728897"/>
              <a:gd name="connsiteX8295" fmla="*/ 3926793 w 4618222"/>
              <a:gd name="connsiteY8295" fmla="*/ 1652612 h 2728897"/>
              <a:gd name="connsiteX8296" fmla="*/ 3926793 w 4618222"/>
              <a:gd name="connsiteY8296" fmla="*/ 1652612 h 2728897"/>
              <a:gd name="connsiteX8297" fmla="*/ 3926793 w 4618222"/>
              <a:gd name="connsiteY8297" fmla="*/ 1652612 h 2728897"/>
              <a:gd name="connsiteX8298" fmla="*/ 3926793 w 4618222"/>
              <a:gd name="connsiteY8298" fmla="*/ 1652612 h 2728897"/>
              <a:gd name="connsiteX8299" fmla="*/ 3923942 w 4618222"/>
              <a:gd name="connsiteY8299" fmla="*/ 1662308 h 2728897"/>
              <a:gd name="connsiteX8300" fmla="*/ 3919949 w 4618222"/>
              <a:gd name="connsiteY8300" fmla="*/ 1664019 h 2728897"/>
              <a:gd name="connsiteX8301" fmla="*/ 3914245 w 4618222"/>
              <a:gd name="connsiteY8301" fmla="*/ 1660597 h 2728897"/>
              <a:gd name="connsiteX8302" fmla="*/ 3912534 w 4618222"/>
              <a:gd name="connsiteY8302" fmla="*/ 1651471 h 2728897"/>
              <a:gd name="connsiteX8303" fmla="*/ 3915956 w 4618222"/>
              <a:gd name="connsiteY8303" fmla="*/ 1639493 h 2728897"/>
              <a:gd name="connsiteX8304" fmla="*/ 3915956 w 4618222"/>
              <a:gd name="connsiteY8304" fmla="*/ 1639493 h 2728897"/>
              <a:gd name="connsiteX8305" fmla="*/ 3916526 w 4618222"/>
              <a:gd name="connsiteY8305" fmla="*/ 1638923 h 2728897"/>
              <a:gd name="connsiteX8306" fmla="*/ 3913104 w 4618222"/>
              <a:gd name="connsiteY8306" fmla="*/ 1642916 h 2728897"/>
              <a:gd name="connsiteX8307" fmla="*/ 3906831 w 4618222"/>
              <a:gd name="connsiteY8307" fmla="*/ 1643486 h 2728897"/>
              <a:gd name="connsiteX8308" fmla="*/ 3902838 w 4618222"/>
              <a:gd name="connsiteY8308" fmla="*/ 1640634 h 2728897"/>
              <a:gd name="connsiteX8309" fmla="*/ 3902267 w 4618222"/>
              <a:gd name="connsiteY8309" fmla="*/ 1624093 h 2728897"/>
              <a:gd name="connsiteX8310" fmla="*/ 3903408 w 4618222"/>
              <a:gd name="connsiteY8310" fmla="*/ 1623523 h 2728897"/>
              <a:gd name="connsiteX8311" fmla="*/ 3918238 w 4618222"/>
              <a:gd name="connsiteY8311" fmla="*/ 1629797 h 2728897"/>
              <a:gd name="connsiteX8312" fmla="*/ 3919378 w 4618222"/>
              <a:gd name="connsiteY8312" fmla="*/ 1632649 h 2728897"/>
              <a:gd name="connsiteX8313" fmla="*/ 3919378 w 4618222"/>
              <a:gd name="connsiteY8313" fmla="*/ 1636071 h 2728897"/>
              <a:gd name="connsiteX8314" fmla="*/ 3919949 w 4618222"/>
              <a:gd name="connsiteY8314" fmla="*/ 1635501 h 2728897"/>
              <a:gd name="connsiteX8315" fmla="*/ 3919378 w 4618222"/>
              <a:gd name="connsiteY8315" fmla="*/ 1636071 h 2728897"/>
              <a:gd name="connsiteX8316" fmla="*/ 3926223 w 4618222"/>
              <a:gd name="connsiteY8316" fmla="*/ 1642916 h 2728897"/>
              <a:gd name="connsiteX8317" fmla="*/ 3926793 w 4618222"/>
              <a:gd name="connsiteY8317" fmla="*/ 1652612 h 2728897"/>
              <a:gd name="connsiteX8318" fmla="*/ 1113164 w 4618222"/>
              <a:gd name="connsiteY8318" fmla="*/ 1533405 h 2728897"/>
              <a:gd name="connsiteX8319" fmla="*/ 1112024 w 4618222"/>
              <a:gd name="connsiteY8319" fmla="*/ 1537397 h 2728897"/>
              <a:gd name="connsiteX8320" fmla="*/ 1107460 w 4618222"/>
              <a:gd name="connsiteY8320" fmla="*/ 1539108 h 2728897"/>
              <a:gd name="connsiteX8321" fmla="*/ 1086927 w 4618222"/>
              <a:gd name="connsiteY8321" fmla="*/ 1531694 h 2728897"/>
              <a:gd name="connsiteX8322" fmla="*/ 1088068 w 4618222"/>
              <a:gd name="connsiteY8322" fmla="*/ 1528842 h 2728897"/>
              <a:gd name="connsiteX8323" fmla="*/ 1096624 w 4618222"/>
              <a:gd name="connsiteY8323" fmla="*/ 1527131 h 2728897"/>
              <a:gd name="connsiteX8324" fmla="*/ 1113164 w 4618222"/>
              <a:gd name="connsiteY8324" fmla="*/ 1533405 h 2728897"/>
              <a:gd name="connsiteX8325" fmla="*/ 125285 w 4618222"/>
              <a:gd name="connsiteY8325" fmla="*/ 567770 h 2728897"/>
              <a:gd name="connsiteX8326" fmla="*/ 122434 w 4618222"/>
              <a:gd name="connsiteY8326" fmla="*/ 562067 h 2728897"/>
              <a:gd name="connsiteX8327" fmla="*/ 123574 w 4618222"/>
              <a:gd name="connsiteY8327" fmla="*/ 559215 h 2728897"/>
              <a:gd name="connsiteX8328" fmla="*/ 137263 w 4618222"/>
              <a:gd name="connsiteY8328" fmla="*/ 556934 h 2728897"/>
              <a:gd name="connsiteX8329" fmla="*/ 142967 w 4618222"/>
              <a:gd name="connsiteY8329" fmla="*/ 561496 h 2728897"/>
              <a:gd name="connsiteX8330" fmla="*/ 137834 w 4618222"/>
              <a:gd name="connsiteY8330" fmla="*/ 570622 h 2728897"/>
              <a:gd name="connsiteX8331" fmla="*/ 125285 w 4618222"/>
              <a:gd name="connsiteY8331" fmla="*/ 567770 h 2728897"/>
              <a:gd name="connsiteX8332" fmla="*/ 2900700 w 4618222"/>
              <a:gd name="connsiteY8332" fmla="*/ 420615 h 2728897"/>
              <a:gd name="connsiteX8333" fmla="*/ 2907544 w 4618222"/>
              <a:gd name="connsiteY8333" fmla="*/ 408067 h 2728897"/>
              <a:gd name="connsiteX8334" fmla="*/ 2910966 w 4618222"/>
              <a:gd name="connsiteY8334" fmla="*/ 408638 h 2728897"/>
              <a:gd name="connsiteX8335" fmla="*/ 2918381 w 4618222"/>
              <a:gd name="connsiteY8335" fmla="*/ 417763 h 2728897"/>
              <a:gd name="connsiteX8336" fmla="*/ 2918381 w 4618222"/>
              <a:gd name="connsiteY8336" fmla="*/ 419474 h 2728897"/>
              <a:gd name="connsiteX8337" fmla="*/ 2904122 w 4618222"/>
              <a:gd name="connsiteY8337" fmla="*/ 424608 h 2728897"/>
              <a:gd name="connsiteX8338" fmla="*/ 2900700 w 4618222"/>
              <a:gd name="connsiteY8338" fmla="*/ 420615 h 2728897"/>
              <a:gd name="connsiteX8339" fmla="*/ 2499160 w 4618222"/>
              <a:gd name="connsiteY8339" fmla="*/ 1270465 h 2728897"/>
              <a:gd name="connsiteX8340" fmla="*/ 2514560 w 4618222"/>
              <a:gd name="connsiteY8340" fmla="*/ 1271035 h 2728897"/>
              <a:gd name="connsiteX8341" fmla="*/ 2527108 w 4618222"/>
              <a:gd name="connsiteY8341" fmla="*/ 1275028 h 2728897"/>
              <a:gd name="connsiteX8342" fmla="*/ 2528249 w 4618222"/>
              <a:gd name="connsiteY8342" fmla="*/ 1277880 h 2728897"/>
              <a:gd name="connsiteX8343" fmla="*/ 2527108 w 4618222"/>
              <a:gd name="connsiteY8343" fmla="*/ 1279020 h 2728897"/>
              <a:gd name="connsiteX8344" fmla="*/ 2513419 w 4618222"/>
              <a:gd name="connsiteY8344" fmla="*/ 1281302 h 2728897"/>
              <a:gd name="connsiteX8345" fmla="*/ 2512279 w 4618222"/>
              <a:gd name="connsiteY8345" fmla="*/ 1281302 h 2728897"/>
              <a:gd name="connsiteX8346" fmla="*/ 2495738 w 4618222"/>
              <a:gd name="connsiteY8346" fmla="*/ 1277309 h 2728897"/>
              <a:gd name="connsiteX8347" fmla="*/ 2494597 w 4618222"/>
              <a:gd name="connsiteY8347" fmla="*/ 1274457 h 2728897"/>
              <a:gd name="connsiteX8348" fmla="*/ 2496308 w 4618222"/>
              <a:gd name="connsiteY8348" fmla="*/ 1271606 h 2728897"/>
              <a:gd name="connsiteX8349" fmla="*/ 2499160 w 4618222"/>
              <a:gd name="connsiteY8349" fmla="*/ 1270465 h 2728897"/>
              <a:gd name="connsiteX8350" fmla="*/ 1265453 w 4618222"/>
              <a:gd name="connsiteY8350" fmla="*/ 1532264 h 2728897"/>
              <a:gd name="connsiteX8351" fmla="*/ 1264882 w 4618222"/>
              <a:gd name="connsiteY8351" fmla="*/ 1535116 h 2728897"/>
              <a:gd name="connsiteX8352" fmla="*/ 1247771 w 4618222"/>
              <a:gd name="connsiteY8352" fmla="*/ 1538538 h 2728897"/>
              <a:gd name="connsiteX8353" fmla="*/ 1244919 w 4618222"/>
              <a:gd name="connsiteY8353" fmla="*/ 1537397 h 2728897"/>
              <a:gd name="connsiteX8354" fmla="*/ 1242638 w 4618222"/>
              <a:gd name="connsiteY8354" fmla="*/ 1533405 h 2728897"/>
              <a:gd name="connsiteX8355" fmla="*/ 1245490 w 4618222"/>
              <a:gd name="connsiteY8355" fmla="*/ 1529412 h 2728897"/>
              <a:gd name="connsiteX8356" fmla="*/ 1254616 w 4618222"/>
              <a:gd name="connsiteY8356" fmla="*/ 1528272 h 2728897"/>
              <a:gd name="connsiteX8357" fmla="*/ 1262030 w 4618222"/>
              <a:gd name="connsiteY8357" fmla="*/ 1528842 h 2728897"/>
              <a:gd name="connsiteX8358" fmla="*/ 1265453 w 4618222"/>
              <a:gd name="connsiteY8358" fmla="*/ 1532264 h 2728897"/>
              <a:gd name="connsiteX8359" fmla="*/ 3889149 w 4618222"/>
              <a:gd name="connsiteY8359" fmla="*/ 1597857 h 2728897"/>
              <a:gd name="connsiteX8360" fmla="*/ 3894282 w 4618222"/>
              <a:gd name="connsiteY8360" fmla="*/ 1604131 h 2728897"/>
              <a:gd name="connsiteX8361" fmla="*/ 3894282 w 4618222"/>
              <a:gd name="connsiteY8361" fmla="*/ 1615538 h 2728897"/>
              <a:gd name="connsiteX8362" fmla="*/ 3886868 w 4618222"/>
              <a:gd name="connsiteY8362" fmla="*/ 1616108 h 2728897"/>
              <a:gd name="connsiteX8363" fmla="*/ 3879453 w 4618222"/>
              <a:gd name="connsiteY8363" fmla="*/ 1600708 h 2728897"/>
              <a:gd name="connsiteX8364" fmla="*/ 3881164 w 4618222"/>
              <a:gd name="connsiteY8364" fmla="*/ 1597857 h 2728897"/>
              <a:gd name="connsiteX8365" fmla="*/ 3889149 w 4618222"/>
              <a:gd name="connsiteY8365" fmla="*/ 1597857 h 2728897"/>
              <a:gd name="connsiteX8366" fmla="*/ 3861201 w 4618222"/>
              <a:gd name="connsiteY8366" fmla="*/ 1940648 h 2728897"/>
              <a:gd name="connsiteX8367" fmla="*/ 3862912 w 4618222"/>
              <a:gd name="connsiteY8367" fmla="*/ 1937796 h 2728897"/>
              <a:gd name="connsiteX8368" fmla="*/ 3866334 w 4618222"/>
              <a:gd name="connsiteY8368" fmla="*/ 1937226 h 2728897"/>
              <a:gd name="connsiteX8369" fmla="*/ 3882875 w 4618222"/>
              <a:gd name="connsiteY8369" fmla="*/ 1943500 h 2728897"/>
              <a:gd name="connsiteX8370" fmla="*/ 3884586 w 4618222"/>
              <a:gd name="connsiteY8370" fmla="*/ 1946352 h 2728897"/>
              <a:gd name="connsiteX8371" fmla="*/ 3882304 w 4618222"/>
              <a:gd name="connsiteY8371" fmla="*/ 1951485 h 2728897"/>
              <a:gd name="connsiteX8372" fmla="*/ 3877171 w 4618222"/>
              <a:gd name="connsiteY8372" fmla="*/ 1951485 h 2728897"/>
              <a:gd name="connsiteX8373" fmla="*/ 3861771 w 4618222"/>
              <a:gd name="connsiteY8373" fmla="*/ 1944070 h 2728897"/>
              <a:gd name="connsiteX8374" fmla="*/ 3861201 w 4618222"/>
              <a:gd name="connsiteY8374" fmla="*/ 1940648 h 2728897"/>
              <a:gd name="connsiteX8375" fmla="*/ 1158794 w 4618222"/>
              <a:gd name="connsiteY8375" fmla="*/ 188475 h 2728897"/>
              <a:gd name="connsiteX8376" fmla="*/ 1159364 w 4618222"/>
              <a:gd name="connsiteY8376" fmla="*/ 181631 h 2728897"/>
              <a:gd name="connsiteX8377" fmla="*/ 1165638 w 4618222"/>
              <a:gd name="connsiteY8377" fmla="*/ 167942 h 2728897"/>
              <a:gd name="connsiteX8378" fmla="*/ 1168490 w 4618222"/>
              <a:gd name="connsiteY8378" fmla="*/ 166801 h 2728897"/>
              <a:gd name="connsiteX8379" fmla="*/ 1170201 w 4618222"/>
              <a:gd name="connsiteY8379" fmla="*/ 169083 h 2728897"/>
              <a:gd name="connsiteX8380" fmla="*/ 1170771 w 4618222"/>
              <a:gd name="connsiteY8380" fmla="*/ 173646 h 2728897"/>
              <a:gd name="connsiteX8381" fmla="*/ 1166209 w 4618222"/>
              <a:gd name="connsiteY8381" fmla="*/ 191898 h 2728897"/>
              <a:gd name="connsiteX8382" fmla="*/ 1161645 w 4618222"/>
              <a:gd name="connsiteY8382" fmla="*/ 192468 h 2728897"/>
              <a:gd name="connsiteX8383" fmla="*/ 1158794 w 4618222"/>
              <a:gd name="connsiteY8383" fmla="*/ 188475 h 2728897"/>
              <a:gd name="connsiteX8384" fmla="*/ 4388222 w 4618222"/>
              <a:gd name="connsiteY8384" fmla="*/ 1891597 h 2728897"/>
              <a:gd name="connsiteX8385" fmla="*/ 4387081 w 4618222"/>
              <a:gd name="connsiteY8385" fmla="*/ 1899011 h 2728897"/>
              <a:gd name="connsiteX8386" fmla="*/ 4379096 w 4618222"/>
              <a:gd name="connsiteY8386" fmla="*/ 1899011 h 2728897"/>
              <a:gd name="connsiteX8387" fmla="*/ 4372251 w 4618222"/>
              <a:gd name="connsiteY8387" fmla="*/ 1885893 h 2728897"/>
              <a:gd name="connsiteX8388" fmla="*/ 4373392 w 4618222"/>
              <a:gd name="connsiteY8388" fmla="*/ 1881330 h 2728897"/>
              <a:gd name="connsiteX8389" fmla="*/ 4375103 w 4618222"/>
              <a:gd name="connsiteY8389" fmla="*/ 1881330 h 2728897"/>
              <a:gd name="connsiteX8390" fmla="*/ 4388222 w 4618222"/>
              <a:gd name="connsiteY8390" fmla="*/ 1891597 h 2728897"/>
              <a:gd name="connsiteX8391" fmla="*/ 1223245 w 4618222"/>
              <a:gd name="connsiteY8391" fmla="*/ 706370 h 2728897"/>
              <a:gd name="connsiteX8392" fmla="*/ 1224957 w 4618222"/>
              <a:gd name="connsiteY8392" fmla="*/ 712644 h 2728897"/>
              <a:gd name="connsiteX8393" fmla="*/ 1223816 w 4618222"/>
              <a:gd name="connsiteY8393" fmla="*/ 715496 h 2728897"/>
              <a:gd name="connsiteX8394" fmla="*/ 1218112 w 4618222"/>
              <a:gd name="connsiteY8394" fmla="*/ 723481 h 2728897"/>
              <a:gd name="connsiteX8395" fmla="*/ 1214690 w 4618222"/>
              <a:gd name="connsiteY8395" fmla="*/ 724622 h 2728897"/>
              <a:gd name="connsiteX8396" fmla="*/ 1211268 w 4618222"/>
              <a:gd name="connsiteY8396" fmla="*/ 721200 h 2728897"/>
              <a:gd name="connsiteX8397" fmla="*/ 1217542 w 4618222"/>
              <a:gd name="connsiteY8397" fmla="*/ 705229 h 2728897"/>
              <a:gd name="connsiteX8398" fmla="*/ 1223245 w 4618222"/>
              <a:gd name="connsiteY8398" fmla="*/ 706370 h 2728897"/>
              <a:gd name="connsiteX8399" fmla="*/ 4212548 w 4618222"/>
              <a:gd name="connsiteY8399" fmla="*/ 598570 h 2728897"/>
              <a:gd name="connsiteX8400" fmla="*/ 4214260 w 4618222"/>
              <a:gd name="connsiteY8400" fmla="*/ 607696 h 2728897"/>
              <a:gd name="connsiteX8401" fmla="*/ 4207415 w 4618222"/>
              <a:gd name="connsiteY8401" fmla="*/ 619104 h 2728897"/>
              <a:gd name="connsiteX8402" fmla="*/ 4206274 w 4618222"/>
              <a:gd name="connsiteY8402" fmla="*/ 620244 h 2728897"/>
              <a:gd name="connsiteX8403" fmla="*/ 4205133 w 4618222"/>
              <a:gd name="connsiteY8403" fmla="*/ 619674 h 2728897"/>
              <a:gd name="connsiteX8404" fmla="*/ 4201711 w 4618222"/>
              <a:gd name="connsiteY8404" fmla="*/ 608267 h 2728897"/>
              <a:gd name="connsiteX8405" fmla="*/ 4203993 w 4618222"/>
              <a:gd name="connsiteY8405" fmla="*/ 600852 h 2728897"/>
              <a:gd name="connsiteX8406" fmla="*/ 4207985 w 4618222"/>
              <a:gd name="connsiteY8406" fmla="*/ 597430 h 2728897"/>
              <a:gd name="connsiteX8407" fmla="*/ 4212548 w 4618222"/>
              <a:gd name="connsiteY8407" fmla="*/ 598570 h 2728897"/>
              <a:gd name="connsiteX8408" fmla="*/ 1341312 w 4618222"/>
              <a:gd name="connsiteY8408" fmla="*/ 1070265 h 2728897"/>
              <a:gd name="connsiteX8409" fmla="*/ 1341312 w 4618222"/>
              <a:gd name="connsiteY8409" fmla="*/ 1070265 h 2728897"/>
              <a:gd name="connsiteX8410" fmla="*/ 1340741 w 4618222"/>
              <a:gd name="connsiteY8410" fmla="*/ 1069695 h 2728897"/>
              <a:gd name="connsiteX8411" fmla="*/ 1341312 w 4618222"/>
              <a:gd name="connsiteY8411" fmla="*/ 1070265 h 2728897"/>
              <a:gd name="connsiteX8412" fmla="*/ 1341312 w 4618222"/>
              <a:gd name="connsiteY8412" fmla="*/ 1070265 h 2728897"/>
              <a:gd name="connsiteX8413" fmla="*/ 1347015 w 4618222"/>
              <a:gd name="connsiteY8413" fmla="*/ 1071406 h 2728897"/>
              <a:gd name="connsiteX8414" fmla="*/ 1341312 w 4618222"/>
              <a:gd name="connsiteY8414" fmla="*/ 1069695 h 2728897"/>
              <a:gd name="connsiteX8415" fmla="*/ 1335608 w 4618222"/>
              <a:gd name="connsiteY8415" fmla="*/ 1059999 h 2728897"/>
              <a:gd name="connsiteX8416" fmla="*/ 1335608 w 4618222"/>
              <a:gd name="connsiteY8416" fmla="*/ 1058288 h 2728897"/>
              <a:gd name="connsiteX8417" fmla="*/ 1338460 w 4618222"/>
              <a:gd name="connsiteY8417" fmla="*/ 1057147 h 2728897"/>
              <a:gd name="connsiteX8418" fmla="*/ 1351008 w 4618222"/>
              <a:gd name="connsiteY8418" fmla="*/ 1064562 h 2728897"/>
              <a:gd name="connsiteX8419" fmla="*/ 1357852 w 4618222"/>
              <a:gd name="connsiteY8419" fmla="*/ 1075969 h 2728897"/>
              <a:gd name="connsiteX8420" fmla="*/ 1351008 w 4618222"/>
              <a:gd name="connsiteY8420" fmla="*/ 1075969 h 2728897"/>
              <a:gd name="connsiteX8421" fmla="*/ 1347015 w 4618222"/>
              <a:gd name="connsiteY8421" fmla="*/ 1071406 h 2728897"/>
              <a:gd name="connsiteX8422" fmla="*/ 1351578 w 4618222"/>
              <a:gd name="connsiteY8422" fmla="*/ 1077110 h 2728897"/>
              <a:gd name="connsiteX8423" fmla="*/ 1351578 w 4618222"/>
              <a:gd name="connsiteY8423" fmla="*/ 1077110 h 2728897"/>
              <a:gd name="connsiteX8424" fmla="*/ 1351008 w 4618222"/>
              <a:gd name="connsiteY8424" fmla="*/ 1076539 h 2728897"/>
              <a:gd name="connsiteX8425" fmla="*/ 1351578 w 4618222"/>
              <a:gd name="connsiteY8425" fmla="*/ 1077110 h 2728897"/>
              <a:gd name="connsiteX8426" fmla="*/ 1351578 w 4618222"/>
              <a:gd name="connsiteY8426" fmla="*/ 1077110 h 2728897"/>
              <a:gd name="connsiteX8427" fmla="*/ 4138400 w 4618222"/>
              <a:gd name="connsiteY8427" fmla="*/ 1012658 h 2728897"/>
              <a:gd name="connsiteX8428" fmla="*/ 4136689 w 4618222"/>
              <a:gd name="connsiteY8428" fmla="*/ 1010377 h 2728897"/>
              <a:gd name="connsiteX8429" fmla="*/ 4136689 w 4618222"/>
              <a:gd name="connsiteY8429" fmla="*/ 1006954 h 2728897"/>
              <a:gd name="connsiteX8430" fmla="*/ 4141252 w 4618222"/>
              <a:gd name="connsiteY8430" fmla="*/ 997829 h 2728897"/>
              <a:gd name="connsiteX8431" fmla="*/ 4148667 w 4618222"/>
              <a:gd name="connsiteY8431" fmla="*/ 991554 h 2728897"/>
              <a:gd name="connsiteX8432" fmla="*/ 4154371 w 4618222"/>
              <a:gd name="connsiteY8432" fmla="*/ 988702 h 2728897"/>
              <a:gd name="connsiteX8433" fmla="*/ 4155511 w 4618222"/>
              <a:gd name="connsiteY8433" fmla="*/ 989843 h 2728897"/>
              <a:gd name="connsiteX8434" fmla="*/ 4155511 w 4618222"/>
              <a:gd name="connsiteY8434" fmla="*/ 992695 h 2728897"/>
              <a:gd name="connsiteX8435" fmla="*/ 4139541 w 4618222"/>
              <a:gd name="connsiteY8435" fmla="*/ 1012088 h 2728897"/>
              <a:gd name="connsiteX8436" fmla="*/ 4138400 w 4618222"/>
              <a:gd name="connsiteY8436" fmla="*/ 1012658 h 2728897"/>
              <a:gd name="connsiteX8437" fmla="*/ 3975845 w 4618222"/>
              <a:gd name="connsiteY8437" fmla="*/ 1857374 h 2728897"/>
              <a:gd name="connsiteX8438" fmla="*/ 3963867 w 4618222"/>
              <a:gd name="connsiteY8438" fmla="*/ 1853381 h 2728897"/>
              <a:gd name="connsiteX8439" fmla="*/ 3963867 w 4618222"/>
              <a:gd name="connsiteY8439" fmla="*/ 1848819 h 2728897"/>
              <a:gd name="connsiteX8440" fmla="*/ 3979837 w 4618222"/>
              <a:gd name="connsiteY8440" fmla="*/ 1848819 h 2728897"/>
              <a:gd name="connsiteX8441" fmla="*/ 3980978 w 4618222"/>
              <a:gd name="connsiteY8441" fmla="*/ 1851671 h 2728897"/>
              <a:gd name="connsiteX8442" fmla="*/ 3979837 w 4618222"/>
              <a:gd name="connsiteY8442" fmla="*/ 1854523 h 2728897"/>
              <a:gd name="connsiteX8443" fmla="*/ 3975845 w 4618222"/>
              <a:gd name="connsiteY8443" fmla="*/ 1857374 h 2728897"/>
              <a:gd name="connsiteX8444" fmla="*/ 1991532 w 4618222"/>
              <a:gd name="connsiteY8444" fmla="*/ 407497 h 2728897"/>
              <a:gd name="connsiteX8445" fmla="*/ 1995525 w 4618222"/>
              <a:gd name="connsiteY8445" fmla="*/ 416623 h 2728897"/>
              <a:gd name="connsiteX8446" fmla="*/ 1994954 w 4618222"/>
              <a:gd name="connsiteY8446" fmla="*/ 418334 h 2728897"/>
              <a:gd name="connsiteX8447" fmla="*/ 1993814 w 4618222"/>
              <a:gd name="connsiteY8447" fmla="*/ 419474 h 2728897"/>
              <a:gd name="connsiteX8448" fmla="*/ 1984117 w 4618222"/>
              <a:gd name="connsiteY8448" fmla="*/ 419474 h 2728897"/>
              <a:gd name="connsiteX8449" fmla="*/ 1981265 w 4618222"/>
              <a:gd name="connsiteY8449" fmla="*/ 412060 h 2728897"/>
              <a:gd name="connsiteX8450" fmla="*/ 1982976 w 4618222"/>
              <a:gd name="connsiteY8450" fmla="*/ 407497 h 2728897"/>
              <a:gd name="connsiteX8451" fmla="*/ 1991532 w 4618222"/>
              <a:gd name="connsiteY8451" fmla="*/ 407497 h 2728897"/>
              <a:gd name="connsiteX8452" fmla="*/ 47145 w 4618222"/>
              <a:gd name="connsiteY8452" fmla="*/ 746296 h 2728897"/>
              <a:gd name="connsiteX8453" fmla="*/ 45434 w 4618222"/>
              <a:gd name="connsiteY8453" fmla="*/ 750288 h 2728897"/>
              <a:gd name="connsiteX8454" fmla="*/ 28893 w 4618222"/>
              <a:gd name="connsiteY8454" fmla="*/ 757703 h 2728897"/>
              <a:gd name="connsiteX8455" fmla="*/ 27752 w 4618222"/>
              <a:gd name="connsiteY8455" fmla="*/ 756563 h 2728897"/>
              <a:gd name="connsiteX8456" fmla="*/ 27752 w 4618222"/>
              <a:gd name="connsiteY8456" fmla="*/ 755422 h 2728897"/>
              <a:gd name="connsiteX8457" fmla="*/ 40300 w 4618222"/>
              <a:gd name="connsiteY8457" fmla="*/ 741733 h 2728897"/>
              <a:gd name="connsiteX8458" fmla="*/ 43152 w 4618222"/>
              <a:gd name="connsiteY8458" fmla="*/ 741163 h 2728897"/>
              <a:gd name="connsiteX8459" fmla="*/ 47145 w 4618222"/>
              <a:gd name="connsiteY8459" fmla="*/ 746296 h 2728897"/>
              <a:gd name="connsiteX8460" fmla="*/ 1285415 w 4618222"/>
              <a:gd name="connsiteY8460" fmla="*/ 96646 h 2728897"/>
              <a:gd name="connsiteX8461" fmla="*/ 1291690 w 4618222"/>
              <a:gd name="connsiteY8461" fmla="*/ 85809 h 2728897"/>
              <a:gd name="connsiteX8462" fmla="*/ 1297393 w 4618222"/>
              <a:gd name="connsiteY8462" fmla="*/ 88661 h 2728897"/>
              <a:gd name="connsiteX8463" fmla="*/ 1298534 w 4618222"/>
              <a:gd name="connsiteY8463" fmla="*/ 91512 h 2728897"/>
              <a:gd name="connsiteX8464" fmla="*/ 1292260 w 4618222"/>
              <a:gd name="connsiteY8464" fmla="*/ 101209 h 2728897"/>
              <a:gd name="connsiteX8465" fmla="*/ 1287697 w 4618222"/>
              <a:gd name="connsiteY8465" fmla="*/ 101209 h 2728897"/>
              <a:gd name="connsiteX8466" fmla="*/ 1285415 w 4618222"/>
              <a:gd name="connsiteY8466" fmla="*/ 96646 h 2728897"/>
              <a:gd name="connsiteX8467" fmla="*/ 1296253 w 4618222"/>
              <a:gd name="connsiteY8467" fmla="*/ 219275 h 2728897"/>
              <a:gd name="connsiteX8468" fmla="*/ 1299104 w 4618222"/>
              <a:gd name="connsiteY8468" fmla="*/ 218134 h 2728897"/>
              <a:gd name="connsiteX8469" fmla="*/ 1306519 w 4618222"/>
              <a:gd name="connsiteY8469" fmla="*/ 226120 h 2728897"/>
              <a:gd name="connsiteX8470" fmla="*/ 1301956 w 4618222"/>
              <a:gd name="connsiteY8470" fmla="*/ 232394 h 2728897"/>
              <a:gd name="connsiteX8471" fmla="*/ 1293971 w 4618222"/>
              <a:gd name="connsiteY8471" fmla="*/ 231823 h 2728897"/>
              <a:gd name="connsiteX8472" fmla="*/ 1292830 w 4618222"/>
              <a:gd name="connsiteY8472" fmla="*/ 230683 h 2728897"/>
              <a:gd name="connsiteX8473" fmla="*/ 1296253 w 4618222"/>
              <a:gd name="connsiteY8473" fmla="*/ 219275 h 2728897"/>
              <a:gd name="connsiteX8474" fmla="*/ 19767 w 4618222"/>
              <a:gd name="connsiteY8474" fmla="*/ 753711 h 2728897"/>
              <a:gd name="connsiteX8475" fmla="*/ 19197 w 4618222"/>
              <a:gd name="connsiteY8475" fmla="*/ 755422 h 2728897"/>
              <a:gd name="connsiteX8476" fmla="*/ 2656 w 4618222"/>
              <a:gd name="connsiteY8476" fmla="*/ 766829 h 2728897"/>
              <a:gd name="connsiteX8477" fmla="*/ 945 w 4618222"/>
              <a:gd name="connsiteY8477" fmla="*/ 766829 h 2728897"/>
              <a:gd name="connsiteX8478" fmla="*/ 375 w 4618222"/>
              <a:gd name="connsiteY8478" fmla="*/ 763977 h 2728897"/>
              <a:gd name="connsiteX8479" fmla="*/ 12352 w 4618222"/>
              <a:gd name="connsiteY8479" fmla="*/ 751999 h 2728897"/>
              <a:gd name="connsiteX8480" fmla="*/ 16915 w 4618222"/>
              <a:gd name="connsiteY8480" fmla="*/ 751429 h 2728897"/>
              <a:gd name="connsiteX8481" fmla="*/ 19767 w 4618222"/>
              <a:gd name="connsiteY8481" fmla="*/ 753711 h 2728897"/>
              <a:gd name="connsiteX8482" fmla="*/ 3615942 w 4618222"/>
              <a:gd name="connsiteY8482" fmla="*/ 190757 h 2728897"/>
              <a:gd name="connsiteX8483" fmla="*/ 3614231 w 4618222"/>
              <a:gd name="connsiteY8483" fmla="*/ 195320 h 2728897"/>
              <a:gd name="connsiteX8484" fmla="*/ 3610239 w 4618222"/>
              <a:gd name="connsiteY8484" fmla="*/ 197031 h 2728897"/>
              <a:gd name="connsiteX8485" fmla="*/ 3602824 w 4618222"/>
              <a:gd name="connsiteY8485" fmla="*/ 186764 h 2728897"/>
              <a:gd name="connsiteX8486" fmla="*/ 3604535 w 4618222"/>
              <a:gd name="connsiteY8486" fmla="*/ 182201 h 2728897"/>
              <a:gd name="connsiteX8487" fmla="*/ 3609098 w 4618222"/>
              <a:gd name="connsiteY8487" fmla="*/ 181631 h 2728897"/>
              <a:gd name="connsiteX8488" fmla="*/ 3615942 w 4618222"/>
              <a:gd name="connsiteY8488" fmla="*/ 190757 h 2728897"/>
              <a:gd name="connsiteX8489" fmla="*/ 1202142 w 4618222"/>
              <a:gd name="connsiteY8489" fmla="*/ 167942 h 2728897"/>
              <a:gd name="connsiteX8490" fmla="*/ 1210697 w 4618222"/>
              <a:gd name="connsiteY8490" fmla="*/ 176498 h 2728897"/>
              <a:gd name="connsiteX8491" fmla="*/ 1205564 w 4618222"/>
              <a:gd name="connsiteY8491" fmla="*/ 181631 h 2728897"/>
              <a:gd name="connsiteX8492" fmla="*/ 1197008 w 4618222"/>
              <a:gd name="connsiteY8492" fmla="*/ 175357 h 2728897"/>
              <a:gd name="connsiteX8493" fmla="*/ 1202142 w 4618222"/>
              <a:gd name="connsiteY8493" fmla="*/ 167942 h 2728897"/>
              <a:gd name="connsiteX8494" fmla="*/ 1084075 w 4618222"/>
              <a:gd name="connsiteY8494" fmla="*/ 137142 h 2728897"/>
              <a:gd name="connsiteX8495" fmla="*/ 1083505 w 4618222"/>
              <a:gd name="connsiteY8495" fmla="*/ 129157 h 2728897"/>
              <a:gd name="connsiteX8496" fmla="*/ 1088068 w 4618222"/>
              <a:gd name="connsiteY8496" fmla="*/ 125164 h 2728897"/>
              <a:gd name="connsiteX8497" fmla="*/ 1093201 w 4618222"/>
              <a:gd name="connsiteY8497" fmla="*/ 128016 h 2728897"/>
              <a:gd name="connsiteX8498" fmla="*/ 1093772 w 4618222"/>
              <a:gd name="connsiteY8498" fmla="*/ 137713 h 2728897"/>
              <a:gd name="connsiteX8499" fmla="*/ 1094342 w 4618222"/>
              <a:gd name="connsiteY8499" fmla="*/ 137142 h 2728897"/>
              <a:gd name="connsiteX8500" fmla="*/ 1093772 w 4618222"/>
              <a:gd name="connsiteY8500" fmla="*/ 137713 h 2728897"/>
              <a:gd name="connsiteX8501" fmla="*/ 1109742 w 4618222"/>
              <a:gd name="connsiteY8501" fmla="*/ 133720 h 2728897"/>
              <a:gd name="connsiteX8502" fmla="*/ 1131416 w 4618222"/>
              <a:gd name="connsiteY8502" fmla="*/ 138283 h 2728897"/>
              <a:gd name="connsiteX8503" fmla="*/ 1133698 w 4618222"/>
              <a:gd name="connsiteY8503" fmla="*/ 140564 h 2728897"/>
              <a:gd name="connsiteX8504" fmla="*/ 1133698 w 4618222"/>
              <a:gd name="connsiteY8504" fmla="*/ 143416 h 2728897"/>
              <a:gd name="connsiteX8505" fmla="*/ 1126853 w 4618222"/>
              <a:gd name="connsiteY8505" fmla="*/ 147409 h 2728897"/>
              <a:gd name="connsiteX8506" fmla="*/ 1122860 w 4618222"/>
              <a:gd name="connsiteY8506" fmla="*/ 151972 h 2728897"/>
              <a:gd name="connsiteX8507" fmla="*/ 1118297 w 4618222"/>
              <a:gd name="connsiteY8507" fmla="*/ 160527 h 2728897"/>
              <a:gd name="connsiteX8508" fmla="*/ 1107460 w 4618222"/>
              <a:gd name="connsiteY8508" fmla="*/ 165090 h 2728897"/>
              <a:gd name="connsiteX8509" fmla="*/ 1100616 w 4618222"/>
              <a:gd name="connsiteY8509" fmla="*/ 164520 h 2728897"/>
              <a:gd name="connsiteX8510" fmla="*/ 1094913 w 4618222"/>
              <a:gd name="connsiteY8510" fmla="*/ 161098 h 2728897"/>
              <a:gd name="connsiteX8511" fmla="*/ 1089779 w 4618222"/>
              <a:gd name="connsiteY8511" fmla="*/ 154253 h 2728897"/>
              <a:gd name="connsiteX8512" fmla="*/ 1089209 w 4618222"/>
              <a:gd name="connsiteY8512" fmla="*/ 146268 h 2728897"/>
              <a:gd name="connsiteX8513" fmla="*/ 1091490 w 4618222"/>
              <a:gd name="connsiteY8513" fmla="*/ 139994 h 2728897"/>
              <a:gd name="connsiteX8514" fmla="*/ 1090920 w 4618222"/>
              <a:gd name="connsiteY8514" fmla="*/ 140564 h 2728897"/>
              <a:gd name="connsiteX8515" fmla="*/ 1091490 w 4618222"/>
              <a:gd name="connsiteY8515" fmla="*/ 139994 h 2728897"/>
              <a:gd name="connsiteX8516" fmla="*/ 1084075 w 4618222"/>
              <a:gd name="connsiteY8516" fmla="*/ 137142 h 2728897"/>
              <a:gd name="connsiteX8517" fmla="*/ 4202852 w 4618222"/>
              <a:gd name="connsiteY8517" fmla="*/ 870066 h 2728897"/>
              <a:gd name="connsiteX8518" fmla="*/ 4201141 w 4618222"/>
              <a:gd name="connsiteY8518" fmla="*/ 869496 h 2728897"/>
              <a:gd name="connsiteX8519" fmla="*/ 4199429 w 4618222"/>
              <a:gd name="connsiteY8519" fmla="*/ 864933 h 2728897"/>
              <a:gd name="connsiteX8520" fmla="*/ 4205133 w 4618222"/>
              <a:gd name="connsiteY8520" fmla="*/ 851244 h 2728897"/>
              <a:gd name="connsiteX8521" fmla="*/ 4206274 w 4618222"/>
              <a:gd name="connsiteY8521" fmla="*/ 850103 h 2728897"/>
              <a:gd name="connsiteX8522" fmla="*/ 4209126 w 4618222"/>
              <a:gd name="connsiteY8522" fmla="*/ 849533 h 2728897"/>
              <a:gd name="connsiteX8523" fmla="*/ 4210267 w 4618222"/>
              <a:gd name="connsiteY8523" fmla="*/ 850673 h 2728897"/>
              <a:gd name="connsiteX8524" fmla="*/ 4205133 w 4618222"/>
              <a:gd name="connsiteY8524" fmla="*/ 867785 h 2728897"/>
              <a:gd name="connsiteX8525" fmla="*/ 4202852 w 4618222"/>
              <a:gd name="connsiteY8525" fmla="*/ 870066 h 2728897"/>
              <a:gd name="connsiteX8526" fmla="*/ 1174764 w 4618222"/>
              <a:gd name="connsiteY8526" fmla="*/ 857518 h 2728897"/>
              <a:gd name="connsiteX8527" fmla="*/ 1174764 w 4618222"/>
              <a:gd name="connsiteY8527" fmla="*/ 855807 h 2728897"/>
              <a:gd name="connsiteX8528" fmla="*/ 1177045 w 4618222"/>
              <a:gd name="connsiteY8528" fmla="*/ 850673 h 2728897"/>
              <a:gd name="connsiteX8529" fmla="*/ 1183320 w 4618222"/>
              <a:gd name="connsiteY8529" fmla="*/ 848392 h 2728897"/>
              <a:gd name="connsiteX8530" fmla="*/ 1188453 w 4618222"/>
              <a:gd name="connsiteY8530" fmla="*/ 851244 h 2728897"/>
              <a:gd name="connsiteX8531" fmla="*/ 1188453 w 4618222"/>
              <a:gd name="connsiteY8531" fmla="*/ 854666 h 2728897"/>
              <a:gd name="connsiteX8532" fmla="*/ 1178756 w 4618222"/>
              <a:gd name="connsiteY8532" fmla="*/ 860940 h 2728897"/>
              <a:gd name="connsiteX8533" fmla="*/ 1174764 w 4618222"/>
              <a:gd name="connsiteY8533" fmla="*/ 857518 h 2728897"/>
              <a:gd name="connsiteX8534" fmla="*/ 3506431 w 4618222"/>
              <a:gd name="connsiteY8534" fmla="*/ 142846 h 2728897"/>
              <a:gd name="connsiteX8535" fmla="*/ 3506431 w 4618222"/>
              <a:gd name="connsiteY8535" fmla="*/ 141135 h 2728897"/>
              <a:gd name="connsiteX8536" fmla="*/ 3509283 w 4618222"/>
              <a:gd name="connsiteY8536" fmla="*/ 140564 h 2728897"/>
              <a:gd name="connsiteX8537" fmla="*/ 3512135 w 4618222"/>
              <a:gd name="connsiteY8537" fmla="*/ 142275 h 2728897"/>
              <a:gd name="connsiteX8538" fmla="*/ 3520690 w 4618222"/>
              <a:gd name="connsiteY8538" fmla="*/ 151972 h 2728897"/>
              <a:gd name="connsiteX8539" fmla="*/ 3521832 w 4618222"/>
              <a:gd name="connsiteY8539" fmla="*/ 156535 h 2728897"/>
              <a:gd name="connsiteX8540" fmla="*/ 3519550 w 4618222"/>
              <a:gd name="connsiteY8540" fmla="*/ 159386 h 2728897"/>
              <a:gd name="connsiteX8541" fmla="*/ 3517839 w 4618222"/>
              <a:gd name="connsiteY8541" fmla="*/ 158816 h 2728897"/>
              <a:gd name="connsiteX8542" fmla="*/ 3506431 w 4618222"/>
              <a:gd name="connsiteY8542" fmla="*/ 142846 h 2728897"/>
              <a:gd name="connsiteX8543" fmla="*/ 1142253 w 4618222"/>
              <a:gd name="connsiteY8543" fmla="*/ 328786 h 2728897"/>
              <a:gd name="connsiteX8544" fmla="*/ 1148527 w 4618222"/>
              <a:gd name="connsiteY8544" fmla="*/ 322512 h 2728897"/>
              <a:gd name="connsiteX8545" fmla="*/ 1161645 w 4618222"/>
              <a:gd name="connsiteY8545" fmla="*/ 322512 h 2728897"/>
              <a:gd name="connsiteX8546" fmla="*/ 1162786 w 4618222"/>
              <a:gd name="connsiteY8546" fmla="*/ 323653 h 2728897"/>
              <a:gd name="connsiteX8547" fmla="*/ 1162216 w 4618222"/>
              <a:gd name="connsiteY8547" fmla="*/ 326504 h 2728897"/>
              <a:gd name="connsiteX8548" fmla="*/ 1156512 w 4618222"/>
              <a:gd name="connsiteY8548" fmla="*/ 329356 h 2728897"/>
              <a:gd name="connsiteX8549" fmla="*/ 1142253 w 4618222"/>
              <a:gd name="connsiteY8549" fmla="*/ 328786 h 2728897"/>
              <a:gd name="connsiteX8550" fmla="*/ 1113735 w 4618222"/>
              <a:gd name="connsiteY8550" fmla="*/ 265475 h 2728897"/>
              <a:gd name="connsiteX8551" fmla="*/ 1121720 w 4618222"/>
              <a:gd name="connsiteY8551" fmla="*/ 258060 h 2728897"/>
              <a:gd name="connsiteX8552" fmla="*/ 1124571 w 4618222"/>
              <a:gd name="connsiteY8552" fmla="*/ 259201 h 2728897"/>
              <a:gd name="connsiteX8553" fmla="*/ 1124571 w 4618222"/>
              <a:gd name="connsiteY8553" fmla="*/ 267186 h 2728897"/>
              <a:gd name="connsiteX8554" fmla="*/ 1117727 w 4618222"/>
              <a:gd name="connsiteY8554" fmla="*/ 270038 h 2728897"/>
              <a:gd name="connsiteX8555" fmla="*/ 1113735 w 4618222"/>
              <a:gd name="connsiteY8555" fmla="*/ 265475 h 2728897"/>
              <a:gd name="connsiteX8556" fmla="*/ 2270442 w 4618222"/>
              <a:gd name="connsiteY8556" fmla="*/ 286579 h 2728897"/>
              <a:gd name="connsiteX8557" fmla="*/ 2280709 w 4618222"/>
              <a:gd name="connsiteY8557" fmla="*/ 303690 h 2728897"/>
              <a:gd name="connsiteX8558" fmla="*/ 2280139 w 4618222"/>
              <a:gd name="connsiteY8558" fmla="*/ 305401 h 2728897"/>
              <a:gd name="connsiteX8559" fmla="*/ 2278998 w 4618222"/>
              <a:gd name="connsiteY8559" fmla="*/ 306542 h 2728897"/>
              <a:gd name="connsiteX8560" fmla="*/ 2267591 w 4618222"/>
              <a:gd name="connsiteY8560" fmla="*/ 288860 h 2728897"/>
              <a:gd name="connsiteX8561" fmla="*/ 2269302 w 4618222"/>
              <a:gd name="connsiteY8561" fmla="*/ 286008 h 2728897"/>
              <a:gd name="connsiteX8562" fmla="*/ 2270442 w 4618222"/>
              <a:gd name="connsiteY8562" fmla="*/ 286579 h 2728897"/>
              <a:gd name="connsiteX8563" fmla="*/ 1251764 w 4618222"/>
              <a:gd name="connsiteY8563" fmla="*/ 682985 h 2728897"/>
              <a:gd name="connsiteX8564" fmla="*/ 1254616 w 4618222"/>
              <a:gd name="connsiteY8564" fmla="*/ 688689 h 2728897"/>
              <a:gd name="connsiteX8565" fmla="*/ 1251764 w 4618222"/>
              <a:gd name="connsiteY8565" fmla="*/ 692111 h 2728897"/>
              <a:gd name="connsiteX8566" fmla="*/ 1247201 w 4618222"/>
              <a:gd name="connsiteY8566" fmla="*/ 691540 h 2728897"/>
              <a:gd name="connsiteX8567" fmla="*/ 1244919 w 4618222"/>
              <a:gd name="connsiteY8567" fmla="*/ 689259 h 2728897"/>
              <a:gd name="connsiteX8568" fmla="*/ 1243779 w 4618222"/>
              <a:gd name="connsiteY8568" fmla="*/ 681844 h 2728897"/>
              <a:gd name="connsiteX8569" fmla="*/ 1251764 w 4618222"/>
              <a:gd name="connsiteY8569" fmla="*/ 682985 h 2728897"/>
              <a:gd name="connsiteX8570" fmla="*/ 1146246 w 4618222"/>
              <a:gd name="connsiteY8570" fmla="*/ 920829 h 2728897"/>
              <a:gd name="connsiteX8571" fmla="*/ 1146246 w 4618222"/>
              <a:gd name="connsiteY8571" fmla="*/ 925392 h 2728897"/>
              <a:gd name="connsiteX8572" fmla="*/ 1143394 w 4618222"/>
              <a:gd name="connsiteY8572" fmla="*/ 926532 h 2728897"/>
              <a:gd name="connsiteX8573" fmla="*/ 1140542 w 4618222"/>
              <a:gd name="connsiteY8573" fmla="*/ 926532 h 2728897"/>
              <a:gd name="connsiteX8574" fmla="*/ 1133698 w 4618222"/>
              <a:gd name="connsiteY8574" fmla="*/ 924251 h 2728897"/>
              <a:gd name="connsiteX8575" fmla="*/ 1132557 w 4618222"/>
              <a:gd name="connsiteY8575" fmla="*/ 921399 h 2728897"/>
              <a:gd name="connsiteX8576" fmla="*/ 1135409 w 4618222"/>
              <a:gd name="connsiteY8576" fmla="*/ 917977 h 2728897"/>
              <a:gd name="connsiteX8577" fmla="*/ 1146246 w 4618222"/>
              <a:gd name="connsiteY8577" fmla="*/ 920829 h 2728897"/>
              <a:gd name="connsiteX8578" fmla="*/ 3927934 w 4618222"/>
              <a:gd name="connsiteY8578" fmla="*/ 788503 h 2728897"/>
              <a:gd name="connsiteX8579" fmla="*/ 3924512 w 4618222"/>
              <a:gd name="connsiteY8579" fmla="*/ 790785 h 2728897"/>
              <a:gd name="connsiteX8580" fmla="*/ 3921090 w 4618222"/>
              <a:gd name="connsiteY8580" fmla="*/ 789644 h 2728897"/>
              <a:gd name="connsiteX8581" fmla="*/ 3917097 w 4618222"/>
              <a:gd name="connsiteY8581" fmla="*/ 783940 h 2728897"/>
              <a:gd name="connsiteX8582" fmla="*/ 3925082 w 4618222"/>
              <a:gd name="connsiteY8582" fmla="*/ 779948 h 2728897"/>
              <a:gd name="connsiteX8583" fmla="*/ 3927934 w 4618222"/>
              <a:gd name="connsiteY8583" fmla="*/ 788503 h 2728897"/>
              <a:gd name="connsiteX8584" fmla="*/ 4064822 w 4618222"/>
              <a:gd name="connsiteY8584" fmla="*/ 2384395 h 2728897"/>
              <a:gd name="connsiteX8585" fmla="*/ 4067104 w 4618222"/>
              <a:gd name="connsiteY8585" fmla="*/ 2388388 h 2728897"/>
              <a:gd name="connsiteX8586" fmla="*/ 4064252 w 4618222"/>
              <a:gd name="connsiteY8586" fmla="*/ 2390099 h 2728897"/>
              <a:gd name="connsiteX8587" fmla="*/ 4062541 w 4618222"/>
              <a:gd name="connsiteY8587" fmla="*/ 2390669 h 2728897"/>
              <a:gd name="connsiteX8588" fmla="*/ 4057978 w 4618222"/>
              <a:gd name="connsiteY8588" fmla="*/ 2391239 h 2728897"/>
              <a:gd name="connsiteX8589" fmla="*/ 4052275 w 4618222"/>
              <a:gd name="connsiteY8589" fmla="*/ 2389528 h 2728897"/>
              <a:gd name="connsiteX8590" fmla="*/ 4051133 w 4618222"/>
              <a:gd name="connsiteY8590" fmla="*/ 2388388 h 2728897"/>
              <a:gd name="connsiteX8591" fmla="*/ 4051704 w 4618222"/>
              <a:gd name="connsiteY8591" fmla="*/ 2385536 h 2728897"/>
              <a:gd name="connsiteX8592" fmla="*/ 4064822 w 4618222"/>
              <a:gd name="connsiteY8592" fmla="*/ 2384395 h 2728897"/>
              <a:gd name="connsiteX8593" fmla="*/ 3007359 w 4618222"/>
              <a:gd name="connsiteY8593" fmla="*/ 416052 h 2728897"/>
              <a:gd name="connsiteX8594" fmla="*/ 3005077 w 4618222"/>
              <a:gd name="connsiteY8594" fmla="*/ 418334 h 2728897"/>
              <a:gd name="connsiteX8595" fmla="*/ 2997663 w 4618222"/>
              <a:gd name="connsiteY8595" fmla="*/ 416052 h 2728897"/>
              <a:gd name="connsiteX8596" fmla="*/ 2999374 w 4618222"/>
              <a:gd name="connsiteY8596" fmla="*/ 405786 h 2728897"/>
              <a:gd name="connsiteX8597" fmla="*/ 3002225 w 4618222"/>
              <a:gd name="connsiteY8597" fmla="*/ 405786 h 2728897"/>
              <a:gd name="connsiteX8598" fmla="*/ 3007359 w 4618222"/>
              <a:gd name="connsiteY8598" fmla="*/ 416052 h 2728897"/>
              <a:gd name="connsiteX8599" fmla="*/ 4086497 w 4618222"/>
              <a:gd name="connsiteY8599" fmla="*/ 1884752 h 2728897"/>
              <a:gd name="connsiteX8600" fmla="*/ 4081363 w 4618222"/>
              <a:gd name="connsiteY8600" fmla="*/ 1898441 h 2728897"/>
              <a:gd name="connsiteX8601" fmla="*/ 4079652 w 4618222"/>
              <a:gd name="connsiteY8601" fmla="*/ 1898441 h 2728897"/>
              <a:gd name="connsiteX8602" fmla="*/ 4077941 w 4618222"/>
              <a:gd name="connsiteY8602" fmla="*/ 1895589 h 2728897"/>
              <a:gd name="connsiteX8603" fmla="*/ 4082504 w 4618222"/>
              <a:gd name="connsiteY8603" fmla="*/ 1883611 h 2728897"/>
              <a:gd name="connsiteX8604" fmla="*/ 4083645 w 4618222"/>
              <a:gd name="connsiteY8604" fmla="*/ 1883041 h 2728897"/>
              <a:gd name="connsiteX8605" fmla="*/ 4086497 w 4618222"/>
              <a:gd name="connsiteY8605" fmla="*/ 1884752 h 2728897"/>
              <a:gd name="connsiteX8606" fmla="*/ 4022045 w 4618222"/>
              <a:gd name="connsiteY8606" fmla="*/ 1973730 h 2728897"/>
              <a:gd name="connsiteX8607" fmla="*/ 4020904 w 4618222"/>
              <a:gd name="connsiteY8607" fmla="*/ 1970878 h 2728897"/>
              <a:gd name="connsiteX8608" fmla="*/ 4022615 w 4618222"/>
              <a:gd name="connsiteY8608" fmla="*/ 1968596 h 2728897"/>
              <a:gd name="connsiteX8609" fmla="*/ 4029460 w 4618222"/>
              <a:gd name="connsiteY8609" fmla="*/ 1967455 h 2728897"/>
              <a:gd name="connsiteX8610" fmla="*/ 4034022 w 4618222"/>
              <a:gd name="connsiteY8610" fmla="*/ 1968026 h 2728897"/>
              <a:gd name="connsiteX8611" fmla="*/ 4035734 w 4618222"/>
              <a:gd name="connsiteY8611" fmla="*/ 1972018 h 2728897"/>
              <a:gd name="connsiteX8612" fmla="*/ 4029460 w 4618222"/>
              <a:gd name="connsiteY8612" fmla="*/ 1976011 h 2728897"/>
              <a:gd name="connsiteX8613" fmla="*/ 4022045 w 4618222"/>
              <a:gd name="connsiteY8613" fmla="*/ 1973730 h 2728897"/>
              <a:gd name="connsiteX8614" fmla="*/ 280996 w 4618222"/>
              <a:gd name="connsiteY8614" fmla="*/ 653326 h 2728897"/>
              <a:gd name="connsiteX8615" fmla="*/ 281566 w 4618222"/>
              <a:gd name="connsiteY8615" fmla="*/ 659600 h 2728897"/>
              <a:gd name="connsiteX8616" fmla="*/ 278715 w 4618222"/>
              <a:gd name="connsiteY8616" fmla="*/ 661311 h 2728897"/>
              <a:gd name="connsiteX8617" fmla="*/ 267307 w 4618222"/>
              <a:gd name="connsiteY8617" fmla="*/ 661311 h 2728897"/>
              <a:gd name="connsiteX8618" fmla="*/ 274152 w 4618222"/>
              <a:gd name="connsiteY8618" fmla="*/ 652755 h 2728897"/>
              <a:gd name="connsiteX8619" fmla="*/ 280996 w 4618222"/>
              <a:gd name="connsiteY8619" fmla="*/ 653326 h 2728897"/>
              <a:gd name="connsiteX8620" fmla="*/ 267307 w 4618222"/>
              <a:gd name="connsiteY8620" fmla="*/ 661311 h 2728897"/>
              <a:gd name="connsiteX8621" fmla="*/ 267307 w 4618222"/>
              <a:gd name="connsiteY8621" fmla="*/ 661311 h 2728897"/>
              <a:gd name="connsiteX8622" fmla="*/ 267307 w 4618222"/>
              <a:gd name="connsiteY8622" fmla="*/ 661311 h 2728897"/>
              <a:gd name="connsiteX8623" fmla="*/ 270730 w 4618222"/>
              <a:gd name="connsiteY8623" fmla="*/ 664733 h 2728897"/>
              <a:gd name="connsiteX8624" fmla="*/ 273581 w 4618222"/>
              <a:gd name="connsiteY8624" fmla="*/ 668155 h 2728897"/>
              <a:gd name="connsiteX8625" fmla="*/ 270730 w 4618222"/>
              <a:gd name="connsiteY8625" fmla="*/ 675570 h 2728897"/>
              <a:gd name="connsiteX8626" fmla="*/ 261603 w 4618222"/>
              <a:gd name="connsiteY8626" fmla="*/ 681844 h 2728897"/>
              <a:gd name="connsiteX8627" fmla="*/ 241641 w 4618222"/>
              <a:gd name="connsiteY8627" fmla="*/ 694392 h 2728897"/>
              <a:gd name="connsiteX8628" fmla="*/ 238789 w 4618222"/>
              <a:gd name="connsiteY8628" fmla="*/ 693822 h 2728897"/>
              <a:gd name="connsiteX8629" fmla="*/ 236507 w 4618222"/>
              <a:gd name="connsiteY8629" fmla="*/ 689829 h 2728897"/>
              <a:gd name="connsiteX8630" fmla="*/ 234226 w 4618222"/>
              <a:gd name="connsiteY8630" fmla="*/ 685837 h 2728897"/>
              <a:gd name="connsiteX8631" fmla="*/ 249055 w 4618222"/>
              <a:gd name="connsiteY8631" fmla="*/ 669296 h 2728897"/>
              <a:gd name="connsiteX8632" fmla="*/ 250767 w 4618222"/>
              <a:gd name="connsiteY8632" fmla="*/ 669296 h 2728897"/>
              <a:gd name="connsiteX8633" fmla="*/ 253048 w 4618222"/>
              <a:gd name="connsiteY8633" fmla="*/ 667015 h 2728897"/>
              <a:gd name="connsiteX8634" fmla="*/ 259892 w 4618222"/>
              <a:gd name="connsiteY8634" fmla="*/ 663592 h 2728897"/>
              <a:gd name="connsiteX8635" fmla="*/ 267307 w 4618222"/>
              <a:gd name="connsiteY8635" fmla="*/ 661311 h 2728897"/>
              <a:gd name="connsiteX8636" fmla="*/ 267307 w 4618222"/>
              <a:gd name="connsiteY8636" fmla="*/ 661311 h 2728897"/>
              <a:gd name="connsiteX8637" fmla="*/ 4405903 w 4618222"/>
              <a:gd name="connsiteY8637" fmla="*/ 2673572 h 2728897"/>
              <a:gd name="connsiteX8638" fmla="*/ 4404192 w 4618222"/>
              <a:gd name="connsiteY8638" fmla="*/ 2682128 h 2728897"/>
              <a:gd name="connsiteX8639" fmla="*/ 4397918 w 4618222"/>
              <a:gd name="connsiteY8639" fmla="*/ 2683839 h 2728897"/>
              <a:gd name="connsiteX8640" fmla="*/ 4396778 w 4618222"/>
              <a:gd name="connsiteY8640" fmla="*/ 2682698 h 2728897"/>
              <a:gd name="connsiteX8641" fmla="*/ 4401910 w 4618222"/>
              <a:gd name="connsiteY8641" fmla="*/ 2672432 h 2728897"/>
              <a:gd name="connsiteX8642" fmla="*/ 4405903 w 4618222"/>
              <a:gd name="connsiteY8642" fmla="*/ 2673572 h 2728897"/>
              <a:gd name="connsiteX8643" fmla="*/ 1316786 w 4618222"/>
              <a:gd name="connsiteY8643" fmla="*/ 1645767 h 2728897"/>
              <a:gd name="connsiteX8644" fmla="*/ 1321919 w 4618222"/>
              <a:gd name="connsiteY8644" fmla="*/ 1642345 h 2728897"/>
              <a:gd name="connsiteX8645" fmla="*/ 1326482 w 4618222"/>
              <a:gd name="connsiteY8645" fmla="*/ 1648619 h 2728897"/>
              <a:gd name="connsiteX8646" fmla="*/ 1320778 w 4618222"/>
              <a:gd name="connsiteY8646" fmla="*/ 1653753 h 2728897"/>
              <a:gd name="connsiteX8647" fmla="*/ 1316786 w 4618222"/>
              <a:gd name="connsiteY8647" fmla="*/ 1649760 h 2728897"/>
              <a:gd name="connsiteX8648" fmla="*/ 1316786 w 4618222"/>
              <a:gd name="connsiteY8648" fmla="*/ 1645767 h 2728897"/>
              <a:gd name="connsiteX8649" fmla="*/ 2687952 w 4618222"/>
              <a:gd name="connsiteY8649" fmla="*/ 145127 h 2728897"/>
              <a:gd name="connsiteX8650" fmla="*/ 2688523 w 4618222"/>
              <a:gd name="connsiteY8650" fmla="*/ 137713 h 2728897"/>
              <a:gd name="connsiteX8651" fmla="*/ 2694797 w 4618222"/>
              <a:gd name="connsiteY8651" fmla="*/ 136572 h 2728897"/>
              <a:gd name="connsiteX8652" fmla="*/ 2698219 w 4618222"/>
              <a:gd name="connsiteY8652" fmla="*/ 142846 h 2728897"/>
              <a:gd name="connsiteX8653" fmla="*/ 2695367 w 4618222"/>
              <a:gd name="connsiteY8653" fmla="*/ 146838 h 2728897"/>
              <a:gd name="connsiteX8654" fmla="*/ 2687952 w 4618222"/>
              <a:gd name="connsiteY8654" fmla="*/ 145127 h 2728897"/>
              <a:gd name="connsiteX8655" fmla="*/ 2942907 w 4618222"/>
              <a:gd name="connsiteY8655" fmla="*/ 1618390 h 2728897"/>
              <a:gd name="connsiteX8656" fmla="*/ 2934352 w 4618222"/>
              <a:gd name="connsiteY8656" fmla="*/ 1621812 h 2728897"/>
              <a:gd name="connsiteX8657" fmla="*/ 2930359 w 4618222"/>
              <a:gd name="connsiteY8657" fmla="*/ 1617249 h 2728897"/>
              <a:gd name="connsiteX8658" fmla="*/ 2933781 w 4618222"/>
              <a:gd name="connsiteY8658" fmla="*/ 1614397 h 2728897"/>
              <a:gd name="connsiteX8659" fmla="*/ 2937204 w 4618222"/>
              <a:gd name="connsiteY8659" fmla="*/ 1614397 h 2728897"/>
              <a:gd name="connsiteX8660" fmla="*/ 2941767 w 4618222"/>
              <a:gd name="connsiteY8660" fmla="*/ 1615538 h 2728897"/>
              <a:gd name="connsiteX8661" fmla="*/ 2942907 w 4618222"/>
              <a:gd name="connsiteY8661" fmla="*/ 1618390 h 2728897"/>
              <a:gd name="connsiteX8662" fmla="*/ 1302527 w 4618222"/>
              <a:gd name="connsiteY8662" fmla="*/ 523852 h 2728897"/>
              <a:gd name="connsiteX8663" fmla="*/ 1301956 w 4618222"/>
              <a:gd name="connsiteY8663" fmla="*/ 528415 h 2728897"/>
              <a:gd name="connsiteX8664" fmla="*/ 1293971 w 4618222"/>
              <a:gd name="connsiteY8664" fmla="*/ 534689 h 2728897"/>
              <a:gd name="connsiteX8665" fmla="*/ 1289408 w 4618222"/>
              <a:gd name="connsiteY8665" fmla="*/ 534689 h 2728897"/>
              <a:gd name="connsiteX8666" fmla="*/ 1288267 w 4618222"/>
              <a:gd name="connsiteY8666" fmla="*/ 533548 h 2728897"/>
              <a:gd name="connsiteX8667" fmla="*/ 1288267 w 4618222"/>
              <a:gd name="connsiteY8667" fmla="*/ 530696 h 2728897"/>
              <a:gd name="connsiteX8668" fmla="*/ 1296823 w 4618222"/>
              <a:gd name="connsiteY8668" fmla="*/ 525563 h 2728897"/>
              <a:gd name="connsiteX8669" fmla="*/ 1299675 w 4618222"/>
              <a:gd name="connsiteY8669" fmla="*/ 523852 h 2728897"/>
              <a:gd name="connsiteX8670" fmla="*/ 1302527 w 4618222"/>
              <a:gd name="connsiteY8670" fmla="*/ 523852 h 2728897"/>
              <a:gd name="connsiteX8671" fmla="*/ 4535377 w 4618222"/>
              <a:gd name="connsiteY8671" fmla="*/ 2037611 h 2728897"/>
              <a:gd name="connsiteX8672" fmla="*/ 4529673 w 4618222"/>
              <a:gd name="connsiteY8672" fmla="*/ 2035329 h 2728897"/>
              <a:gd name="connsiteX8673" fmla="*/ 4529103 w 4618222"/>
              <a:gd name="connsiteY8673" fmla="*/ 2027344 h 2728897"/>
              <a:gd name="connsiteX8674" fmla="*/ 4531384 w 4618222"/>
              <a:gd name="connsiteY8674" fmla="*/ 2025063 h 2728897"/>
              <a:gd name="connsiteX8675" fmla="*/ 4538229 w 4618222"/>
              <a:gd name="connsiteY8675" fmla="*/ 2031907 h 2728897"/>
              <a:gd name="connsiteX8676" fmla="*/ 4535377 w 4618222"/>
              <a:gd name="connsiteY8676" fmla="*/ 2037611 h 2728897"/>
              <a:gd name="connsiteX8677" fmla="*/ 1332186 w 4618222"/>
              <a:gd name="connsiteY8677" fmla="*/ 572333 h 2728897"/>
              <a:gd name="connsiteX8678" fmla="*/ 1330475 w 4618222"/>
              <a:gd name="connsiteY8678" fmla="*/ 567770 h 2728897"/>
              <a:gd name="connsiteX8679" fmla="*/ 1333897 w 4618222"/>
              <a:gd name="connsiteY8679" fmla="*/ 564919 h 2728897"/>
              <a:gd name="connsiteX8680" fmla="*/ 1341312 w 4618222"/>
              <a:gd name="connsiteY8680" fmla="*/ 568341 h 2728897"/>
              <a:gd name="connsiteX8681" fmla="*/ 1341882 w 4618222"/>
              <a:gd name="connsiteY8681" fmla="*/ 571193 h 2728897"/>
              <a:gd name="connsiteX8682" fmla="*/ 1339600 w 4618222"/>
              <a:gd name="connsiteY8682" fmla="*/ 573474 h 2728897"/>
              <a:gd name="connsiteX8683" fmla="*/ 1332186 w 4618222"/>
              <a:gd name="connsiteY8683" fmla="*/ 572333 h 2728897"/>
              <a:gd name="connsiteX8684" fmla="*/ 4455525 w 4618222"/>
              <a:gd name="connsiteY8684" fmla="*/ 1930381 h 2728897"/>
              <a:gd name="connsiteX8685" fmla="*/ 4456095 w 4618222"/>
              <a:gd name="connsiteY8685" fmla="*/ 1925819 h 2728897"/>
              <a:gd name="connsiteX8686" fmla="*/ 4458377 w 4618222"/>
              <a:gd name="connsiteY8686" fmla="*/ 1926959 h 2728897"/>
              <a:gd name="connsiteX8687" fmla="*/ 4462940 w 4618222"/>
              <a:gd name="connsiteY8687" fmla="*/ 1933804 h 2728897"/>
              <a:gd name="connsiteX8688" fmla="*/ 4462940 w 4618222"/>
              <a:gd name="connsiteY8688" fmla="*/ 1933804 h 2728897"/>
              <a:gd name="connsiteX8689" fmla="*/ 4466362 w 4618222"/>
              <a:gd name="connsiteY8689" fmla="*/ 1939508 h 2728897"/>
              <a:gd name="connsiteX8690" fmla="*/ 4465792 w 4618222"/>
              <a:gd name="connsiteY8690" fmla="*/ 1940648 h 2728897"/>
              <a:gd name="connsiteX8691" fmla="*/ 4464651 w 4618222"/>
              <a:gd name="connsiteY8691" fmla="*/ 1941218 h 2728897"/>
              <a:gd name="connsiteX8692" fmla="*/ 4455525 w 4618222"/>
              <a:gd name="connsiteY8692" fmla="*/ 1930381 h 2728897"/>
              <a:gd name="connsiteX8693" fmla="*/ 2650878 w 4618222"/>
              <a:gd name="connsiteY8693" fmla="*/ 180490 h 2728897"/>
              <a:gd name="connsiteX8694" fmla="*/ 2650878 w 4618222"/>
              <a:gd name="connsiteY8694" fmla="*/ 184482 h 2728897"/>
              <a:gd name="connsiteX8695" fmla="*/ 2638900 w 4618222"/>
              <a:gd name="connsiteY8695" fmla="*/ 181060 h 2728897"/>
              <a:gd name="connsiteX8696" fmla="*/ 2637189 w 4618222"/>
              <a:gd name="connsiteY8696" fmla="*/ 178779 h 2728897"/>
              <a:gd name="connsiteX8697" fmla="*/ 2638900 w 4618222"/>
              <a:gd name="connsiteY8697" fmla="*/ 176498 h 2728897"/>
              <a:gd name="connsiteX8698" fmla="*/ 2641752 w 4618222"/>
              <a:gd name="connsiteY8698" fmla="*/ 175357 h 2728897"/>
              <a:gd name="connsiteX8699" fmla="*/ 2646316 w 4618222"/>
              <a:gd name="connsiteY8699" fmla="*/ 176498 h 2728897"/>
              <a:gd name="connsiteX8700" fmla="*/ 2650878 w 4618222"/>
              <a:gd name="connsiteY8700" fmla="*/ 180490 h 2728897"/>
              <a:gd name="connsiteX8701" fmla="*/ 2651449 w 4618222"/>
              <a:gd name="connsiteY8701" fmla="*/ 184482 h 2728897"/>
              <a:gd name="connsiteX8702" fmla="*/ 2651449 w 4618222"/>
              <a:gd name="connsiteY8702" fmla="*/ 184482 h 2728897"/>
              <a:gd name="connsiteX8703" fmla="*/ 2651449 w 4618222"/>
              <a:gd name="connsiteY8703" fmla="*/ 184482 h 2728897"/>
              <a:gd name="connsiteX8704" fmla="*/ 2651449 w 4618222"/>
              <a:gd name="connsiteY8704" fmla="*/ 184482 h 2728897"/>
              <a:gd name="connsiteX8705" fmla="*/ 2651449 w 4618222"/>
              <a:gd name="connsiteY8705" fmla="*/ 184482 h 2728897"/>
              <a:gd name="connsiteX8706" fmla="*/ 3089492 w 4618222"/>
              <a:gd name="connsiteY8706" fmla="*/ 226690 h 2728897"/>
              <a:gd name="connsiteX8707" fmla="*/ 3090633 w 4618222"/>
              <a:gd name="connsiteY8707" fmla="*/ 223838 h 2728897"/>
              <a:gd name="connsiteX8708" fmla="*/ 3097477 w 4618222"/>
              <a:gd name="connsiteY8708" fmla="*/ 219275 h 2728897"/>
              <a:gd name="connsiteX8709" fmla="*/ 3099188 w 4618222"/>
              <a:gd name="connsiteY8709" fmla="*/ 219275 h 2728897"/>
              <a:gd name="connsiteX8710" fmla="*/ 3100899 w 4618222"/>
              <a:gd name="connsiteY8710" fmla="*/ 222127 h 2728897"/>
              <a:gd name="connsiteX8711" fmla="*/ 3091773 w 4618222"/>
              <a:gd name="connsiteY8711" fmla="*/ 229542 h 2728897"/>
              <a:gd name="connsiteX8712" fmla="*/ 3089492 w 4618222"/>
              <a:gd name="connsiteY8712" fmla="*/ 226690 h 2728897"/>
              <a:gd name="connsiteX8713" fmla="*/ 3163070 w 4618222"/>
              <a:gd name="connsiteY8713" fmla="*/ 147979 h 2728897"/>
              <a:gd name="connsiteX8714" fmla="*/ 3163070 w 4618222"/>
              <a:gd name="connsiteY8714" fmla="*/ 146268 h 2728897"/>
              <a:gd name="connsiteX8715" fmla="*/ 3164210 w 4618222"/>
              <a:gd name="connsiteY8715" fmla="*/ 145127 h 2728897"/>
              <a:gd name="connsiteX8716" fmla="*/ 3177329 w 4618222"/>
              <a:gd name="connsiteY8716" fmla="*/ 145697 h 2728897"/>
              <a:gd name="connsiteX8717" fmla="*/ 3179040 w 4618222"/>
              <a:gd name="connsiteY8717" fmla="*/ 148549 h 2728897"/>
              <a:gd name="connsiteX8718" fmla="*/ 3177899 w 4618222"/>
              <a:gd name="connsiteY8718" fmla="*/ 149690 h 2728897"/>
              <a:gd name="connsiteX8719" fmla="*/ 3163070 w 4618222"/>
              <a:gd name="connsiteY8719" fmla="*/ 147979 h 2728897"/>
              <a:gd name="connsiteX8720" fmla="*/ 1488467 w 4618222"/>
              <a:gd name="connsiteY8720" fmla="*/ 2256062 h 2728897"/>
              <a:gd name="connsiteX8721" fmla="*/ 1488467 w 4618222"/>
              <a:gd name="connsiteY8721" fmla="*/ 2256062 h 2728897"/>
              <a:gd name="connsiteX8722" fmla="*/ 1488467 w 4618222"/>
              <a:gd name="connsiteY8722" fmla="*/ 2256062 h 2728897"/>
              <a:gd name="connsiteX8723" fmla="*/ 1488467 w 4618222"/>
              <a:gd name="connsiteY8723" fmla="*/ 2256062 h 2728897"/>
              <a:gd name="connsiteX8724" fmla="*/ 1488467 w 4618222"/>
              <a:gd name="connsiteY8724" fmla="*/ 2256062 h 2728897"/>
              <a:gd name="connsiteX8725" fmla="*/ 1484474 w 4618222"/>
              <a:gd name="connsiteY8725" fmla="*/ 2258343 h 2728897"/>
              <a:gd name="connsiteX8726" fmla="*/ 1488467 w 4618222"/>
              <a:gd name="connsiteY8726" fmla="*/ 2256633 h 2728897"/>
              <a:gd name="connsiteX8727" fmla="*/ 1488467 w 4618222"/>
              <a:gd name="connsiteY8727" fmla="*/ 2257773 h 2728897"/>
              <a:gd name="connsiteX8728" fmla="*/ 1471356 w 4618222"/>
              <a:gd name="connsiteY8728" fmla="*/ 2273173 h 2728897"/>
              <a:gd name="connsiteX8729" fmla="*/ 1473067 w 4618222"/>
              <a:gd name="connsiteY8729" fmla="*/ 2269180 h 2728897"/>
              <a:gd name="connsiteX8730" fmla="*/ 1478200 w 4618222"/>
              <a:gd name="connsiteY8730" fmla="*/ 2263477 h 2728897"/>
              <a:gd name="connsiteX8731" fmla="*/ 1484474 w 4618222"/>
              <a:gd name="connsiteY8731" fmla="*/ 2258343 h 2728897"/>
              <a:gd name="connsiteX8732" fmla="*/ 1478200 w 4618222"/>
              <a:gd name="connsiteY8732" fmla="*/ 2263477 h 2728897"/>
              <a:gd name="connsiteX8733" fmla="*/ 1478200 w 4618222"/>
              <a:gd name="connsiteY8733" fmla="*/ 2263477 h 2728897"/>
              <a:gd name="connsiteX8734" fmla="*/ 1478200 w 4618222"/>
              <a:gd name="connsiteY8734" fmla="*/ 2263477 h 2728897"/>
              <a:gd name="connsiteX8735" fmla="*/ 1478200 w 4618222"/>
              <a:gd name="connsiteY8735" fmla="*/ 2263477 h 2728897"/>
              <a:gd name="connsiteX8736" fmla="*/ 1478200 w 4618222"/>
              <a:gd name="connsiteY8736" fmla="*/ 2263477 h 2728897"/>
              <a:gd name="connsiteX8737" fmla="*/ 1802740 w 4618222"/>
              <a:gd name="connsiteY8737" fmla="*/ 69268 h 2728897"/>
              <a:gd name="connsiteX8738" fmla="*/ 1807873 w 4618222"/>
              <a:gd name="connsiteY8738" fmla="*/ 66416 h 2728897"/>
              <a:gd name="connsiteX8739" fmla="*/ 1811296 w 4618222"/>
              <a:gd name="connsiteY8739" fmla="*/ 72690 h 2728897"/>
              <a:gd name="connsiteX8740" fmla="*/ 1808444 w 4618222"/>
              <a:gd name="connsiteY8740" fmla="*/ 75542 h 2728897"/>
              <a:gd name="connsiteX8741" fmla="*/ 1804451 w 4618222"/>
              <a:gd name="connsiteY8741" fmla="*/ 74972 h 2728897"/>
              <a:gd name="connsiteX8742" fmla="*/ 1802740 w 4618222"/>
              <a:gd name="connsiteY8742" fmla="*/ 69268 h 2728897"/>
              <a:gd name="connsiteX8743" fmla="*/ 3944475 w 4618222"/>
              <a:gd name="connsiteY8743" fmla="*/ 1830567 h 2728897"/>
              <a:gd name="connsiteX8744" fmla="*/ 3942763 w 4618222"/>
              <a:gd name="connsiteY8744" fmla="*/ 1828286 h 2728897"/>
              <a:gd name="connsiteX8745" fmla="*/ 3945045 w 4618222"/>
              <a:gd name="connsiteY8745" fmla="*/ 1826574 h 2728897"/>
              <a:gd name="connsiteX8746" fmla="*/ 3959874 w 4618222"/>
              <a:gd name="connsiteY8746" fmla="*/ 1828286 h 2728897"/>
              <a:gd name="connsiteX8747" fmla="*/ 3961016 w 4618222"/>
              <a:gd name="connsiteY8747" fmla="*/ 1829426 h 2728897"/>
              <a:gd name="connsiteX8748" fmla="*/ 3959304 w 4618222"/>
              <a:gd name="connsiteY8748" fmla="*/ 1831138 h 2728897"/>
              <a:gd name="connsiteX8749" fmla="*/ 3952460 w 4618222"/>
              <a:gd name="connsiteY8749" fmla="*/ 1831138 h 2728897"/>
              <a:gd name="connsiteX8750" fmla="*/ 3952460 w 4618222"/>
              <a:gd name="connsiteY8750" fmla="*/ 1831138 h 2728897"/>
              <a:gd name="connsiteX8751" fmla="*/ 3944475 w 4618222"/>
              <a:gd name="connsiteY8751" fmla="*/ 1830567 h 2728897"/>
              <a:gd name="connsiteX8752" fmla="*/ 4442977 w 4618222"/>
              <a:gd name="connsiteY8752" fmla="*/ 1942930 h 2728897"/>
              <a:gd name="connsiteX8753" fmla="*/ 4442407 w 4618222"/>
              <a:gd name="connsiteY8753" fmla="*/ 1938366 h 2728897"/>
              <a:gd name="connsiteX8754" fmla="*/ 4445259 w 4618222"/>
              <a:gd name="connsiteY8754" fmla="*/ 1937226 h 2728897"/>
              <a:gd name="connsiteX8755" fmla="*/ 4453814 w 4618222"/>
              <a:gd name="connsiteY8755" fmla="*/ 1941218 h 2728897"/>
              <a:gd name="connsiteX8756" fmla="*/ 4454385 w 4618222"/>
              <a:gd name="connsiteY8756" fmla="*/ 1944070 h 2728897"/>
              <a:gd name="connsiteX8757" fmla="*/ 4452103 w 4618222"/>
              <a:gd name="connsiteY8757" fmla="*/ 1945782 h 2728897"/>
              <a:gd name="connsiteX8758" fmla="*/ 4442977 w 4618222"/>
              <a:gd name="connsiteY8758" fmla="*/ 1942930 h 2728897"/>
              <a:gd name="connsiteX8759" fmla="*/ 4122429 w 4618222"/>
              <a:gd name="connsiteY8759" fmla="*/ 1032621 h 2728897"/>
              <a:gd name="connsiteX8760" fmla="*/ 4122429 w 4618222"/>
              <a:gd name="connsiteY8760" fmla="*/ 1032621 h 2728897"/>
              <a:gd name="connsiteX8761" fmla="*/ 4122429 w 4618222"/>
              <a:gd name="connsiteY8761" fmla="*/ 1032621 h 2728897"/>
              <a:gd name="connsiteX8762" fmla="*/ 4122429 w 4618222"/>
              <a:gd name="connsiteY8762" fmla="*/ 1032051 h 2728897"/>
              <a:gd name="connsiteX8763" fmla="*/ 4122429 w 4618222"/>
              <a:gd name="connsiteY8763" fmla="*/ 1032621 h 2728897"/>
              <a:gd name="connsiteX8764" fmla="*/ 4130985 w 4618222"/>
              <a:gd name="connsiteY8764" fmla="*/ 1018932 h 2728897"/>
              <a:gd name="connsiteX8765" fmla="*/ 4122429 w 4618222"/>
              <a:gd name="connsiteY8765" fmla="*/ 1032051 h 2728897"/>
              <a:gd name="connsiteX8766" fmla="*/ 4124711 w 4618222"/>
              <a:gd name="connsiteY8766" fmla="*/ 1019503 h 2728897"/>
              <a:gd name="connsiteX8767" fmla="*/ 4126993 w 4618222"/>
              <a:gd name="connsiteY8767" fmla="*/ 1017221 h 2728897"/>
              <a:gd name="connsiteX8768" fmla="*/ 4129845 w 4618222"/>
              <a:gd name="connsiteY8768" fmla="*/ 1017791 h 2728897"/>
              <a:gd name="connsiteX8769" fmla="*/ 4130985 w 4618222"/>
              <a:gd name="connsiteY8769" fmla="*/ 1018932 h 2728897"/>
              <a:gd name="connsiteX8770" fmla="*/ 2617227 w 4618222"/>
              <a:gd name="connsiteY8770" fmla="*/ 202164 h 2728897"/>
              <a:gd name="connsiteX8771" fmla="*/ 2622930 w 4618222"/>
              <a:gd name="connsiteY8771" fmla="*/ 201023 h 2728897"/>
              <a:gd name="connsiteX8772" fmla="*/ 2626353 w 4618222"/>
              <a:gd name="connsiteY8772" fmla="*/ 206157 h 2728897"/>
              <a:gd name="connsiteX8773" fmla="*/ 2625782 w 4618222"/>
              <a:gd name="connsiteY8773" fmla="*/ 207297 h 2728897"/>
              <a:gd name="connsiteX8774" fmla="*/ 2617227 w 4618222"/>
              <a:gd name="connsiteY8774" fmla="*/ 208438 h 2728897"/>
              <a:gd name="connsiteX8775" fmla="*/ 2616086 w 4618222"/>
              <a:gd name="connsiteY8775" fmla="*/ 205586 h 2728897"/>
              <a:gd name="connsiteX8776" fmla="*/ 2617227 w 4618222"/>
              <a:gd name="connsiteY8776" fmla="*/ 202164 h 2728897"/>
              <a:gd name="connsiteX8777" fmla="*/ 2697649 w 4618222"/>
              <a:gd name="connsiteY8777" fmla="*/ 187905 h 2728897"/>
              <a:gd name="connsiteX8778" fmla="*/ 2702212 w 4618222"/>
              <a:gd name="connsiteY8778" fmla="*/ 191898 h 2728897"/>
              <a:gd name="connsiteX8779" fmla="*/ 2697078 w 4618222"/>
              <a:gd name="connsiteY8779" fmla="*/ 197031 h 2728897"/>
              <a:gd name="connsiteX8780" fmla="*/ 2692515 w 4618222"/>
              <a:gd name="connsiteY8780" fmla="*/ 193038 h 2728897"/>
              <a:gd name="connsiteX8781" fmla="*/ 2697649 w 4618222"/>
              <a:gd name="connsiteY8781" fmla="*/ 187905 h 2728897"/>
              <a:gd name="connsiteX8782" fmla="*/ 3566320 w 4618222"/>
              <a:gd name="connsiteY8782" fmla="*/ 1788360 h 2728897"/>
              <a:gd name="connsiteX8783" fmla="*/ 3564609 w 4618222"/>
              <a:gd name="connsiteY8783" fmla="*/ 1790641 h 2728897"/>
              <a:gd name="connsiteX8784" fmla="*/ 3562898 w 4618222"/>
              <a:gd name="connsiteY8784" fmla="*/ 1790641 h 2728897"/>
              <a:gd name="connsiteX8785" fmla="*/ 3557764 w 4618222"/>
              <a:gd name="connsiteY8785" fmla="*/ 1782656 h 2728897"/>
              <a:gd name="connsiteX8786" fmla="*/ 3559476 w 4618222"/>
              <a:gd name="connsiteY8786" fmla="*/ 1780375 h 2728897"/>
              <a:gd name="connsiteX8787" fmla="*/ 3561187 w 4618222"/>
              <a:gd name="connsiteY8787" fmla="*/ 1780375 h 2728897"/>
              <a:gd name="connsiteX8788" fmla="*/ 3566320 w 4618222"/>
              <a:gd name="connsiteY8788" fmla="*/ 1788360 h 2728897"/>
              <a:gd name="connsiteX8789" fmla="*/ 2639471 w 4618222"/>
              <a:gd name="connsiteY8789" fmla="*/ 188475 h 2728897"/>
              <a:gd name="connsiteX8790" fmla="*/ 2650308 w 4618222"/>
              <a:gd name="connsiteY8790" fmla="*/ 188475 h 2728897"/>
              <a:gd name="connsiteX8791" fmla="*/ 2640612 w 4618222"/>
              <a:gd name="connsiteY8791" fmla="*/ 196460 h 2728897"/>
              <a:gd name="connsiteX8792" fmla="*/ 2637760 w 4618222"/>
              <a:gd name="connsiteY8792" fmla="*/ 195890 h 2728897"/>
              <a:gd name="connsiteX8793" fmla="*/ 2636049 w 4618222"/>
              <a:gd name="connsiteY8793" fmla="*/ 193038 h 2728897"/>
              <a:gd name="connsiteX8794" fmla="*/ 2639471 w 4618222"/>
              <a:gd name="connsiteY8794" fmla="*/ 188475 h 2728897"/>
              <a:gd name="connsiteX8795" fmla="*/ 367122 w 4618222"/>
              <a:gd name="connsiteY8795" fmla="*/ 617393 h 2728897"/>
              <a:gd name="connsiteX8796" fmla="*/ 367122 w 4618222"/>
              <a:gd name="connsiteY8796" fmla="*/ 617393 h 2728897"/>
              <a:gd name="connsiteX8797" fmla="*/ 367122 w 4618222"/>
              <a:gd name="connsiteY8797" fmla="*/ 617393 h 2728897"/>
              <a:gd name="connsiteX8798" fmla="*/ 367122 w 4618222"/>
              <a:gd name="connsiteY8798" fmla="*/ 617393 h 2728897"/>
              <a:gd name="connsiteX8799" fmla="*/ 367122 w 4618222"/>
              <a:gd name="connsiteY8799" fmla="*/ 617393 h 2728897"/>
              <a:gd name="connsiteX8800" fmla="*/ 4165778 w 4618222"/>
              <a:gd name="connsiteY8800" fmla="*/ 981858 h 2728897"/>
              <a:gd name="connsiteX8801" fmla="*/ 4164637 w 4618222"/>
              <a:gd name="connsiteY8801" fmla="*/ 980717 h 2728897"/>
              <a:gd name="connsiteX8802" fmla="*/ 4170341 w 4618222"/>
              <a:gd name="connsiteY8802" fmla="*/ 971021 h 2728897"/>
              <a:gd name="connsiteX8803" fmla="*/ 4172052 w 4618222"/>
              <a:gd name="connsiteY8803" fmla="*/ 970451 h 2728897"/>
              <a:gd name="connsiteX8804" fmla="*/ 4173192 w 4618222"/>
              <a:gd name="connsiteY8804" fmla="*/ 971591 h 2728897"/>
              <a:gd name="connsiteX8805" fmla="*/ 4166919 w 4618222"/>
              <a:gd name="connsiteY8805" fmla="*/ 982429 h 2728897"/>
              <a:gd name="connsiteX8806" fmla="*/ 4165778 w 4618222"/>
              <a:gd name="connsiteY8806" fmla="*/ 981858 h 2728897"/>
              <a:gd name="connsiteX8807" fmla="*/ 2089065 w 4618222"/>
              <a:gd name="connsiteY8807" fmla="*/ 870636 h 2728897"/>
              <a:gd name="connsiteX8808" fmla="*/ 2088495 w 4618222"/>
              <a:gd name="connsiteY8808" fmla="*/ 871207 h 2728897"/>
              <a:gd name="connsiteX8809" fmla="*/ 2089065 w 4618222"/>
              <a:gd name="connsiteY8809" fmla="*/ 870636 h 2728897"/>
              <a:gd name="connsiteX8810" fmla="*/ 2089065 w 4618222"/>
              <a:gd name="connsiteY8810" fmla="*/ 870636 h 2728897"/>
              <a:gd name="connsiteX8811" fmla="*/ 2089065 w 4618222"/>
              <a:gd name="connsiteY8811" fmla="*/ 870636 h 2728897"/>
              <a:gd name="connsiteX8812" fmla="*/ 2091917 w 4618222"/>
              <a:gd name="connsiteY8812" fmla="*/ 869496 h 2728897"/>
              <a:gd name="connsiteX8813" fmla="*/ 2089065 w 4618222"/>
              <a:gd name="connsiteY8813" fmla="*/ 870636 h 2728897"/>
              <a:gd name="connsiteX8814" fmla="*/ 2089065 w 4618222"/>
              <a:gd name="connsiteY8814" fmla="*/ 864362 h 2728897"/>
              <a:gd name="connsiteX8815" fmla="*/ 2094769 w 4618222"/>
              <a:gd name="connsiteY8815" fmla="*/ 858658 h 2728897"/>
              <a:gd name="connsiteX8816" fmla="*/ 2096480 w 4618222"/>
              <a:gd name="connsiteY8816" fmla="*/ 858658 h 2728897"/>
              <a:gd name="connsiteX8817" fmla="*/ 2097621 w 4618222"/>
              <a:gd name="connsiteY8817" fmla="*/ 861510 h 2728897"/>
              <a:gd name="connsiteX8818" fmla="*/ 2091917 w 4618222"/>
              <a:gd name="connsiteY8818" fmla="*/ 869496 h 2728897"/>
              <a:gd name="connsiteX8819" fmla="*/ 3714046 w 4618222"/>
              <a:gd name="connsiteY8819" fmla="*/ 1843685 h 2728897"/>
              <a:gd name="connsiteX8820" fmla="*/ 3713475 w 4618222"/>
              <a:gd name="connsiteY8820" fmla="*/ 1845967 h 2728897"/>
              <a:gd name="connsiteX8821" fmla="*/ 3709483 w 4618222"/>
              <a:gd name="connsiteY8821" fmla="*/ 1847678 h 2728897"/>
              <a:gd name="connsiteX8822" fmla="*/ 3703779 w 4618222"/>
              <a:gd name="connsiteY8822" fmla="*/ 1844826 h 2728897"/>
              <a:gd name="connsiteX8823" fmla="*/ 3704350 w 4618222"/>
              <a:gd name="connsiteY8823" fmla="*/ 1840263 h 2728897"/>
              <a:gd name="connsiteX8824" fmla="*/ 3705490 w 4618222"/>
              <a:gd name="connsiteY8824" fmla="*/ 1839122 h 2728897"/>
              <a:gd name="connsiteX8825" fmla="*/ 3714046 w 4618222"/>
              <a:gd name="connsiteY8825" fmla="*/ 1843685 h 2728897"/>
              <a:gd name="connsiteX8826" fmla="*/ 4429288 w 4618222"/>
              <a:gd name="connsiteY8826" fmla="*/ 1914411 h 2728897"/>
              <a:gd name="connsiteX8827" fmla="*/ 4429288 w 4618222"/>
              <a:gd name="connsiteY8827" fmla="*/ 1912700 h 2728897"/>
              <a:gd name="connsiteX8828" fmla="*/ 4430429 w 4618222"/>
              <a:gd name="connsiteY8828" fmla="*/ 1911559 h 2728897"/>
              <a:gd name="connsiteX8829" fmla="*/ 4440125 w 4618222"/>
              <a:gd name="connsiteY8829" fmla="*/ 1917833 h 2728897"/>
              <a:gd name="connsiteX8830" fmla="*/ 4440125 w 4618222"/>
              <a:gd name="connsiteY8830" fmla="*/ 1920685 h 2728897"/>
              <a:gd name="connsiteX8831" fmla="*/ 4437274 w 4618222"/>
              <a:gd name="connsiteY8831" fmla="*/ 1921826 h 2728897"/>
              <a:gd name="connsiteX8832" fmla="*/ 4429288 w 4618222"/>
              <a:gd name="connsiteY8832" fmla="*/ 1914411 h 2728897"/>
              <a:gd name="connsiteX8833" fmla="*/ 1054987 w 4618222"/>
              <a:gd name="connsiteY8833" fmla="*/ 482786 h 2728897"/>
              <a:gd name="connsiteX8834" fmla="*/ 1055557 w 4618222"/>
              <a:gd name="connsiteY8834" fmla="*/ 483926 h 2728897"/>
              <a:gd name="connsiteX8835" fmla="*/ 1048712 w 4618222"/>
              <a:gd name="connsiteY8835" fmla="*/ 492482 h 2728897"/>
              <a:gd name="connsiteX8836" fmla="*/ 1045861 w 4618222"/>
              <a:gd name="connsiteY8836" fmla="*/ 491341 h 2728897"/>
              <a:gd name="connsiteX8837" fmla="*/ 1047572 w 4618222"/>
              <a:gd name="connsiteY8837" fmla="*/ 485637 h 2728897"/>
              <a:gd name="connsiteX8838" fmla="*/ 1053275 w 4618222"/>
              <a:gd name="connsiteY8838" fmla="*/ 482786 h 2728897"/>
              <a:gd name="connsiteX8839" fmla="*/ 1054987 w 4618222"/>
              <a:gd name="connsiteY8839" fmla="*/ 482786 h 2728897"/>
              <a:gd name="connsiteX8840" fmla="*/ 3585713 w 4618222"/>
              <a:gd name="connsiteY8840" fmla="*/ 1823722 h 2728897"/>
              <a:gd name="connsiteX8841" fmla="*/ 3584002 w 4618222"/>
              <a:gd name="connsiteY8841" fmla="*/ 1826574 h 2728897"/>
              <a:gd name="connsiteX8842" fmla="*/ 3582291 w 4618222"/>
              <a:gd name="connsiteY8842" fmla="*/ 1826574 h 2728897"/>
              <a:gd name="connsiteX8843" fmla="*/ 3577157 w 4618222"/>
              <a:gd name="connsiteY8843" fmla="*/ 1820871 h 2728897"/>
              <a:gd name="connsiteX8844" fmla="*/ 3578298 w 4618222"/>
              <a:gd name="connsiteY8844" fmla="*/ 1818019 h 2728897"/>
              <a:gd name="connsiteX8845" fmla="*/ 3581150 w 4618222"/>
              <a:gd name="connsiteY8845" fmla="*/ 1817449 h 2728897"/>
              <a:gd name="connsiteX8846" fmla="*/ 3585713 w 4618222"/>
              <a:gd name="connsiteY8846" fmla="*/ 1823722 h 2728897"/>
              <a:gd name="connsiteX8847" fmla="*/ 1353289 w 4618222"/>
              <a:gd name="connsiteY8847" fmla="*/ 767970 h 2728897"/>
              <a:gd name="connsiteX8848" fmla="*/ 1352719 w 4618222"/>
              <a:gd name="connsiteY8848" fmla="*/ 770822 h 2728897"/>
              <a:gd name="connsiteX8849" fmla="*/ 1348727 w 4618222"/>
              <a:gd name="connsiteY8849" fmla="*/ 773674 h 2728897"/>
              <a:gd name="connsiteX8850" fmla="*/ 1345875 w 4618222"/>
              <a:gd name="connsiteY8850" fmla="*/ 771962 h 2728897"/>
              <a:gd name="connsiteX8851" fmla="*/ 1345875 w 4618222"/>
              <a:gd name="connsiteY8851" fmla="*/ 770251 h 2728897"/>
              <a:gd name="connsiteX8852" fmla="*/ 1349297 w 4618222"/>
              <a:gd name="connsiteY8852" fmla="*/ 766259 h 2728897"/>
              <a:gd name="connsiteX8853" fmla="*/ 1353289 w 4618222"/>
              <a:gd name="connsiteY8853" fmla="*/ 767970 h 2728897"/>
              <a:gd name="connsiteX8854" fmla="*/ 4466362 w 4618222"/>
              <a:gd name="connsiteY8854" fmla="*/ 1953196 h 2728897"/>
              <a:gd name="connsiteX8855" fmla="*/ 4473777 w 4618222"/>
              <a:gd name="connsiteY8855" fmla="*/ 1957189 h 2728897"/>
              <a:gd name="connsiteX8856" fmla="*/ 4474348 w 4618222"/>
              <a:gd name="connsiteY8856" fmla="*/ 1959471 h 2728897"/>
              <a:gd name="connsiteX8857" fmla="*/ 4470355 w 4618222"/>
              <a:gd name="connsiteY8857" fmla="*/ 1961181 h 2728897"/>
              <a:gd name="connsiteX8858" fmla="*/ 4464081 w 4618222"/>
              <a:gd name="connsiteY8858" fmla="*/ 1956619 h 2728897"/>
              <a:gd name="connsiteX8859" fmla="*/ 4464081 w 4618222"/>
              <a:gd name="connsiteY8859" fmla="*/ 1954907 h 2728897"/>
              <a:gd name="connsiteX8860" fmla="*/ 4466362 w 4618222"/>
              <a:gd name="connsiteY8860" fmla="*/ 1953196 h 2728897"/>
              <a:gd name="connsiteX8861" fmla="*/ 1189594 w 4618222"/>
              <a:gd name="connsiteY8861" fmla="*/ 218705 h 2728897"/>
              <a:gd name="connsiteX8862" fmla="*/ 1183320 w 4618222"/>
              <a:gd name="connsiteY8862" fmla="*/ 222697 h 2728897"/>
              <a:gd name="connsiteX8863" fmla="*/ 1179327 w 4618222"/>
              <a:gd name="connsiteY8863" fmla="*/ 220416 h 2728897"/>
              <a:gd name="connsiteX8864" fmla="*/ 1179327 w 4618222"/>
              <a:gd name="connsiteY8864" fmla="*/ 217564 h 2728897"/>
              <a:gd name="connsiteX8865" fmla="*/ 1188453 w 4618222"/>
              <a:gd name="connsiteY8865" fmla="*/ 215853 h 2728897"/>
              <a:gd name="connsiteX8866" fmla="*/ 1189594 w 4618222"/>
              <a:gd name="connsiteY8866" fmla="*/ 216994 h 2728897"/>
              <a:gd name="connsiteX8867" fmla="*/ 1189594 w 4618222"/>
              <a:gd name="connsiteY8867" fmla="*/ 218705 h 2728897"/>
              <a:gd name="connsiteX8868" fmla="*/ 1183320 w 4618222"/>
              <a:gd name="connsiteY8868" fmla="*/ 222697 h 2728897"/>
              <a:gd name="connsiteX8869" fmla="*/ 1183320 w 4618222"/>
              <a:gd name="connsiteY8869" fmla="*/ 222697 h 2728897"/>
              <a:gd name="connsiteX8870" fmla="*/ 1183320 w 4618222"/>
              <a:gd name="connsiteY8870" fmla="*/ 222697 h 2728897"/>
              <a:gd name="connsiteX8871" fmla="*/ 1183320 w 4618222"/>
              <a:gd name="connsiteY8871" fmla="*/ 222697 h 2728897"/>
              <a:gd name="connsiteX8872" fmla="*/ 1183320 w 4618222"/>
              <a:gd name="connsiteY8872" fmla="*/ 222697 h 2728897"/>
              <a:gd name="connsiteX8873" fmla="*/ 1208416 w 4618222"/>
              <a:gd name="connsiteY8873" fmla="*/ 613400 h 2728897"/>
              <a:gd name="connsiteX8874" fmla="*/ 1207275 w 4618222"/>
              <a:gd name="connsiteY8874" fmla="*/ 615681 h 2728897"/>
              <a:gd name="connsiteX8875" fmla="*/ 1205564 w 4618222"/>
              <a:gd name="connsiteY8875" fmla="*/ 615111 h 2728897"/>
              <a:gd name="connsiteX8876" fmla="*/ 1201571 w 4618222"/>
              <a:gd name="connsiteY8876" fmla="*/ 609978 h 2728897"/>
              <a:gd name="connsiteX8877" fmla="*/ 1201001 w 4618222"/>
              <a:gd name="connsiteY8877" fmla="*/ 606555 h 2728897"/>
              <a:gd name="connsiteX8878" fmla="*/ 1202712 w 4618222"/>
              <a:gd name="connsiteY8878" fmla="*/ 604844 h 2728897"/>
              <a:gd name="connsiteX8879" fmla="*/ 1208416 w 4618222"/>
              <a:gd name="connsiteY8879" fmla="*/ 613400 h 2728897"/>
              <a:gd name="connsiteX8880" fmla="*/ 1396067 w 4618222"/>
              <a:gd name="connsiteY8880" fmla="*/ 742874 h 2728897"/>
              <a:gd name="connsiteX8881" fmla="*/ 1397208 w 4618222"/>
              <a:gd name="connsiteY8881" fmla="*/ 748007 h 2728897"/>
              <a:gd name="connsiteX8882" fmla="*/ 1394356 w 4618222"/>
              <a:gd name="connsiteY8882" fmla="*/ 751429 h 2728897"/>
              <a:gd name="connsiteX8883" fmla="*/ 1391504 w 4618222"/>
              <a:gd name="connsiteY8883" fmla="*/ 750288 h 2728897"/>
              <a:gd name="connsiteX8884" fmla="*/ 1389793 w 4618222"/>
              <a:gd name="connsiteY8884" fmla="*/ 746296 h 2728897"/>
              <a:gd name="connsiteX8885" fmla="*/ 1392645 w 4618222"/>
              <a:gd name="connsiteY8885" fmla="*/ 742303 h 2728897"/>
              <a:gd name="connsiteX8886" fmla="*/ 1394926 w 4618222"/>
              <a:gd name="connsiteY8886" fmla="*/ 741733 h 2728897"/>
              <a:gd name="connsiteX8887" fmla="*/ 1396067 w 4618222"/>
              <a:gd name="connsiteY8887" fmla="*/ 742874 h 2728897"/>
              <a:gd name="connsiteX8888" fmla="*/ 4350577 w 4618222"/>
              <a:gd name="connsiteY8888" fmla="*/ 1863648 h 2728897"/>
              <a:gd name="connsiteX8889" fmla="*/ 4347725 w 4618222"/>
              <a:gd name="connsiteY8889" fmla="*/ 1867641 h 2728897"/>
              <a:gd name="connsiteX8890" fmla="*/ 4346015 w 4618222"/>
              <a:gd name="connsiteY8890" fmla="*/ 1867641 h 2728897"/>
              <a:gd name="connsiteX8891" fmla="*/ 4342592 w 4618222"/>
              <a:gd name="connsiteY8891" fmla="*/ 1852241 h 2728897"/>
              <a:gd name="connsiteX8892" fmla="*/ 4350577 w 4618222"/>
              <a:gd name="connsiteY8892" fmla="*/ 1863648 h 2728897"/>
              <a:gd name="connsiteX8893" fmla="*/ 2652019 w 4618222"/>
              <a:gd name="connsiteY8893" fmla="*/ 106342 h 2728897"/>
              <a:gd name="connsiteX8894" fmla="*/ 2656012 w 4618222"/>
              <a:gd name="connsiteY8894" fmla="*/ 102350 h 2728897"/>
              <a:gd name="connsiteX8895" fmla="*/ 2660004 w 4618222"/>
              <a:gd name="connsiteY8895" fmla="*/ 104631 h 2728897"/>
              <a:gd name="connsiteX8896" fmla="*/ 2656582 w 4618222"/>
              <a:gd name="connsiteY8896" fmla="*/ 109194 h 2728897"/>
              <a:gd name="connsiteX8897" fmla="*/ 2654301 w 4618222"/>
              <a:gd name="connsiteY8897" fmla="*/ 109194 h 2728897"/>
              <a:gd name="connsiteX8898" fmla="*/ 2652019 w 4618222"/>
              <a:gd name="connsiteY8898" fmla="*/ 106342 h 2728897"/>
              <a:gd name="connsiteX8899" fmla="*/ 2694797 w 4618222"/>
              <a:gd name="connsiteY8899" fmla="*/ 106912 h 2728897"/>
              <a:gd name="connsiteX8900" fmla="*/ 2697078 w 4618222"/>
              <a:gd name="connsiteY8900" fmla="*/ 103490 h 2728897"/>
              <a:gd name="connsiteX8901" fmla="*/ 2700501 w 4618222"/>
              <a:gd name="connsiteY8901" fmla="*/ 105772 h 2728897"/>
              <a:gd name="connsiteX8902" fmla="*/ 2697078 w 4618222"/>
              <a:gd name="connsiteY8902" fmla="*/ 109194 h 2728897"/>
              <a:gd name="connsiteX8903" fmla="*/ 2694797 w 4618222"/>
              <a:gd name="connsiteY8903" fmla="*/ 106912 h 2728897"/>
              <a:gd name="connsiteX8904" fmla="*/ 1060120 w 4618222"/>
              <a:gd name="connsiteY8904" fmla="*/ 171364 h 2728897"/>
              <a:gd name="connsiteX8905" fmla="*/ 1064683 w 4618222"/>
              <a:gd name="connsiteY8905" fmla="*/ 172505 h 2728897"/>
              <a:gd name="connsiteX8906" fmla="*/ 1065823 w 4618222"/>
              <a:gd name="connsiteY8906" fmla="*/ 175357 h 2728897"/>
              <a:gd name="connsiteX8907" fmla="*/ 1062401 w 4618222"/>
              <a:gd name="connsiteY8907" fmla="*/ 178209 h 2728897"/>
              <a:gd name="connsiteX8908" fmla="*/ 1057839 w 4618222"/>
              <a:gd name="connsiteY8908" fmla="*/ 175927 h 2728897"/>
              <a:gd name="connsiteX8909" fmla="*/ 1056698 w 4618222"/>
              <a:gd name="connsiteY8909" fmla="*/ 173075 h 2728897"/>
              <a:gd name="connsiteX8910" fmla="*/ 1060120 w 4618222"/>
              <a:gd name="connsiteY8910" fmla="*/ 171364 h 2728897"/>
              <a:gd name="connsiteX8911" fmla="*/ 3661002 w 4618222"/>
              <a:gd name="connsiteY8911" fmla="*/ 1788360 h 2728897"/>
              <a:gd name="connsiteX8912" fmla="*/ 3653016 w 4618222"/>
              <a:gd name="connsiteY8912" fmla="*/ 1783797 h 2728897"/>
              <a:gd name="connsiteX8913" fmla="*/ 3658720 w 4618222"/>
              <a:gd name="connsiteY8913" fmla="*/ 1783226 h 2728897"/>
              <a:gd name="connsiteX8914" fmla="*/ 3662142 w 4618222"/>
              <a:gd name="connsiteY8914" fmla="*/ 1783797 h 2728897"/>
              <a:gd name="connsiteX8915" fmla="*/ 3664424 w 4618222"/>
              <a:gd name="connsiteY8915" fmla="*/ 1786078 h 2728897"/>
              <a:gd name="connsiteX8916" fmla="*/ 3663854 w 4618222"/>
              <a:gd name="connsiteY8916" fmla="*/ 1787789 h 2728897"/>
              <a:gd name="connsiteX8917" fmla="*/ 3661002 w 4618222"/>
              <a:gd name="connsiteY8917" fmla="*/ 1788360 h 2728897"/>
              <a:gd name="connsiteX8918" fmla="*/ 4040297 w 4618222"/>
              <a:gd name="connsiteY8918" fmla="*/ 1803189 h 2728897"/>
              <a:gd name="connsiteX8919" fmla="*/ 4040867 w 4618222"/>
              <a:gd name="connsiteY8919" fmla="*/ 1804900 h 2728897"/>
              <a:gd name="connsiteX8920" fmla="*/ 4039726 w 4618222"/>
              <a:gd name="connsiteY8920" fmla="*/ 1806041 h 2728897"/>
              <a:gd name="connsiteX8921" fmla="*/ 4033452 w 4618222"/>
              <a:gd name="connsiteY8921" fmla="*/ 1806611 h 2728897"/>
              <a:gd name="connsiteX8922" fmla="*/ 4031741 w 4618222"/>
              <a:gd name="connsiteY8922" fmla="*/ 1804900 h 2728897"/>
              <a:gd name="connsiteX8923" fmla="*/ 4032312 w 4618222"/>
              <a:gd name="connsiteY8923" fmla="*/ 1803760 h 2728897"/>
              <a:gd name="connsiteX8924" fmla="*/ 4040297 w 4618222"/>
              <a:gd name="connsiteY8924" fmla="*/ 1803189 h 2728897"/>
              <a:gd name="connsiteX8925" fmla="*/ 2991959 w 4618222"/>
              <a:gd name="connsiteY8925" fmla="*/ 316808 h 2728897"/>
              <a:gd name="connsiteX8926" fmla="*/ 2993670 w 4618222"/>
              <a:gd name="connsiteY8926" fmla="*/ 320231 h 2728897"/>
              <a:gd name="connsiteX8927" fmla="*/ 2990248 w 4618222"/>
              <a:gd name="connsiteY8927" fmla="*/ 323653 h 2728897"/>
              <a:gd name="connsiteX8928" fmla="*/ 2987396 w 4618222"/>
              <a:gd name="connsiteY8928" fmla="*/ 320231 h 2728897"/>
              <a:gd name="connsiteX8929" fmla="*/ 2991959 w 4618222"/>
              <a:gd name="connsiteY8929" fmla="*/ 316808 h 2728897"/>
              <a:gd name="connsiteX8930" fmla="*/ 1194156 w 4618222"/>
              <a:gd name="connsiteY8930" fmla="*/ 274601 h 2728897"/>
              <a:gd name="connsiteX8931" fmla="*/ 1207275 w 4618222"/>
              <a:gd name="connsiteY8931" fmla="*/ 277453 h 2728897"/>
              <a:gd name="connsiteX8932" fmla="*/ 1203853 w 4618222"/>
              <a:gd name="connsiteY8932" fmla="*/ 278593 h 2728897"/>
              <a:gd name="connsiteX8933" fmla="*/ 1194156 w 4618222"/>
              <a:gd name="connsiteY8933" fmla="*/ 274601 h 2728897"/>
              <a:gd name="connsiteX8934" fmla="*/ 1193016 w 4618222"/>
              <a:gd name="connsiteY8934" fmla="*/ 274601 h 2728897"/>
              <a:gd name="connsiteX8935" fmla="*/ 1193016 w 4618222"/>
              <a:gd name="connsiteY8935" fmla="*/ 274601 h 2728897"/>
              <a:gd name="connsiteX8936" fmla="*/ 1193016 w 4618222"/>
              <a:gd name="connsiteY8936" fmla="*/ 274601 h 2728897"/>
              <a:gd name="connsiteX8937" fmla="*/ 1193586 w 4618222"/>
              <a:gd name="connsiteY8937" fmla="*/ 274601 h 2728897"/>
              <a:gd name="connsiteX8938" fmla="*/ 1193016 w 4618222"/>
              <a:gd name="connsiteY8938" fmla="*/ 274601 h 2728897"/>
              <a:gd name="connsiteX8939" fmla="*/ 3939911 w 4618222"/>
              <a:gd name="connsiteY8939" fmla="*/ 1651471 h 2728897"/>
              <a:gd name="connsiteX8940" fmla="*/ 3937631 w 4618222"/>
              <a:gd name="connsiteY8940" fmla="*/ 1657175 h 2728897"/>
              <a:gd name="connsiteX8941" fmla="*/ 3930215 w 4618222"/>
              <a:gd name="connsiteY8941" fmla="*/ 1653182 h 2728897"/>
              <a:gd name="connsiteX8942" fmla="*/ 3935349 w 4618222"/>
              <a:gd name="connsiteY8942" fmla="*/ 1650330 h 2728897"/>
              <a:gd name="connsiteX8943" fmla="*/ 3939911 w 4618222"/>
              <a:gd name="connsiteY8943" fmla="*/ 1651471 h 2728897"/>
              <a:gd name="connsiteX8944" fmla="*/ 3932497 w 4618222"/>
              <a:gd name="connsiteY8944" fmla="*/ 1645197 h 2728897"/>
              <a:gd name="connsiteX8945" fmla="*/ 3930215 w 4618222"/>
              <a:gd name="connsiteY8945" fmla="*/ 1652612 h 2728897"/>
              <a:gd name="connsiteX8946" fmla="*/ 3926793 w 4618222"/>
              <a:gd name="connsiteY8946" fmla="*/ 1652612 h 2728897"/>
              <a:gd name="connsiteX8947" fmla="*/ 3926793 w 4618222"/>
              <a:gd name="connsiteY8947" fmla="*/ 1642345 h 2728897"/>
              <a:gd name="connsiteX8948" fmla="*/ 3930215 w 4618222"/>
              <a:gd name="connsiteY8948" fmla="*/ 1639493 h 2728897"/>
              <a:gd name="connsiteX8949" fmla="*/ 3933067 w 4618222"/>
              <a:gd name="connsiteY8949" fmla="*/ 1639493 h 2728897"/>
              <a:gd name="connsiteX8950" fmla="*/ 3933638 w 4618222"/>
              <a:gd name="connsiteY8950" fmla="*/ 1641204 h 2728897"/>
              <a:gd name="connsiteX8951" fmla="*/ 3932497 w 4618222"/>
              <a:gd name="connsiteY8951" fmla="*/ 1645197 h 2728897"/>
              <a:gd name="connsiteX8952" fmla="*/ 3926793 w 4618222"/>
              <a:gd name="connsiteY8952" fmla="*/ 1642916 h 2728897"/>
              <a:gd name="connsiteX8953" fmla="*/ 3926793 w 4618222"/>
              <a:gd name="connsiteY8953" fmla="*/ 1642916 h 2728897"/>
              <a:gd name="connsiteX8954" fmla="*/ 3926793 w 4618222"/>
              <a:gd name="connsiteY8954" fmla="*/ 1642916 h 2728897"/>
              <a:gd name="connsiteX8955" fmla="*/ 3926793 w 4618222"/>
              <a:gd name="connsiteY8955" fmla="*/ 1642916 h 2728897"/>
              <a:gd name="connsiteX8956" fmla="*/ 3926793 w 4618222"/>
              <a:gd name="connsiteY8956" fmla="*/ 1642916 h 2728897"/>
              <a:gd name="connsiteX8957" fmla="*/ 3930215 w 4618222"/>
              <a:gd name="connsiteY8957" fmla="*/ 1652612 h 2728897"/>
              <a:gd name="connsiteX8958" fmla="*/ 3930215 w 4618222"/>
              <a:gd name="connsiteY8958" fmla="*/ 1652612 h 2728897"/>
              <a:gd name="connsiteX8959" fmla="*/ 3930215 w 4618222"/>
              <a:gd name="connsiteY8959" fmla="*/ 1652612 h 2728897"/>
              <a:gd name="connsiteX8960" fmla="*/ 3930215 w 4618222"/>
              <a:gd name="connsiteY8960" fmla="*/ 1652612 h 2728897"/>
              <a:gd name="connsiteX8961" fmla="*/ 3930215 w 4618222"/>
              <a:gd name="connsiteY8961" fmla="*/ 1652612 h 2728897"/>
              <a:gd name="connsiteX8962" fmla="*/ 1329334 w 4618222"/>
              <a:gd name="connsiteY8962" fmla="*/ 1587590 h 2728897"/>
              <a:gd name="connsiteX8963" fmla="*/ 1326482 w 4618222"/>
              <a:gd name="connsiteY8963" fmla="*/ 1589301 h 2728897"/>
              <a:gd name="connsiteX8964" fmla="*/ 1323630 w 4618222"/>
              <a:gd name="connsiteY8964" fmla="*/ 1585308 h 2728897"/>
              <a:gd name="connsiteX8965" fmla="*/ 1324771 w 4618222"/>
              <a:gd name="connsiteY8965" fmla="*/ 1582457 h 2728897"/>
              <a:gd name="connsiteX8966" fmla="*/ 1327623 w 4618222"/>
              <a:gd name="connsiteY8966" fmla="*/ 1583027 h 2728897"/>
              <a:gd name="connsiteX8967" fmla="*/ 1329334 w 4618222"/>
              <a:gd name="connsiteY8967" fmla="*/ 1587590 h 2728897"/>
              <a:gd name="connsiteX8968" fmla="*/ 1319067 w 4618222"/>
              <a:gd name="connsiteY8968" fmla="*/ 1564205 h 2728897"/>
              <a:gd name="connsiteX8969" fmla="*/ 1317927 w 4618222"/>
              <a:gd name="connsiteY8969" fmla="*/ 1561353 h 2728897"/>
              <a:gd name="connsiteX8970" fmla="*/ 1323630 w 4618222"/>
              <a:gd name="connsiteY8970" fmla="*/ 1557931 h 2728897"/>
              <a:gd name="connsiteX8971" fmla="*/ 1325912 w 4618222"/>
              <a:gd name="connsiteY8971" fmla="*/ 1560212 h 2728897"/>
              <a:gd name="connsiteX8972" fmla="*/ 1319067 w 4618222"/>
              <a:gd name="connsiteY8972" fmla="*/ 1564205 h 2728897"/>
              <a:gd name="connsiteX8973" fmla="*/ 1267734 w 4618222"/>
              <a:gd name="connsiteY8973" fmla="*/ 681844 h 2728897"/>
              <a:gd name="connsiteX8974" fmla="*/ 1267734 w 4618222"/>
              <a:gd name="connsiteY8974" fmla="*/ 684126 h 2728897"/>
              <a:gd name="connsiteX8975" fmla="*/ 1263742 w 4618222"/>
              <a:gd name="connsiteY8975" fmla="*/ 685837 h 2728897"/>
              <a:gd name="connsiteX8976" fmla="*/ 1259179 w 4618222"/>
              <a:gd name="connsiteY8976" fmla="*/ 681274 h 2728897"/>
              <a:gd name="connsiteX8977" fmla="*/ 1260319 w 4618222"/>
              <a:gd name="connsiteY8977" fmla="*/ 678422 h 2728897"/>
              <a:gd name="connsiteX8978" fmla="*/ 1267734 w 4618222"/>
              <a:gd name="connsiteY8978" fmla="*/ 681844 h 2728897"/>
              <a:gd name="connsiteX8979" fmla="*/ 1102327 w 4618222"/>
              <a:gd name="connsiteY8979" fmla="*/ 1433590 h 2728897"/>
              <a:gd name="connsiteX8980" fmla="*/ 1099475 w 4618222"/>
              <a:gd name="connsiteY8980" fmla="*/ 1436442 h 2728897"/>
              <a:gd name="connsiteX8981" fmla="*/ 1096053 w 4618222"/>
              <a:gd name="connsiteY8981" fmla="*/ 1433590 h 2728897"/>
              <a:gd name="connsiteX8982" fmla="*/ 1098905 w 4618222"/>
              <a:gd name="connsiteY8982" fmla="*/ 1428457 h 2728897"/>
              <a:gd name="connsiteX8983" fmla="*/ 1102327 w 4618222"/>
              <a:gd name="connsiteY8983" fmla="*/ 1433590 h 2728897"/>
              <a:gd name="connsiteX8984" fmla="*/ 1112594 w 4618222"/>
              <a:gd name="connsiteY8984" fmla="*/ 1409635 h 2728897"/>
              <a:gd name="connsiteX8985" fmla="*/ 1111453 w 4618222"/>
              <a:gd name="connsiteY8985" fmla="*/ 1400509 h 2728897"/>
              <a:gd name="connsiteX8986" fmla="*/ 1112594 w 4618222"/>
              <a:gd name="connsiteY8986" fmla="*/ 1399939 h 2728897"/>
              <a:gd name="connsiteX8987" fmla="*/ 1114305 w 4618222"/>
              <a:gd name="connsiteY8987" fmla="*/ 1409064 h 2728897"/>
              <a:gd name="connsiteX8988" fmla="*/ 1112594 w 4618222"/>
              <a:gd name="connsiteY8988" fmla="*/ 1409635 h 2728897"/>
              <a:gd name="connsiteX8989" fmla="*/ 1099475 w 4618222"/>
              <a:gd name="connsiteY8989" fmla="*/ 1399368 h 2728897"/>
              <a:gd name="connsiteX8990" fmla="*/ 1100616 w 4618222"/>
              <a:gd name="connsiteY8990" fmla="*/ 1400509 h 2728897"/>
              <a:gd name="connsiteX8991" fmla="*/ 1100046 w 4618222"/>
              <a:gd name="connsiteY8991" fmla="*/ 1402220 h 2728897"/>
              <a:gd name="connsiteX8992" fmla="*/ 1093772 w 4618222"/>
              <a:gd name="connsiteY8992" fmla="*/ 1404501 h 2728897"/>
              <a:gd name="connsiteX8993" fmla="*/ 1092631 w 4618222"/>
              <a:gd name="connsiteY8993" fmla="*/ 1403361 h 2728897"/>
              <a:gd name="connsiteX8994" fmla="*/ 1092631 w 4618222"/>
              <a:gd name="connsiteY8994" fmla="*/ 1400509 h 2728897"/>
              <a:gd name="connsiteX8995" fmla="*/ 1099475 w 4618222"/>
              <a:gd name="connsiteY8995" fmla="*/ 1399368 h 2728897"/>
              <a:gd name="connsiteX8996" fmla="*/ 1157653 w 4618222"/>
              <a:gd name="connsiteY8996" fmla="*/ 1491768 h 2728897"/>
              <a:gd name="connsiteX8997" fmla="*/ 1155371 w 4618222"/>
              <a:gd name="connsiteY8997" fmla="*/ 1490057 h 2728897"/>
              <a:gd name="connsiteX8998" fmla="*/ 1156512 w 4618222"/>
              <a:gd name="connsiteY8998" fmla="*/ 1487205 h 2728897"/>
              <a:gd name="connsiteX8999" fmla="*/ 1161075 w 4618222"/>
              <a:gd name="connsiteY8999" fmla="*/ 1487205 h 2728897"/>
              <a:gd name="connsiteX9000" fmla="*/ 1162216 w 4618222"/>
              <a:gd name="connsiteY9000" fmla="*/ 1490057 h 2728897"/>
              <a:gd name="connsiteX9001" fmla="*/ 1161075 w 4618222"/>
              <a:gd name="connsiteY9001" fmla="*/ 1491198 h 2728897"/>
              <a:gd name="connsiteX9002" fmla="*/ 1157653 w 4618222"/>
              <a:gd name="connsiteY9002" fmla="*/ 1491768 h 2728897"/>
              <a:gd name="connsiteX9003" fmla="*/ 4334607 w 4618222"/>
              <a:gd name="connsiteY9003" fmla="*/ 1848249 h 2728897"/>
              <a:gd name="connsiteX9004" fmla="*/ 4334607 w 4618222"/>
              <a:gd name="connsiteY9004" fmla="*/ 1848249 h 2728897"/>
              <a:gd name="connsiteX9005" fmla="*/ 4334607 w 4618222"/>
              <a:gd name="connsiteY9005" fmla="*/ 1848249 h 2728897"/>
              <a:gd name="connsiteX9006" fmla="*/ 4334037 w 4618222"/>
              <a:gd name="connsiteY9006" fmla="*/ 1848249 h 2728897"/>
              <a:gd name="connsiteX9007" fmla="*/ 4334607 w 4618222"/>
              <a:gd name="connsiteY9007" fmla="*/ 1848249 h 2728897"/>
              <a:gd name="connsiteX9008" fmla="*/ 4334037 w 4618222"/>
              <a:gd name="connsiteY9008" fmla="*/ 1848249 h 2728897"/>
              <a:gd name="connsiteX9009" fmla="*/ 4321488 w 4618222"/>
              <a:gd name="connsiteY9009" fmla="*/ 1841974 h 2728897"/>
              <a:gd name="connsiteX9010" fmla="*/ 4334037 w 4618222"/>
              <a:gd name="connsiteY9010" fmla="*/ 1848249 h 2728897"/>
              <a:gd name="connsiteX9011" fmla="*/ 3984401 w 4618222"/>
              <a:gd name="connsiteY9011" fmla="*/ 1811745 h 2728897"/>
              <a:gd name="connsiteX9012" fmla="*/ 3986112 w 4618222"/>
              <a:gd name="connsiteY9012" fmla="*/ 1807752 h 2728897"/>
              <a:gd name="connsiteX9013" fmla="*/ 3988964 w 4618222"/>
              <a:gd name="connsiteY9013" fmla="*/ 1807182 h 2728897"/>
              <a:gd name="connsiteX9014" fmla="*/ 3988393 w 4618222"/>
              <a:gd name="connsiteY9014" fmla="*/ 1806611 h 2728897"/>
              <a:gd name="connsiteX9015" fmla="*/ 3988964 w 4618222"/>
              <a:gd name="connsiteY9015" fmla="*/ 1807182 h 2728897"/>
              <a:gd name="connsiteX9016" fmla="*/ 3986682 w 4618222"/>
              <a:gd name="connsiteY9016" fmla="*/ 1795774 h 2728897"/>
              <a:gd name="connsiteX9017" fmla="*/ 3985541 w 4618222"/>
              <a:gd name="connsiteY9017" fmla="*/ 1788930 h 2728897"/>
              <a:gd name="connsiteX9018" fmla="*/ 3999230 w 4618222"/>
              <a:gd name="connsiteY9018" fmla="*/ 1767256 h 2728897"/>
              <a:gd name="connsiteX9019" fmla="*/ 4000371 w 4618222"/>
              <a:gd name="connsiteY9019" fmla="*/ 1767826 h 2728897"/>
              <a:gd name="connsiteX9020" fmla="*/ 4000371 w 4618222"/>
              <a:gd name="connsiteY9020" fmla="*/ 1770678 h 2728897"/>
              <a:gd name="connsiteX9021" fmla="*/ 3997519 w 4618222"/>
              <a:gd name="connsiteY9021" fmla="*/ 1772389 h 2728897"/>
              <a:gd name="connsiteX9022" fmla="*/ 3995238 w 4618222"/>
              <a:gd name="connsiteY9022" fmla="*/ 1775811 h 2728897"/>
              <a:gd name="connsiteX9023" fmla="*/ 3999230 w 4618222"/>
              <a:gd name="connsiteY9023" fmla="*/ 1778093 h 2728897"/>
              <a:gd name="connsiteX9024" fmla="*/ 4003793 w 4618222"/>
              <a:gd name="connsiteY9024" fmla="*/ 1778663 h 2728897"/>
              <a:gd name="connsiteX9025" fmla="*/ 4004934 w 4618222"/>
              <a:gd name="connsiteY9025" fmla="*/ 1781515 h 2728897"/>
              <a:gd name="connsiteX9026" fmla="*/ 4002082 w 4618222"/>
              <a:gd name="connsiteY9026" fmla="*/ 1787219 h 2728897"/>
              <a:gd name="connsiteX9027" fmla="*/ 4000941 w 4618222"/>
              <a:gd name="connsiteY9027" fmla="*/ 1791782 h 2728897"/>
              <a:gd name="connsiteX9028" fmla="*/ 3996948 w 4618222"/>
              <a:gd name="connsiteY9028" fmla="*/ 1797486 h 2728897"/>
              <a:gd name="connsiteX9029" fmla="*/ 3995238 w 4618222"/>
              <a:gd name="connsiteY9029" fmla="*/ 1798056 h 2728897"/>
              <a:gd name="connsiteX9030" fmla="*/ 3993526 w 4618222"/>
              <a:gd name="connsiteY9030" fmla="*/ 1802048 h 2728897"/>
              <a:gd name="connsiteX9031" fmla="*/ 3995238 w 4618222"/>
              <a:gd name="connsiteY9031" fmla="*/ 1810033 h 2728897"/>
              <a:gd name="connsiteX9032" fmla="*/ 3991816 w 4618222"/>
              <a:gd name="connsiteY9032" fmla="*/ 1810604 h 2728897"/>
              <a:gd name="connsiteX9033" fmla="*/ 3991816 w 4618222"/>
              <a:gd name="connsiteY9033" fmla="*/ 1811175 h 2728897"/>
              <a:gd name="connsiteX9034" fmla="*/ 3991245 w 4618222"/>
              <a:gd name="connsiteY9034" fmla="*/ 1810604 h 2728897"/>
              <a:gd name="connsiteX9035" fmla="*/ 3987823 w 4618222"/>
              <a:gd name="connsiteY9035" fmla="*/ 1813456 h 2728897"/>
              <a:gd name="connsiteX9036" fmla="*/ 3984401 w 4618222"/>
              <a:gd name="connsiteY9036" fmla="*/ 1811745 h 2728897"/>
              <a:gd name="connsiteX9037" fmla="*/ 3491032 w 4618222"/>
              <a:gd name="connsiteY9037" fmla="*/ 1605842 h 2728897"/>
              <a:gd name="connsiteX9038" fmla="*/ 3491032 w 4618222"/>
              <a:gd name="connsiteY9038" fmla="*/ 1612686 h 2728897"/>
              <a:gd name="connsiteX9039" fmla="*/ 3489320 w 4618222"/>
              <a:gd name="connsiteY9039" fmla="*/ 1615538 h 2728897"/>
              <a:gd name="connsiteX9040" fmla="*/ 3487609 w 4618222"/>
              <a:gd name="connsiteY9040" fmla="*/ 1612686 h 2728897"/>
              <a:gd name="connsiteX9041" fmla="*/ 3487609 w 4618222"/>
              <a:gd name="connsiteY9041" fmla="*/ 1609834 h 2728897"/>
              <a:gd name="connsiteX9042" fmla="*/ 3488180 w 4618222"/>
              <a:gd name="connsiteY9042" fmla="*/ 1605842 h 2728897"/>
              <a:gd name="connsiteX9043" fmla="*/ 3489891 w 4618222"/>
              <a:gd name="connsiteY9043" fmla="*/ 1604701 h 2728897"/>
              <a:gd name="connsiteX9044" fmla="*/ 3491032 w 4618222"/>
              <a:gd name="connsiteY9044" fmla="*/ 1605842 h 2728897"/>
              <a:gd name="connsiteX9045" fmla="*/ 4042008 w 4618222"/>
              <a:gd name="connsiteY9045" fmla="*/ 1908137 h 2728897"/>
              <a:gd name="connsiteX9046" fmla="*/ 4043719 w 4618222"/>
              <a:gd name="connsiteY9046" fmla="*/ 1910989 h 2728897"/>
              <a:gd name="connsiteX9047" fmla="*/ 4040297 w 4618222"/>
              <a:gd name="connsiteY9047" fmla="*/ 1916122 h 2728897"/>
              <a:gd name="connsiteX9048" fmla="*/ 4038586 w 4618222"/>
              <a:gd name="connsiteY9048" fmla="*/ 1916122 h 2728897"/>
              <a:gd name="connsiteX9049" fmla="*/ 4036874 w 4618222"/>
              <a:gd name="connsiteY9049" fmla="*/ 1913841 h 2728897"/>
              <a:gd name="connsiteX9050" fmla="*/ 4039156 w 4618222"/>
              <a:gd name="connsiteY9050" fmla="*/ 1909278 h 2728897"/>
              <a:gd name="connsiteX9051" fmla="*/ 4042008 w 4618222"/>
              <a:gd name="connsiteY9051" fmla="*/ 1908137 h 2728897"/>
              <a:gd name="connsiteX9052" fmla="*/ 2950892 w 4618222"/>
              <a:gd name="connsiteY9052" fmla="*/ 423467 h 2728897"/>
              <a:gd name="connsiteX9053" fmla="*/ 2949181 w 4618222"/>
              <a:gd name="connsiteY9053" fmla="*/ 417763 h 2728897"/>
              <a:gd name="connsiteX9054" fmla="*/ 2951463 w 4618222"/>
              <a:gd name="connsiteY9054" fmla="*/ 416052 h 2728897"/>
              <a:gd name="connsiteX9055" fmla="*/ 2953744 w 4618222"/>
              <a:gd name="connsiteY9055" fmla="*/ 417763 h 2728897"/>
              <a:gd name="connsiteX9056" fmla="*/ 2954315 w 4618222"/>
              <a:gd name="connsiteY9056" fmla="*/ 422326 h 2728897"/>
              <a:gd name="connsiteX9057" fmla="*/ 2953174 w 4618222"/>
              <a:gd name="connsiteY9057" fmla="*/ 423467 h 2728897"/>
              <a:gd name="connsiteX9058" fmla="*/ 2950892 w 4618222"/>
              <a:gd name="connsiteY9058" fmla="*/ 423467 h 2728897"/>
              <a:gd name="connsiteX9059" fmla="*/ 1319638 w 4618222"/>
              <a:gd name="connsiteY9059" fmla="*/ 531267 h 2728897"/>
              <a:gd name="connsiteX9060" fmla="*/ 1316216 w 4618222"/>
              <a:gd name="connsiteY9060" fmla="*/ 532407 h 2728897"/>
              <a:gd name="connsiteX9061" fmla="*/ 1314504 w 4618222"/>
              <a:gd name="connsiteY9061" fmla="*/ 528985 h 2728897"/>
              <a:gd name="connsiteX9062" fmla="*/ 1317927 w 4618222"/>
              <a:gd name="connsiteY9062" fmla="*/ 526134 h 2728897"/>
              <a:gd name="connsiteX9063" fmla="*/ 1320208 w 4618222"/>
              <a:gd name="connsiteY9063" fmla="*/ 527274 h 2728897"/>
              <a:gd name="connsiteX9064" fmla="*/ 1319638 w 4618222"/>
              <a:gd name="connsiteY9064" fmla="*/ 531267 h 2728897"/>
              <a:gd name="connsiteX9065" fmla="*/ 3917668 w 4618222"/>
              <a:gd name="connsiteY9065" fmla="*/ 1265331 h 2728897"/>
              <a:gd name="connsiteX9066" fmla="*/ 3914816 w 4618222"/>
              <a:gd name="connsiteY9066" fmla="*/ 1264191 h 2728897"/>
              <a:gd name="connsiteX9067" fmla="*/ 3915956 w 4618222"/>
              <a:gd name="connsiteY9067" fmla="*/ 1260198 h 2728897"/>
              <a:gd name="connsiteX9068" fmla="*/ 3918808 w 4618222"/>
              <a:gd name="connsiteY9068" fmla="*/ 1259057 h 2728897"/>
              <a:gd name="connsiteX9069" fmla="*/ 3921660 w 4618222"/>
              <a:gd name="connsiteY9069" fmla="*/ 1261909 h 2728897"/>
              <a:gd name="connsiteX9070" fmla="*/ 3917668 w 4618222"/>
              <a:gd name="connsiteY9070" fmla="*/ 1265331 h 2728897"/>
              <a:gd name="connsiteX9071" fmla="*/ 3761957 w 4618222"/>
              <a:gd name="connsiteY9071" fmla="*/ 2201306 h 2728897"/>
              <a:gd name="connsiteX9072" fmla="*/ 3758535 w 4618222"/>
              <a:gd name="connsiteY9072" fmla="*/ 2201306 h 2728897"/>
              <a:gd name="connsiteX9073" fmla="*/ 3756253 w 4618222"/>
              <a:gd name="connsiteY9073" fmla="*/ 2195603 h 2728897"/>
              <a:gd name="connsiteX9074" fmla="*/ 3757964 w 4618222"/>
              <a:gd name="connsiteY9074" fmla="*/ 2193322 h 2728897"/>
              <a:gd name="connsiteX9075" fmla="*/ 3760816 w 4618222"/>
              <a:gd name="connsiteY9075" fmla="*/ 2193892 h 2728897"/>
              <a:gd name="connsiteX9076" fmla="*/ 3761957 w 4618222"/>
              <a:gd name="connsiteY9076" fmla="*/ 2201306 h 2728897"/>
              <a:gd name="connsiteX9077" fmla="*/ 3759105 w 4618222"/>
              <a:gd name="connsiteY9077" fmla="*/ 2201306 h 2728897"/>
              <a:gd name="connsiteX9078" fmla="*/ 3759105 w 4618222"/>
              <a:gd name="connsiteY9078" fmla="*/ 2201306 h 2728897"/>
              <a:gd name="connsiteX9079" fmla="*/ 3759105 w 4618222"/>
              <a:gd name="connsiteY9079" fmla="*/ 2201306 h 2728897"/>
              <a:gd name="connsiteX9080" fmla="*/ 3759105 w 4618222"/>
              <a:gd name="connsiteY9080" fmla="*/ 2201306 h 2728897"/>
              <a:gd name="connsiteX9081" fmla="*/ 3759105 w 4618222"/>
              <a:gd name="connsiteY9081" fmla="*/ 2201306 h 2728897"/>
              <a:gd name="connsiteX9082" fmla="*/ 2617227 w 4618222"/>
              <a:gd name="connsiteY9082" fmla="*/ 202164 h 2728897"/>
              <a:gd name="connsiteX9083" fmla="*/ 2617227 w 4618222"/>
              <a:gd name="connsiteY9083" fmla="*/ 202164 h 2728897"/>
              <a:gd name="connsiteX9084" fmla="*/ 2617227 w 4618222"/>
              <a:gd name="connsiteY9084" fmla="*/ 202164 h 2728897"/>
              <a:gd name="connsiteX9085" fmla="*/ 2616656 w 4618222"/>
              <a:gd name="connsiteY9085" fmla="*/ 202164 h 2728897"/>
              <a:gd name="connsiteX9086" fmla="*/ 2617227 w 4618222"/>
              <a:gd name="connsiteY9086" fmla="*/ 202164 h 2728897"/>
              <a:gd name="connsiteX9087" fmla="*/ 2614375 w 4618222"/>
              <a:gd name="connsiteY9087" fmla="*/ 196460 h 2728897"/>
              <a:gd name="connsiteX9088" fmla="*/ 2616656 w 4618222"/>
              <a:gd name="connsiteY9088" fmla="*/ 202164 h 2728897"/>
              <a:gd name="connsiteX9089" fmla="*/ 2610953 w 4618222"/>
              <a:gd name="connsiteY9089" fmla="*/ 201594 h 2728897"/>
              <a:gd name="connsiteX9090" fmla="*/ 2609242 w 4618222"/>
              <a:gd name="connsiteY9090" fmla="*/ 197601 h 2728897"/>
              <a:gd name="connsiteX9091" fmla="*/ 2611523 w 4618222"/>
              <a:gd name="connsiteY9091" fmla="*/ 195890 h 2728897"/>
              <a:gd name="connsiteX9092" fmla="*/ 2614375 w 4618222"/>
              <a:gd name="connsiteY9092" fmla="*/ 196460 h 2728897"/>
              <a:gd name="connsiteX9093" fmla="*/ 3870897 w 4618222"/>
              <a:gd name="connsiteY9093" fmla="*/ 1623523 h 2728897"/>
              <a:gd name="connsiteX9094" fmla="*/ 3869757 w 4618222"/>
              <a:gd name="connsiteY9094" fmla="*/ 1620671 h 2728897"/>
              <a:gd name="connsiteX9095" fmla="*/ 3872608 w 4618222"/>
              <a:gd name="connsiteY9095" fmla="*/ 1617819 h 2728897"/>
              <a:gd name="connsiteX9096" fmla="*/ 3876030 w 4618222"/>
              <a:gd name="connsiteY9096" fmla="*/ 1620101 h 2728897"/>
              <a:gd name="connsiteX9097" fmla="*/ 3870897 w 4618222"/>
              <a:gd name="connsiteY9097" fmla="*/ 1623523 h 2728897"/>
              <a:gd name="connsiteX9098" fmla="*/ 3961016 w 4618222"/>
              <a:gd name="connsiteY9098" fmla="*/ 1914981 h 2728897"/>
              <a:gd name="connsiteX9099" fmla="*/ 3965008 w 4618222"/>
              <a:gd name="connsiteY9099" fmla="*/ 1912700 h 2728897"/>
              <a:gd name="connsiteX9100" fmla="*/ 3966719 w 4618222"/>
              <a:gd name="connsiteY9100" fmla="*/ 1912700 h 2728897"/>
              <a:gd name="connsiteX9101" fmla="*/ 3968430 w 4618222"/>
              <a:gd name="connsiteY9101" fmla="*/ 1912700 h 2728897"/>
              <a:gd name="connsiteX9102" fmla="*/ 3970141 w 4618222"/>
              <a:gd name="connsiteY9102" fmla="*/ 1914981 h 2728897"/>
              <a:gd name="connsiteX9103" fmla="*/ 3968430 w 4618222"/>
              <a:gd name="connsiteY9103" fmla="*/ 1917263 h 2728897"/>
              <a:gd name="connsiteX9104" fmla="*/ 3965008 w 4618222"/>
              <a:gd name="connsiteY9104" fmla="*/ 1917263 h 2728897"/>
              <a:gd name="connsiteX9105" fmla="*/ 3961016 w 4618222"/>
              <a:gd name="connsiteY9105" fmla="*/ 1914981 h 2728897"/>
              <a:gd name="connsiteX9106" fmla="*/ 2010354 w 4618222"/>
              <a:gd name="connsiteY9106" fmla="*/ 148549 h 2728897"/>
              <a:gd name="connsiteX9107" fmla="*/ 2013776 w 4618222"/>
              <a:gd name="connsiteY9107" fmla="*/ 146268 h 2728897"/>
              <a:gd name="connsiteX9108" fmla="*/ 2014917 w 4618222"/>
              <a:gd name="connsiteY9108" fmla="*/ 149120 h 2728897"/>
              <a:gd name="connsiteX9109" fmla="*/ 2013206 w 4618222"/>
              <a:gd name="connsiteY9109" fmla="*/ 153112 h 2728897"/>
              <a:gd name="connsiteX9110" fmla="*/ 2010354 w 4618222"/>
              <a:gd name="connsiteY9110" fmla="*/ 148549 h 2728897"/>
              <a:gd name="connsiteX9111" fmla="*/ 2784345 w 4618222"/>
              <a:gd name="connsiteY9111" fmla="*/ 1966315 h 2728897"/>
              <a:gd name="connsiteX9112" fmla="*/ 2782633 w 4618222"/>
              <a:gd name="connsiteY9112" fmla="*/ 1963463 h 2728897"/>
              <a:gd name="connsiteX9113" fmla="*/ 2786056 w 4618222"/>
              <a:gd name="connsiteY9113" fmla="*/ 1960611 h 2728897"/>
              <a:gd name="connsiteX9114" fmla="*/ 2787196 w 4618222"/>
              <a:gd name="connsiteY9114" fmla="*/ 1965174 h 2728897"/>
              <a:gd name="connsiteX9115" fmla="*/ 2784345 w 4618222"/>
              <a:gd name="connsiteY9115" fmla="*/ 1966315 h 2728897"/>
              <a:gd name="connsiteX9116" fmla="*/ 2009214 w 4618222"/>
              <a:gd name="connsiteY9116" fmla="*/ 268897 h 2728897"/>
              <a:gd name="connsiteX9117" fmla="*/ 2007503 w 4618222"/>
              <a:gd name="connsiteY9117" fmla="*/ 272890 h 2728897"/>
              <a:gd name="connsiteX9118" fmla="*/ 2004651 w 4618222"/>
              <a:gd name="connsiteY9118" fmla="*/ 272890 h 2728897"/>
              <a:gd name="connsiteX9119" fmla="*/ 2004080 w 4618222"/>
              <a:gd name="connsiteY9119" fmla="*/ 271749 h 2728897"/>
              <a:gd name="connsiteX9120" fmla="*/ 2006362 w 4618222"/>
              <a:gd name="connsiteY9120" fmla="*/ 267757 h 2728897"/>
              <a:gd name="connsiteX9121" fmla="*/ 2009214 w 4618222"/>
              <a:gd name="connsiteY9121" fmla="*/ 268897 h 2728897"/>
              <a:gd name="connsiteX9122" fmla="*/ 2455242 w 4618222"/>
              <a:gd name="connsiteY9122" fmla="*/ 1227687 h 2728897"/>
              <a:gd name="connsiteX9123" fmla="*/ 2455242 w 4618222"/>
              <a:gd name="connsiteY9123" fmla="*/ 1231109 h 2728897"/>
              <a:gd name="connsiteX9124" fmla="*/ 2449538 w 4618222"/>
              <a:gd name="connsiteY9124" fmla="*/ 1230539 h 2728897"/>
              <a:gd name="connsiteX9125" fmla="*/ 2447827 w 4618222"/>
              <a:gd name="connsiteY9125" fmla="*/ 1228257 h 2728897"/>
              <a:gd name="connsiteX9126" fmla="*/ 2448968 w 4618222"/>
              <a:gd name="connsiteY9126" fmla="*/ 1225406 h 2728897"/>
              <a:gd name="connsiteX9127" fmla="*/ 2451820 w 4618222"/>
              <a:gd name="connsiteY9127" fmla="*/ 1225406 h 2728897"/>
              <a:gd name="connsiteX9128" fmla="*/ 2452960 w 4618222"/>
              <a:gd name="connsiteY9128" fmla="*/ 1226546 h 2728897"/>
              <a:gd name="connsiteX9129" fmla="*/ 2455242 w 4618222"/>
              <a:gd name="connsiteY9129" fmla="*/ 1227687 h 2728897"/>
              <a:gd name="connsiteX9130" fmla="*/ 2455812 w 4618222"/>
              <a:gd name="connsiteY9130" fmla="*/ 1230539 h 2728897"/>
              <a:gd name="connsiteX9131" fmla="*/ 2455812 w 4618222"/>
              <a:gd name="connsiteY9131" fmla="*/ 1230539 h 2728897"/>
              <a:gd name="connsiteX9132" fmla="*/ 2455812 w 4618222"/>
              <a:gd name="connsiteY9132" fmla="*/ 1230539 h 2728897"/>
              <a:gd name="connsiteX9133" fmla="*/ 2455812 w 4618222"/>
              <a:gd name="connsiteY9133" fmla="*/ 1230539 h 2728897"/>
              <a:gd name="connsiteX9134" fmla="*/ 2455812 w 4618222"/>
              <a:gd name="connsiteY9134" fmla="*/ 1230539 h 2728897"/>
              <a:gd name="connsiteX9135" fmla="*/ 4129274 w 4618222"/>
              <a:gd name="connsiteY9135" fmla="*/ 2481928 h 2728897"/>
              <a:gd name="connsiteX9136" fmla="*/ 4127563 w 4618222"/>
              <a:gd name="connsiteY9136" fmla="*/ 2479647 h 2728897"/>
              <a:gd name="connsiteX9137" fmla="*/ 4128704 w 4618222"/>
              <a:gd name="connsiteY9137" fmla="*/ 2475083 h 2728897"/>
              <a:gd name="connsiteX9138" fmla="*/ 4131556 w 4618222"/>
              <a:gd name="connsiteY9138" fmla="*/ 2473943 h 2728897"/>
              <a:gd name="connsiteX9139" fmla="*/ 4133267 w 4618222"/>
              <a:gd name="connsiteY9139" fmla="*/ 2476225 h 2728897"/>
              <a:gd name="connsiteX9140" fmla="*/ 4133267 w 4618222"/>
              <a:gd name="connsiteY9140" fmla="*/ 2477935 h 2728897"/>
              <a:gd name="connsiteX9141" fmla="*/ 4132126 w 4618222"/>
              <a:gd name="connsiteY9141" fmla="*/ 2480787 h 2728897"/>
              <a:gd name="connsiteX9142" fmla="*/ 4129274 w 4618222"/>
              <a:gd name="connsiteY9142" fmla="*/ 2481928 h 2728897"/>
              <a:gd name="connsiteX9143" fmla="*/ 3986682 w 4618222"/>
              <a:gd name="connsiteY9143" fmla="*/ 1826004 h 2728897"/>
              <a:gd name="connsiteX9144" fmla="*/ 3988964 w 4618222"/>
              <a:gd name="connsiteY9144" fmla="*/ 1822011 h 2728897"/>
              <a:gd name="connsiteX9145" fmla="*/ 3992956 w 4618222"/>
              <a:gd name="connsiteY9145" fmla="*/ 1823722 h 2728897"/>
              <a:gd name="connsiteX9146" fmla="*/ 3993526 w 4618222"/>
              <a:gd name="connsiteY9146" fmla="*/ 1825434 h 2728897"/>
              <a:gd name="connsiteX9147" fmla="*/ 3991245 w 4618222"/>
              <a:gd name="connsiteY9147" fmla="*/ 1827145 h 2728897"/>
              <a:gd name="connsiteX9148" fmla="*/ 3986682 w 4618222"/>
              <a:gd name="connsiteY9148" fmla="*/ 1826004 h 2728897"/>
              <a:gd name="connsiteX9149" fmla="*/ 1199290 w 4618222"/>
              <a:gd name="connsiteY9149" fmla="*/ 2504743 h 2728897"/>
              <a:gd name="connsiteX9150" fmla="*/ 1196438 w 4618222"/>
              <a:gd name="connsiteY9150" fmla="*/ 2499610 h 2728897"/>
              <a:gd name="connsiteX9151" fmla="*/ 1198719 w 4618222"/>
              <a:gd name="connsiteY9151" fmla="*/ 2497898 h 2728897"/>
              <a:gd name="connsiteX9152" fmla="*/ 1201571 w 4618222"/>
              <a:gd name="connsiteY9152" fmla="*/ 2503032 h 2728897"/>
              <a:gd name="connsiteX9153" fmla="*/ 1201001 w 4618222"/>
              <a:gd name="connsiteY9153" fmla="*/ 2504173 h 2728897"/>
              <a:gd name="connsiteX9154" fmla="*/ 1199290 w 4618222"/>
              <a:gd name="connsiteY9154" fmla="*/ 2504743 h 2728897"/>
              <a:gd name="connsiteX9155" fmla="*/ 4107030 w 4618222"/>
              <a:gd name="connsiteY9155" fmla="*/ 2006811 h 2728897"/>
              <a:gd name="connsiteX9156" fmla="*/ 4109882 w 4618222"/>
              <a:gd name="connsiteY9156" fmla="*/ 2007952 h 2728897"/>
              <a:gd name="connsiteX9157" fmla="*/ 4111022 w 4618222"/>
              <a:gd name="connsiteY9157" fmla="*/ 2010804 h 2728897"/>
              <a:gd name="connsiteX9158" fmla="*/ 4108170 w 4618222"/>
              <a:gd name="connsiteY9158" fmla="*/ 2013085 h 2728897"/>
              <a:gd name="connsiteX9159" fmla="*/ 4105318 w 4618222"/>
              <a:gd name="connsiteY9159" fmla="*/ 2010233 h 2728897"/>
              <a:gd name="connsiteX9160" fmla="*/ 4107030 w 4618222"/>
              <a:gd name="connsiteY9160" fmla="*/ 2006811 h 2728897"/>
              <a:gd name="connsiteX9161" fmla="*/ 1775933 w 4618222"/>
              <a:gd name="connsiteY9161" fmla="*/ 94935 h 2728897"/>
              <a:gd name="connsiteX9162" fmla="*/ 1775362 w 4618222"/>
              <a:gd name="connsiteY9162" fmla="*/ 90942 h 2728897"/>
              <a:gd name="connsiteX9163" fmla="*/ 1776503 w 4618222"/>
              <a:gd name="connsiteY9163" fmla="*/ 90372 h 2728897"/>
              <a:gd name="connsiteX9164" fmla="*/ 1779355 w 4618222"/>
              <a:gd name="connsiteY9164" fmla="*/ 95505 h 2728897"/>
              <a:gd name="connsiteX9165" fmla="*/ 1778214 w 4618222"/>
              <a:gd name="connsiteY9165" fmla="*/ 96646 h 2728897"/>
              <a:gd name="connsiteX9166" fmla="*/ 1775933 w 4618222"/>
              <a:gd name="connsiteY9166" fmla="*/ 94935 h 2728897"/>
              <a:gd name="connsiteX9167" fmla="*/ 4538799 w 4618222"/>
              <a:gd name="connsiteY9167" fmla="*/ 2046166 h 2728897"/>
              <a:gd name="connsiteX9168" fmla="*/ 4539940 w 4618222"/>
              <a:gd name="connsiteY9168" fmla="*/ 2045026 h 2728897"/>
              <a:gd name="connsiteX9169" fmla="*/ 4541651 w 4618222"/>
              <a:gd name="connsiteY9169" fmla="*/ 2045596 h 2728897"/>
              <a:gd name="connsiteX9170" fmla="*/ 4543932 w 4618222"/>
              <a:gd name="connsiteY9170" fmla="*/ 2049588 h 2728897"/>
              <a:gd name="connsiteX9171" fmla="*/ 4543932 w 4618222"/>
              <a:gd name="connsiteY9171" fmla="*/ 2051300 h 2728897"/>
              <a:gd name="connsiteX9172" fmla="*/ 4541080 w 4618222"/>
              <a:gd name="connsiteY9172" fmla="*/ 2053010 h 2728897"/>
              <a:gd name="connsiteX9173" fmla="*/ 4538799 w 4618222"/>
              <a:gd name="connsiteY9173" fmla="*/ 2046166 h 2728897"/>
              <a:gd name="connsiteX9174" fmla="*/ 2746130 w 4618222"/>
              <a:gd name="connsiteY9174" fmla="*/ 510733 h 2728897"/>
              <a:gd name="connsiteX9175" fmla="*/ 2746130 w 4618222"/>
              <a:gd name="connsiteY9175" fmla="*/ 514726 h 2728897"/>
              <a:gd name="connsiteX9176" fmla="*/ 2743278 w 4618222"/>
              <a:gd name="connsiteY9176" fmla="*/ 514726 h 2728897"/>
              <a:gd name="connsiteX9177" fmla="*/ 2738715 w 4618222"/>
              <a:gd name="connsiteY9177" fmla="*/ 510163 h 2728897"/>
              <a:gd name="connsiteX9178" fmla="*/ 2738145 w 4618222"/>
              <a:gd name="connsiteY9178" fmla="*/ 508452 h 2728897"/>
              <a:gd name="connsiteX9179" fmla="*/ 2740997 w 4618222"/>
              <a:gd name="connsiteY9179" fmla="*/ 507311 h 2728897"/>
              <a:gd name="connsiteX9180" fmla="*/ 2746130 w 4618222"/>
              <a:gd name="connsiteY9180" fmla="*/ 510733 h 2728897"/>
              <a:gd name="connsiteX9181" fmla="*/ 3712335 w 4618222"/>
              <a:gd name="connsiteY9181" fmla="*/ 1743301 h 2728897"/>
              <a:gd name="connsiteX9182" fmla="*/ 3710053 w 4618222"/>
              <a:gd name="connsiteY9182" fmla="*/ 1741589 h 2728897"/>
              <a:gd name="connsiteX9183" fmla="*/ 3712335 w 4618222"/>
              <a:gd name="connsiteY9183" fmla="*/ 1737597 h 2728897"/>
              <a:gd name="connsiteX9184" fmla="*/ 3715187 w 4618222"/>
              <a:gd name="connsiteY9184" fmla="*/ 1740449 h 2728897"/>
              <a:gd name="connsiteX9185" fmla="*/ 3712335 w 4618222"/>
              <a:gd name="connsiteY9185" fmla="*/ 1743301 h 2728897"/>
              <a:gd name="connsiteX9186" fmla="*/ 3935349 w 4618222"/>
              <a:gd name="connsiteY9186" fmla="*/ 1595005 h 2728897"/>
              <a:gd name="connsiteX9187" fmla="*/ 3933067 w 4618222"/>
              <a:gd name="connsiteY9187" fmla="*/ 1596145 h 2728897"/>
              <a:gd name="connsiteX9188" fmla="*/ 3931927 w 4618222"/>
              <a:gd name="connsiteY9188" fmla="*/ 1592723 h 2728897"/>
              <a:gd name="connsiteX9189" fmla="*/ 3934779 w 4618222"/>
              <a:gd name="connsiteY9189" fmla="*/ 1592153 h 2728897"/>
              <a:gd name="connsiteX9190" fmla="*/ 3935349 w 4618222"/>
              <a:gd name="connsiteY9190" fmla="*/ 1595005 h 2728897"/>
              <a:gd name="connsiteX9191" fmla="*/ 1326482 w 4618222"/>
              <a:gd name="connsiteY9191" fmla="*/ 1600138 h 2728897"/>
              <a:gd name="connsiteX9192" fmla="*/ 1325341 w 4618222"/>
              <a:gd name="connsiteY9192" fmla="*/ 1597857 h 2728897"/>
              <a:gd name="connsiteX9193" fmla="*/ 1326482 w 4618222"/>
              <a:gd name="connsiteY9193" fmla="*/ 1596716 h 2728897"/>
              <a:gd name="connsiteX9194" fmla="*/ 1328764 w 4618222"/>
              <a:gd name="connsiteY9194" fmla="*/ 1598427 h 2728897"/>
              <a:gd name="connsiteX9195" fmla="*/ 1326482 w 4618222"/>
              <a:gd name="connsiteY9195" fmla="*/ 1600138 h 2728897"/>
              <a:gd name="connsiteX9196" fmla="*/ 4399629 w 4618222"/>
              <a:gd name="connsiteY9196" fmla="*/ 1899582 h 2728897"/>
              <a:gd name="connsiteX9197" fmla="*/ 4399629 w 4618222"/>
              <a:gd name="connsiteY9197" fmla="*/ 1899582 h 2728897"/>
              <a:gd name="connsiteX9198" fmla="*/ 4399629 w 4618222"/>
              <a:gd name="connsiteY9198" fmla="*/ 1899582 h 2728897"/>
              <a:gd name="connsiteX9199" fmla="*/ 4399629 w 4618222"/>
              <a:gd name="connsiteY9199" fmla="*/ 1899582 h 2728897"/>
              <a:gd name="connsiteX9200" fmla="*/ 4399629 w 4618222"/>
              <a:gd name="connsiteY9200" fmla="*/ 1899582 h 2728897"/>
              <a:gd name="connsiteX9201" fmla="*/ 4400200 w 4618222"/>
              <a:gd name="connsiteY9201" fmla="*/ 1899582 h 2728897"/>
              <a:gd name="connsiteX9202" fmla="*/ 4408755 w 4618222"/>
              <a:gd name="connsiteY9202" fmla="*/ 1903004 h 2728897"/>
              <a:gd name="connsiteX9203" fmla="*/ 4409325 w 4618222"/>
              <a:gd name="connsiteY9203" fmla="*/ 1904715 h 2728897"/>
              <a:gd name="connsiteX9204" fmla="*/ 4406474 w 4618222"/>
              <a:gd name="connsiteY9204" fmla="*/ 1906426 h 2728897"/>
              <a:gd name="connsiteX9205" fmla="*/ 4400200 w 4618222"/>
              <a:gd name="connsiteY9205" fmla="*/ 1899582 h 2728897"/>
              <a:gd name="connsiteX9206" fmla="*/ 1226668 w 4618222"/>
              <a:gd name="connsiteY9206" fmla="*/ 267757 h 2728897"/>
              <a:gd name="connsiteX9207" fmla="*/ 1223245 w 4618222"/>
              <a:gd name="connsiteY9207" fmla="*/ 272319 h 2728897"/>
              <a:gd name="connsiteX9208" fmla="*/ 1222105 w 4618222"/>
              <a:gd name="connsiteY9208" fmla="*/ 271179 h 2728897"/>
              <a:gd name="connsiteX9209" fmla="*/ 1225527 w 4618222"/>
              <a:gd name="connsiteY9209" fmla="*/ 266616 h 2728897"/>
              <a:gd name="connsiteX9210" fmla="*/ 1226668 w 4618222"/>
              <a:gd name="connsiteY9210" fmla="*/ 267757 h 2728897"/>
              <a:gd name="connsiteX9211" fmla="*/ 3978127 w 4618222"/>
              <a:gd name="connsiteY9211" fmla="*/ 1355450 h 2728897"/>
              <a:gd name="connsiteX9212" fmla="*/ 3975275 w 4618222"/>
              <a:gd name="connsiteY9212" fmla="*/ 1356590 h 2728897"/>
              <a:gd name="connsiteX9213" fmla="*/ 3975275 w 4618222"/>
              <a:gd name="connsiteY9213" fmla="*/ 1352598 h 2728897"/>
              <a:gd name="connsiteX9214" fmla="*/ 3978127 w 4618222"/>
              <a:gd name="connsiteY9214" fmla="*/ 1352598 h 2728897"/>
              <a:gd name="connsiteX9215" fmla="*/ 3978697 w 4618222"/>
              <a:gd name="connsiteY9215" fmla="*/ 1354309 h 2728897"/>
              <a:gd name="connsiteX9216" fmla="*/ 3978127 w 4618222"/>
              <a:gd name="connsiteY9216" fmla="*/ 1355450 h 2728897"/>
              <a:gd name="connsiteX9217" fmla="*/ 1214690 w 4618222"/>
              <a:gd name="connsiteY9217" fmla="*/ 482215 h 2728897"/>
              <a:gd name="connsiteX9218" fmla="*/ 1220394 w 4618222"/>
              <a:gd name="connsiteY9218" fmla="*/ 483356 h 2728897"/>
              <a:gd name="connsiteX9219" fmla="*/ 1214119 w 4618222"/>
              <a:gd name="connsiteY9219" fmla="*/ 486778 h 2728897"/>
              <a:gd name="connsiteX9220" fmla="*/ 1211838 w 4618222"/>
              <a:gd name="connsiteY9220" fmla="*/ 483356 h 2728897"/>
              <a:gd name="connsiteX9221" fmla="*/ 1214690 w 4618222"/>
              <a:gd name="connsiteY9221" fmla="*/ 482215 h 2728897"/>
              <a:gd name="connsiteX9222" fmla="*/ 1220964 w 4618222"/>
              <a:gd name="connsiteY9222" fmla="*/ 483356 h 2728897"/>
              <a:gd name="connsiteX9223" fmla="*/ 1220964 w 4618222"/>
              <a:gd name="connsiteY9223" fmla="*/ 483356 h 2728897"/>
              <a:gd name="connsiteX9224" fmla="*/ 1220964 w 4618222"/>
              <a:gd name="connsiteY9224" fmla="*/ 483356 h 2728897"/>
              <a:gd name="connsiteX9225" fmla="*/ 1220964 w 4618222"/>
              <a:gd name="connsiteY9225" fmla="*/ 483356 h 2728897"/>
              <a:gd name="connsiteX9226" fmla="*/ 1220964 w 4618222"/>
              <a:gd name="connsiteY9226" fmla="*/ 483356 h 2728897"/>
              <a:gd name="connsiteX9227" fmla="*/ 1482193 w 4618222"/>
              <a:gd name="connsiteY9227" fmla="*/ 266616 h 2728897"/>
              <a:gd name="connsiteX9228" fmla="*/ 1479911 w 4618222"/>
              <a:gd name="connsiteY9228" fmla="*/ 268327 h 2728897"/>
              <a:gd name="connsiteX9229" fmla="*/ 1475919 w 4618222"/>
              <a:gd name="connsiteY9229" fmla="*/ 266046 h 2728897"/>
              <a:gd name="connsiteX9230" fmla="*/ 1475919 w 4618222"/>
              <a:gd name="connsiteY9230" fmla="*/ 264334 h 2728897"/>
              <a:gd name="connsiteX9231" fmla="*/ 1477060 w 4618222"/>
              <a:gd name="connsiteY9231" fmla="*/ 263194 h 2728897"/>
              <a:gd name="connsiteX9232" fmla="*/ 1481622 w 4618222"/>
              <a:gd name="connsiteY9232" fmla="*/ 264334 h 2728897"/>
              <a:gd name="connsiteX9233" fmla="*/ 1482193 w 4618222"/>
              <a:gd name="connsiteY9233" fmla="*/ 266616 h 2728897"/>
              <a:gd name="connsiteX9234" fmla="*/ 4105318 w 4618222"/>
              <a:gd name="connsiteY9234" fmla="*/ 1826004 h 2728897"/>
              <a:gd name="connsiteX9235" fmla="*/ 4106460 w 4618222"/>
              <a:gd name="connsiteY9235" fmla="*/ 1824863 h 2728897"/>
              <a:gd name="connsiteX9236" fmla="*/ 4108741 w 4618222"/>
              <a:gd name="connsiteY9236" fmla="*/ 1824293 h 2728897"/>
              <a:gd name="connsiteX9237" fmla="*/ 4112733 w 4618222"/>
              <a:gd name="connsiteY9237" fmla="*/ 1826004 h 2728897"/>
              <a:gd name="connsiteX9238" fmla="*/ 4108170 w 4618222"/>
              <a:gd name="connsiteY9238" fmla="*/ 1827715 h 2728897"/>
              <a:gd name="connsiteX9239" fmla="*/ 4106460 w 4618222"/>
              <a:gd name="connsiteY9239" fmla="*/ 1827145 h 2728897"/>
              <a:gd name="connsiteX9240" fmla="*/ 4105318 w 4618222"/>
              <a:gd name="connsiteY9240" fmla="*/ 1826004 h 2728897"/>
              <a:gd name="connsiteX9241" fmla="*/ 2509427 w 4618222"/>
              <a:gd name="connsiteY9241" fmla="*/ 1198028 h 2728897"/>
              <a:gd name="connsiteX9242" fmla="*/ 2509427 w 4618222"/>
              <a:gd name="connsiteY9242" fmla="*/ 1195176 h 2728897"/>
              <a:gd name="connsiteX9243" fmla="*/ 2511138 w 4618222"/>
              <a:gd name="connsiteY9243" fmla="*/ 1195176 h 2728897"/>
              <a:gd name="connsiteX9244" fmla="*/ 2512279 w 4618222"/>
              <a:gd name="connsiteY9244" fmla="*/ 1198028 h 2728897"/>
              <a:gd name="connsiteX9245" fmla="*/ 2509427 w 4618222"/>
              <a:gd name="connsiteY9245" fmla="*/ 1198028 h 2728897"/>
              <a:gd name="connsiteX9246" fmla="*/ 3025611 w 4618222"/>
              <a:gd name="connsiteY9246" fmla="*/ 231823 h 2728897"/>
              <a:gd name="connsiteX9247" fmla="*/ 3028463 w 4618222"/>
              <a:gd name="connsiteY9247" fmla="*/ 230683 h 2728897"/>
              <a:gd name="connsiteX9248" fmla="*/ 3029603 w 4618222"/>
              <a:gd name="connsiteY9248" fmla="*/ 234675 h 2728897"/>
              <a:gd name="connsiteX9249" fmla="*/ 3026751 w 4618222"/>
              <a:gd name="connsiteY9249" fmla="*/ 235816 h 2728897"/>
              <a:gd name="connsiteX9250" fmla="*/ 3025611 w 4618222"/>
              <a:gd name="connsiteY9250" fmla="*/ 231823 h 2728897"/>
              <a:gd name="connsiteX9251" fmla="*/ 4407614 w 4618222"/>
              <a:gd name="connsiteY9251" fmla="*/ 1916693 h 2728897"/>
              <a:gd name="connsiteX9252" fmla="*/ 4413889 w 4618222"/>
              <a:gd name="connsiteY9252" fmla="*/ 1919545 h 2728897"/>
              <a:gd name="connsiteX9253" fmla="*/ 4413889 w 4618222"/>
              <a:gd name="connsiteY9253" fmla="*/ 1922397 h 2728897"/>
              <a:gd name="connsiteX9254" fmla="*/ 4411037 w 4618222"/>
              <a:gd name="connsiteY9254" fmla="*/ 1922967 h 2728897"/>
              <a:gd name="connsiteX9255" fmla="*/ 4407614 w 4618222"/>
              <a:gd name="connsiteY9255" fmla="*/ 1916693 h 2728897"/>
              <a:gd name="connsiteX9256" fmla="*/ 486899 w 4618222"/>
              <a:gd name="connsiteY9256" fmla="*/ 801051 h 2728897"/>
              <a:gd name="connsiteX9257" fmla="*/ 484618 w 4618222"/>
              <a:gd name="connsiteY9257" fmla="*/ 799340 h 2728897"/>
              <a:gd name="connsiteX9258" fmla="*/ 485188 w 4618222"/>
              <a:gd name="connsiteY9258" fmla="*/ 795348 h 2728897"/>
              <a:gd name="connsiteX9259" fmla="*/ 488040 w 4618222"/>
              <a:gd name="connsiteY9259" fmla="*/ 798199 h 2728897"/>
              <a:gd name="connsiteX9260" fmla="*/ 486899 w 4618222"/>
              <a:gd name="connsiteY9260" fmla="*/ 801051 h 2728897"/>
              <a:gd name="connsiteX9261" fmla="*/ 3567461 w 4618222"/>
              <a:gd name="connsiteY9261" fmla="*/ 210149 h 2728897"/>
              <a:gd name="connsiteX9262" fmla="*/ 3568031 w 4618222"/>
              <a:gd name="connsiteY9262" fmla="*/ 211860 h 2728897"/>
              <a:gd name="connsiteX9263" fmla="*/ 3567461 w 4618222"/>
              <a:gd name="connsiteY9263" fmla="*/ 213001 h 2728897"/>
              <a:gd name="connsiteX9264" fmla="*/ 3560046 w 4618222"/>
              <a:gd name="connsiteY9264" fmla="*/ 209009 h 2728897"/>
              <a:gd name="connsiteX9265" fmla="*/ 3567461 w 4618222"/>
              <a:gd name="connsiteY9265" fmla="*/ 210149 h 2728897"/>
              <a:gd name="connsiteX9266" fmla="*/ 4105889 w 4618222"/>
              <a:gd name="connsiteY9266" fmla="*/ 1816307 h 2728897"/>
              <a:gd name="connsiteX9267" fmla="*/ 4103608 w 4618222"/>
              <a:gd name="connsiteY9267" fmla="*/ 1812315 h 2728897"/>
              <a:gd name="connsiteX9268" fmla="*/ 4104748 w 4618222"/>
              <a:gd name="connsiteY9268" fmla="*/ 1811175 h 2728897"/>
              <a:gd name="connsiteX9269" fmla="*/ 4109311 w 4618222"/>
              <a:gd name="connsiteY9269" fmla="*/ 1814597 h 2728897"/>
              <a:gd name="connsiteX9270" fmla="*/ 4108741 w 4618222"/>
              <a:gd name="connsiteY9270" fmla="*/ 1815737 h 2728897"/>
              <a:gd name="connsiteX9271" fmla="*/ 4105889 w 4618222"/>
              <a:gd name="connsiteY9271" fmla="*/ 1816307 h 2728897"/>
              <a:gd name="connsiteX9272" fmla="*/ 1385801 w 4618222"/>
              <a:gd name="connsiteY9272" fmla="*/ 301408 h 2728897"/>
              <a:gd name="connsiteX9273" fmla="*/ 1385801 w 4618222"/>
              <a:gd name="connsiteY9273" fmla="*/ 301408 h 2728897"/>
              <a:gd name="connsiteX9274" fmla="*/ 1385801 w 4618222"/>
              <a:gd name="connsiteY9274" fmla="*/ 301408 h 2728897"/>
              <a:gd name="connsiteX9275" fmla="*/ 1385801 w 4618222"/>
              <a:gd name="connsiteY9275" fmla="*/ 301408 h 2728897"/>
              <a:gd name="connsiteX9276" fmla="*/ 1385801 w 4618222"/>
              <a:gd name="connsiteY9276" fmla="*/ 301408 h 2728897"/>
              <a:gd name="connsiteX9277" fmla="*/ 1381808 w 4618222"/>
              <a:gd name="connsiteY9277" fmla="*/ 303119 h 2728897"/>
              <a:gd name="connsiteX9278" fmla="*/ 1385801 w 4618222"/>
              <a:gd name="connsiteY9278" fmla="*/ 301979 h 2728897"/>
              <a:gd name="connsiteX9279" fmla="*/ 1385230 w 4618222"/>
              <a:gd name="connsiteY9279" fmla="*/ 306542 h 2728897"/>
              <a:gd name="connsiteX9280" fmla="*/ 1382378 w 4618222"/>
              <a:gd name="connsiteY9280" fmla="*/ 307682 h 2728897"/>
              <a:gd name="connsiteX9281" fmla="*/ 1381808 w 4618222"/>
              <a:gd name="connsiteY9281" fmla="*/ 303119 h 2728897"/>
              <a:gd name="connsiteX9282" fmla="*/ 4261600 w 4618222"/>
              <a:gd name="connsiteY9282" fmla="*/ 1831138 h 2728897"/>
              <a:gd name="connsiteX9283" fmla="*/ 4261029 w 4618222"/>
              <a:gd name="connsiteY9283" fmla="*/ 1828856 h 2728897"/>
              <a:gd name="connsiteX9284" fmla="*/ 4262170 w 4618222"/>
              <a:gd name="connsiteY9284" fmla="*/ 1828286 h 2728897"/>
              <a:gd name="connsiteX9285" fmla="*/ 4266733 w 4618222"/>
              <a:gd name="connsiteY9285" fmla="*/ 1829426 h 2728897"/>
              <a:gd name="connsiteX9286" fmla="*/ 4266733 w 4618222"/>
              <a:gd name="connsiteY9286" fmla="*/ 1831138 h 2728897"/>
              <a:gd name="connsiteX9287" fmla="*/ 4261600 w 4618222"/>
              <a:gd name="connsiteY9287" fmla="*/ 1831138 h 2728897"/>
              <a:gd name="connsiteX9288" fmla="*/ 4528533 w 4618222"/>
              <a:gd name="connsiteY9288" fmla="*/ 2130010 h 2728897"/>
              <a:gd name="connsiteX9289" fmla="*/ 4527391 w 4618222"/>
              <a:gd name="connsiteY9289" fmla="*/ 2127158 h 2728897"/>
              <a:gd name="connsiteX9290" fmla="*/ 4527962 w 4618222"/>
              <a:gd name="connsiteY9290" fmla="*/ 2126018 h 2728897"/>
              <a:gd name="connsiteX9291" fmla="*/ 4530243 w 4618222"/>
              <a:gd name="connsiteY9291" fmla="*/ 2126588 h 2728897"/>
              <a:gd name="connsiteX9292" fmla="*/ 4530814 w 4618222"/>
              <a:gd name="connsiteY9292" fmla="*/ 2129440 h 2728897"/>
              <a:gd name="connsiteX9293" fmla="*/ 4528533 w 4618222"/>
              <a:gd name="connsiteY9293" fmla="*/ 2130010 h 2728897"/>
              <a:gd name="connsiteX9294" fmla="*/ 1611666 w 4618222"/>
              <a:gd name="connsiteY9294" fmla="*/ 552370 h 2728897"/>
              <a:gd name="connsiteX9295" fmla="*/ 1611666 w 4618222"/>
              <a:gd name="connsiteY9295" fmla="*/ 555222 h 2728897"/>
              <a:gd name="connsiteX9296" fmla="*/ 1607674 w 4618222"/>
              <a:gd name="connsiteY9296" fmla="*/ 553511 h 2728897"/>
              <a:gd name="connsiteX9297" fmla="*/ 1607104 w 4618222"/>
              <a:gd name="connsiteY9297" fmla="*/ 550659 h 2728897"/>
              <a:gd name="connsiteX9298" fmla="*/ 1608244 w 4618222"/>
              <a:gd name="connsiteY9298" fmla="*/ 549519 h 2728897"/>
              <a:gd name="connsiteX9299" fmla="*/ 1610526 w 4618222"/>
              <a:gd name="connsiteY9299" fmla="*/ 550659 h 2728897"/>
              <a:gd name="connsiteX9300" fmla="*/ 1611666 w 4618222"/>
              <a:gd name="connsiteY9300" fmla="*/ 552370 h 2728897"/>
              <a:gd name="connsiteX9301" fmla="*/ 1207275 w 4618222"/>
              <a:gd name="connsiteY9301" fmla="*/ 2516721 h 2728897"/>
              <a:gd name="connsiteX9302" fmla="*/ 1204423 w 4618222"/>
              <a:gd name="connsiteY9302" fmla="*/ 2520143 h 2728897"/>
              <a:gd name="connsiteX9303" fmla="*/ 1202712 w 4618222"/>
              <a:gd name="connsiteY9303" fmla="*/ 2514439 h 2728897"/>
              <a:gd name="connsiteX9304" fmla="*/ 1204423 w 4618222"/>
              <a:gd name="connsiteY9304" fmla="*/ 2512157 h 2728897"/>
              <a:gd name="connsiteX9305" fmla="*/ 1207275 w 4618222"/>
              <a:gd name="connsiteY9305" fmla="*/ 2513869 h 2728897"/>
              <a:gd name="connsiteX9306" fmla="*/ 1207275 w 4618222"/>
              <a:gd name="connsiteY9306" fmla="*/ 2516721 h 2728897"/>
              <a:gd name="connsiteX9307" fmla="*/ 1204423 w 4618222"/>
              <a:gd name="connsiteY9307" fmla="*/ 2520713 h 2728897"/>
              <a:gd name="connsiteX9308" fmla="*/ 1204423 w 4618222"/>
              <a:gd name="connsiteY9308" fmla="*/ 2520713 h 2728897"/>
              <a:gd name="connsiteX9309" fmla="*/ 1204423 w 4618222"/>
              <a:gd name="connsiteY9309" fmla="*/ 2520713 h 2728897"/>
              <a:gd name="connsiteX9310" fmla="*/ 1204423 w 4618222"/>
              <a:gd name="connsiteY9310" fmla="*/ 2520143 h 2728897"/>
              <a:gd name="connsiteX9311" fmla="*/ 1204423 w 4618222"/>
              <a:gd name="connsiteY9311" fmla="*/ 2520713 h 2728897"/>
              <a:gd name="connsiteX9312" fmla="*/ 3196721 w 4618222"/>
              <a:gd name="connsiteY9312" fmla="*/ 178209 h 2728897"/>
              <a:gd name="connsiteX9313" fmla="*/ 3199573 w 4618222"/>
              <a:gd name="connsiteY9313" fmla="*/ 177068 h 2728897"/>
              <a:gd name="connsiteX9314" fmla="*/ 3200714 w 4618222"/>
              <a:gd name="connsiteY9314" fmla="*/ 181060 h 2728897"/>
              <a:gd name="connsiteX9315" fmla="*/ 3197862 w 4618222"/>
              <a:gd name="connsiteY9315" fmla="*/ 182201 h 2728897"/>
              <a:gd name="connsiteX9316" fmla="*/ 3196721 w 4618222"/>
              <a:gd name="connsiteY9316" fmla="*/ 178209 h 2728897"/>
              <a:gd name="connsiteX9317" fmla="*/ 1786199 w 4618222"/>
              <a:gd name="connsiteY9317" fmla="*/ 72120 h 2728897"/>
              <a:gd name="connsiteX9318" fmla="*/ 1786770 w 4618222"/>
              <a:gd name="connsiteY9318" fmla="*/ 69268 h 2728897"/>
              <a:gd name="connsiteX9319" fmla="*/ 1788481 w 4618222"/>
              <a:gd name="connsiteY9319" fmla="*/ 69268 h 2728897"/>
              <a:gd name="connsiteX9320" fmla="*/ 1790762 w 4618222"/>
              <a:gd name="connsiteY9320" fmla="*/ 71550 h 2728897"/>
              <a:gd name="connsiteX9321" fmla="*/ 1789622 w 4618222"/>
              <a:gd name="connsiteY9321" fmla="*/ 73831 h 2728897"/>
              <a:gd name="connsiteX9322" fmla="*/ 1786199 w 4618222"/>
              <a:gd name="connsiteY9322" fmla="*/ 72120 h 2728897"/>
              <a:gd name="connsiteX9323" fmla="*/ 2601827 w 4618222"/>
              <a:gd name="connsiteY9323" fmla="*/ 150831 h 2728897"/>
              <a:gd name="connsiteX9324" fmla="*/ 2604108 w 4618222"/>
              <a:gd name="connsiteY9324" fmla="*/ 148549 h 2728897"/>
              <a:gd name="connsiteX9325" fmla="*/ 2605819 w 4618222"/>
              <a:gd name="connsiteY9325" fmla="*/ 150831 h 2728897"/>
              <a:gd name="connsiteX9326" fmla="*/ 2604678 w 4618222"/>
              <a:gd name="connsiteY9326" fmla="*/ 151972 h 2728897"/>
              <a:gd name="connsiteX9327" fmla="*/ 2601827 w 4618222"/>
              <a:gd name="connsiteY9327" fmla="*/ 150831 h 2728897"/>
              <a:gd name="connsiteX9328" fmla="*/ 4186311 w 4618222"/>
              <a:gd name="connsiteY9328" fmla="*/ 2484780 h 2728897"/>
              <a:gd name="connsiteX9329" fmla="*/ 4186881 w 4618222"/>
              <a:gd name="connsiteY9329" fmla="*/ 2487632 h 2728897"/>
              <a:gd name="connsiteX9330" fmla="*/ 4184030 w 4618222"/>
              <a:gd name="connsiteY9330" fmla="*/ 2488772 h 2728897"/>
              <a:gd name="connsiteX9331" fmla="*/ 4182318 w 4618222"/>
              <a:gd name="connsiteY9331" fmla="*/ 2486491 h 2728897"/>
              <a:gd name="connsiteX9332" fmla="*/ 4184030 w 4618222"/>
              <a:gd name="connsiteY9332" fmla="*/ 2483639 h 2728897"/>
              <a:gd name="connsiteX9333" fmla="*/ 4186311 w 4618222"/>
              <a:gd name="connsiteY9333" fmla="*/ 2484780 h 2728897"/>
              <a:gd name="connsiteX9334" fmla="*/ 1214119 w 4618222"/>
              <a:gd name="connsiteY9334" fmla="*/ 2609691 h 2728897"/>
              <a:gd name="connsiteX9335" fmla="*/ 1214119 w 4618222"/>
              <a:gd name="connsiteY9335" fmla="*/ 2615965 h 2728897"/>
              <a:gd name="connsiteX9336" fmla="*/ 1210127 w 4618222"/>
              <a:gd name="connsiteY9336" fmla="*/ 2614824 h 2728897"/>
              <a:gd name="connsiteX9337" fmla="*/ 1210127 w 4618222"/>
              <a:gd name="connsiteY9337" fmla="*/ 2610831 h 2728897"/>
              <a:gd name="connsiteX9338" fmla="*/ 1214119 w 4618222"/>
              <a:gd name="connsiteY9338" fmla="*/ 2609691 h 2728897"/>
              <a:gd name="connsiteX9339" fmla="*/ 4313503 w 4618222"/>
              <a:gd name="connsiteY9339" fmla="*/ 1944070 h 2728897"/>
              <a:gd name="connsiteX9340" fmla="*/ 4303807 w 4618222"/>
              <a:gd name="connsiteY9340" fmla="*/ 1940648 h 2728897"/>
              <a:gd name="connsiteX9341" fmla="*/ 4306089 w 4618222"/>
              <a:gd name="connsiteY9341" fmla="*/ 1939508 h 2728897"/>
              <a:gd name="connsiteX9342" fmla="*/ 4312933 w 4618222"/>
              <a:gd name="connsiteY9342" fmla="*/ 1943500 h 2728897"/>
              <a:gd name="connsiteX9343" fmla="*/ 4313503 w 4618222"/>
              <a:gd name="connsiteY9343" fmla="*/ 1944070 h 2728897"/>
              <a:gd name="connsiteX9344" fmla="*/ 4303807 w 4618222"/>
              <a:gd name="connsiteY9344" fmla="*/ 1940648 h 2728897"/>
              <a:gd name="connsiteX9345" fmla="*/ 4303807 w 4618222"/>
              <a:gd name="connsiteY9345" fmla="*/ 1940648 h 2728897"/>
              <a:gd name="connsiteX9346" fmla="*/ 4303807 w 4618222"/>
              <a:gd name="connsiteY9346" fmla="*/ 1940648 h 2728897"/>
              <a:gd name="connsiteX9347" fmla="*/ 4303807 w 4618222"/>
              <a:gd name="connsiteY9347" fmla="*/ 1940648 h 2728897"/>
              <a:gd name="connsiteX9348" fmla="*/ 4303807 w 4618222"/>
              <a:gd name="connsiteY9348" fmla="*/ 1940648 h 2728897"/>
              <a:gd name="connsiteX9349" fmla="*/ 1022476 w 4618222"/>
              <a:gd name="connsiteY9349" fmla="*/ 490771 h 2728897"/>
              <a:gd name="connsiteX9350" fmla="*/ 1024757 w 4618222"/>
              <a:gd name="connsiteY9350" fmla="*/ 492482 h 2728897"/>
              <a:gd name="connsiteX9351" fmla="*/ 1022476 w 4618222"/>
              <a:gd name="connsiteY9351" fmla="*/ 494193 h 2728897"/>
              <a:gd name="connsiteX9352" fmla="*/ 1021335 w 4618222"/>
              <a:gd name="connsiteY9352" fmla="*/ 493052 h 2728897"/>
              <a:gd name="connsiteX9353" fmla="*/ 1022476 w 4618222"/>
              <a:gd name="connsiteY9353" fmla="*/ 490771 h 2728897"/>
              <a:gd name="connsiteX9354" fmla="*/ 1981265 w 4618222"/>
              <a:gd name="connsiteY9354" fmla="*/ 1384539 h 2728897"/>
              <a:gd name="connsiteX9355" fmla="*/ 1983547 w 4618222"/>
              <a:gd name="connsiteY9355" fmla="*/ 1382828 h 2728897"/>
              <a:gd name="connsiteX9356" fmla="*/ 1985258 w 4618222"/>
              <a:gd name="connsiteY9356" fmla="*/ 1385109 h 2728897"/>
              <a:gd name="connsiteX9357" fmla="*/ 1983547 w 4618222"/>
              <a:gd name="connsiteY9357" fmla="*/ 1387390 h 2728897"/>
              <a:gd name="connsiteX9358" fmla="*/ 1981836 w 4618222"/>
              <a:gd name="connsiteY9358" fmla="*/ 1387390 h 2728897"/>
              <a:gd name="connsiteX9359" fmla="*/ 1981265 w 4618222"/>
              <a:gd name="connsiteY9359" fmla="*/ 1384539 h 2728897"/>
              <a:gd name="connsiteX9360" fmla="*/ 3961016 w 4618222"/>
              <a:gd name="connsiteY9360" fmla="*/ 1386820 h 2728897"/>
              <a:gd name="connsiteX9361" fmla="*/ 3959304 w 4618222"/>
              <a:gd name="connsiteY9361" fmla="*/ 1387390 h 2728897"/>
              <a:gd name="connsiteX9362" fmla="*/ 3958164 w 4618222"/>
              <a:gd name="connsiteY9362" fmla="*/ 1386250 h 2728897"/>
              <a:gd name="connsiteX9363" fmla="*/ 3961016 w 4618222"/>
              <a:gd name="connsiteY9363" fmla="*/ 1383398 h 2728897"/>
              <a:gd name="connsiteX9364" fmla="*/ 3962156 w 4618222"/>
              <a:gd name="connsiteY9364" fmla="*/ 1384539 h 2728897"/>
              <a:gd name="connsiteX9365" fmla="*/ 3961016 w 4618222"/>
              <a:gd name="connsiteY9365" fmla="*/ 1386820 h 2728897"/>
              <a:gd name="connsiteX9366" fmla="*/ 1134268 w 4618222"/>
              <a:gd name="connsiteY9366" fmla="*/ 1442716 h 2728897"/>
              <a:gd name="connsiteX9367" fmla="*/ 1133127 w 4618222"/>
              <a:gd name="connsiteY9367" fmla="*/ 1441575 h 2728897"/>
              <a:gd name="connsiteX9368" fmla="*/ 1133698 w 4618222"/>
              <a:gd name="connsiteY9368" fmla="*/ 1438724 h 2728897"/>
              <a:gd name="connsiteX9369" fmla="*/ 1135979 w 4618222"/>
              <a:gd name="connsiteY9369" fmla="*/ 1440435 h 2728897"/>
              <a:gd name="connsiteX9370" fmla="*/ 1134268 w 4618222"/>
              <a:gd name="connsiteY9370" fmla="*/ 1442716 h 2728897"/>
              <a:gd name="connsiteX9371" fmla="*/ 1101186 w 4618222"/>
              <a:gd name="connsiteY9371" fmla="*/ 1444997 h 2728897"/>
              <a:gd name="connsiteX9372" fmla="*/ 1102897 w 4618222"/>
              <a:gd name="connsiteY9372" fmla="*/ 1442716 h 2728897"/>
              <a:gd name="connsiteX9373" fmla="*/ 1104608 w 4618222"/>
              <a:gd name="connsiteY9373" fmla="*/ 1444997 h 2728897"/>
              <a:gd name="connsiteX9374" fmla="*/ 1102897 w 4618222"/>
              <a:gd name="connsiteY9374" fmla="*/ 1447279 h 2728897"/>
              <a:gd name="connsiteX9375" fmla="*/ 1101186 w 4618222"/>
              <a:gd name="connsiteY9375" fmla="*/ 1444997 h 2728897"/>
              <a:gd name="connsiteX9376" fmla="*/ 1149098 w 4618222"/>
              <a:gd name="connsiteY9376" fmla="*/ 1464390 h 2728897"/>
              <a:gd name="connsiteX9377" fmla="*/ 1149098 w 4618222"/>
              <a:gd name="connsiteY9377" fmla="*/ 1463820 h 2728897"/>
              <a:gd name="connsiteX9378" fmla="*/ 1149098 w 4618222"/>
              <a:gd name="connsiteY9378" fmla="*/ 1464390 h 2728897"/>
              <a:gd name="connsiteX9379" fmla="*/ 1149098 w 4618222"/>
              <a:gd name="connsiteY9379" fmla="*/ 1464390 h 2728897"/>
              <a:gd name="connsiteX9380" fmla="*/ 1149098 w 4618222"/>
              <a:gd name="connsiteY9380" fmla="*/ 1464390 h 2728897"/>
              <a:gd name="connsiteX9381" fmla="*/ 1150238 w 4618222"/>
              <a:gd name="connsiteY9381" fmla="*/ 1467242 h 2728897"/>
              <a:gd name="connsiteX9382" fmla="*/ 1149668 w 4618222"/>
              <a:gd name="connsiteY9382" fmla="*/ 1464390 h 2728897"/>
              <a:gd name="connsiteX9383" fmla="*/ 1152520 w 4618222"/>
              <a:gd name="connsiteY9383" fmla="*/ 1464390 h 2728897"/>
              <a:gd name="connsiteX9384" fmla="*/ 1154231 w 4618222"/>
              <a:gd name="connsiteY9384" fmla="*/ 1466672 h 2728897"/>
              <a:gd name="connsiteX9385" fmla="*/ 1153090 w 4618222"/>
              <a:gd name="connsiteY9385" fmla="*/ 1467812 h 2728897"/>
              <a:gd name="connsiteX9386" fmla="*/ 1150238 w 4618222"/>
              <a:gd name="connsiteY9386" fmla="*/ 1467242 h 2728897"/>
              <a:gd name="connsiteX9387" fmla="*/ 1591704 w 4618222"/>
              <a:gd name="connsiteY9387" fmla="*/ 509593 h 2728897"/>
              <a:gd name="connsiteX9388" fmla="*/ 1591133 w 4618222"/>
              <a:gd name="connsiteY9388" fmla="*/ 506741 h 2728897"/>
              <a:gd name="connsiteX9389" fmla="*/ 1593415 w 4618222"/>
              <a:gd name="connsiteY9389" fmla="*/ 505600 h 2728897"/>
              <a:gd name="connsiteX9390" fmla="*/ 1593985 w 4618222"/>
              <a:gd name="connsiteY9390" fmla="*/ 508452 h 2728897"/>
              <a:gd name="connsiteX9391" fmla="*/ 1591704 w 4618222"/>
              <a:gd name="connsiteY9391" fmla="*/ 509593 h 2728897"/>
              <a:gd name="connsiteX9392" fmla="*/ 1027609 w 4618222"/>
              <a:gd name="connsiteY9392" fmla="*/ 1476938 h 2728897"/>
              <a:gd name="connsiteX9393" fmla="*/ 1028749 w 4618222"/>
              <a:gd name="connsiteY9393" fmla="*/ 1479790 h 2728897"/>
              <a:gd name="connsiteX9394" fmla="*/ 1025898 w 4618222"/>
              <a:gd name="connsiteY9394" fmla="*/ 1480931 h 2728897"/>
              <a:gd name="connsiteX9395" fmla="*/ 1024757 w 4618222"/>
              <a:gd name="connsiteY9395" fmla="*/ 1478079 h 2728897"/>
              <a:gd name="connsiteX9396" fmla="*/ 1027609 w 4618222"/>
              <a:gd name="connsiteY9396" fmla="*/ 1476938 h 2728897"/>
              <a:gd name="connsiteX9397" fmla="*/ 1348727 w 4618222"/>
              <a:gd name="connsiteY9397" fmla="*/ 1605842 h 2728897"/>
              <a:gd name="connsiteX9398" fmla="*/ 1350438 w 4618222"/>
              <a:gd name="connsiteY9398" fmla="*/ 1608123 h 2728897"/>
              <a:gd name="connsiteX9399" fmla="*/ 1349297 w 4618222"/>
              <a:gd name="connsiteY9399" fmla="*/ 1609264 h 2728897"/>
              <a:gd name="connsiteX9400" fmla="*/ 1347586 w 4618222"/>
              <a:gd name="connsiteY9400" fmla="*/ 1606982 h 2728897"/>
              <a:gd name="connsiteX9401" fmla="*/ 1348727 w 4618222"/>
              <a:gd name="connsiteY9401" fmla="*/ 1605842 h 2728897"/>
              <a:gd name="connsiteX9402" fmla="*/ 1307660 w 4618222"/>
              <a:gd name="connsiteY9402" fmla="*/ 517008 h 2728897"/>
              <a:gd name="connsiteX9403" fmla="*/ 1305378 w 4618222"/>
              <a:gd name="connsiteY9403" fmla="*/ 515867 h 2728897"/>
              <a:gd name="connsiteX9404" fmla="*/ 1306519 w 4618222"/>
              <a:gd name="connsiteY9404" fmla="*/ 514726 h 2728897"/>
              <a:gd name="connsiteX9405" fmla="*/ 1308801 w 4618222"/>
              <a:gd name="connsiteY9405" fmla="*/ 514726 h 2728897"/>
              <a:gd name="connsiteX9406" fmla="*/ 1307660 w 4618222"/>
              <a:gd name="connsiteY9406" fmla="*/ 517008 h 2728897"/>
              <a:gd name="connsiteX9407" fmla="*/ 3904549 w 4618222"/>
              <a:gd name="connsiteY9407" fmla="*/ 1617819 h 2728897"/>
              <a:gd name="connsiteX9408" fmla="*/ 3902267 w 4618222"/>
              <a:gd name="connsiteY9408" fmla="*/ 1616679 h 2728897"/>
              <a:gd name="connsiteX9409" fmla="*/ 3903979 w 4618222"/>
              <a:gd name="connsiteY9409" fmla="*/ 1614397 h 2728897"/>
              <a:gd name="connsiteX9410" fmla="*/ 3905119 w 4618222"/>
              <a:gd name="connsiteY9410" fmla="*/ 1616679 h 2728897"/>
              <a:gd name="connsiteX9411" fmla="*/ 3904549 w 4618222"/>
              <a:gd name="connsiteY9411" fmla="*/ 1617819 h 2728897"/>
              <a:gd name="connsiteX9412" fmla="*/ 3487039 w 4618222"/>
              <a:gd name="connsiteY9412" fmla="*/ 1625234 h 2728897"/>
              <a:gd name="connsiteX9413" fmla="*/ 3487609 w 4618222"/>
              <a:gd name="connsiteY9413" fmla="*/ 1628086 h 2728897"/>
              <a:gd name="connsiteX9414" fmla="*/ 3486468 w 4618222"/>
              <a:gd name="connsiteY9414" fmla="*/ 1629227 h 2728897"/>
              <a:gd name="connsiteX9415" fmla="*/ 3485898 w 4618222"/>
              <a:gd name="connsiteY9415" fmla="*/ 1625234 h 2728897"/>
              <a:gd name="connsiteX9416" fmla="*/ 3487039 w 4618222"/>
              <a:gd name="connsiteY9416" fmla="*/ 1625234 h 2728897"/>
              <a:gd name="connsiteX9417" fmla="*/ 3907971 w 4618222"/>
              <a:gd name="connsiteY9417" fmla="*/ 1705656 h 2728897"/>
              <a:gd name="connsiteX9418" fmla="*/ 3905689 w 4618222"/>
              <a:gd name="connsiteY9418" fmla="*/ 1704515 h 2728897"/>
              <a:gd name="connsiteX9419" fmla="*/ 3906831 w 4618222"/>
              <a:gd name="connsiteY9419" fmla="*/ 1701663 h 2728897"/>
              <a:gd name="connsiteX9420" fmla="*/ 3909112 w 4618222"/>
              <a:gd name="connsiteY9420" fmla="*/ 1702804 h 2728897"/>
              <a:gd name="connsiteX9421" fmla="*/ 3907971 w 4618222"/>
              <a:gd name="connsiteY9421" fmla="*/ 1705656 h 2728897"/>
              <a:gd name="connsiteX9422" fmla="*/ 4025467 w 4618222"/>
              <a:gd name="connsiteY9422" fmla="*/ 1828856 h 2728897"/>
              <a:gd name="connsiteX9423" fmla="*/ 4022615 w 4618222"/>
              <a:gd name="connsiteY9423" fmla="*/ 1831138 h 2728897"/>
              <a:gd name="connsiteX9424" fmla="*/ 4021474 w 4618222"/>
              <a:gd name="connsiteY9424" fmla="*/ 1828856 h 2728897"/>
              <a:gd name="connsiteX9425" fmla="*/ 4023756 w 4618222"/>
              <a:gd name="connsiteY9425" fmla="*/ 1827145 h 2728897"/>
              <a:gd name="connsiteX9426" fmla="*/ 4025467 w 4618222"/>
              <a:gd name="connsiteY9426" fmla="*/ 1828856 h 2728897"/>
              <a:gd name="connsiteX9427" fmla="*/ 1998947 w 4618222"/>
              <a:gd name="connsiteY9427" fmla="*/ 326504 h 2728897"/>
              <a:gd name="connsiteX9428" fmla="*/ 2000658 w 4618222"/>
              <a:gd name="connsiteY9428" fmla="*/ 324793 h 2728897"/>
              <a:gd name="connsiteX9429" fmla="*/ 2001228 w 4618222"/>
              <a:gd name="connsiteY9429" fmla="*/ 325934 h 2728897"/>
              <a:gd name="connsiteX9430" fmla="*/ 1999517 w 4618222"/>
              <a:gd name="connsiteY9430" fmla="*/ 327645 h 2728897"/>
              <a:gd name="connsiteX9431" fmla="*/ 1998947 w 4618222"/>
              <a:gd name="connsiteY9431" fmla="*/ 326504 h 2728897"/>
              <a:gd name="connsiteX9432" fmla="*/ 3942763 w 4618222"/>
              <a:gd name="connsiteY9432" fmla="*/ 1924677 h 2728897"/>
              <a:gd name="connsiteX9433" fmla="*/ 3941053 w 4618222"/>
              <a:gd name="connsiteY9433" fmla="*/ 1922397 h 2728897"/>
              <a:gd name="connsiteX9434" fmla="*/ 3944475 w 4618222"/>
              <a:gd name="connsiteY9434" fmla="*/ 1920685 h 2728897"/>
              <a:gd name="connsiteX9435" fmla="*/ 3945615 w 4618222"/>
              <a:gd name="connsiteY9435" fmla="*/ 1921826 h 2728897"/>
              <a:gd name="connsiteX9436" fmla="*/ 3942763 w 4618222"/>
              <a:gd name="connsiteY9436" fmla="*/ 1924677 h 2728897"/>
              <a:gd name="connsiteX9437" fmla="*/ 4316926 w 4618222"/>
              <a:gd name="connsiteY9437" fmla="*/ 1948063 h 2728897"/>
              <a:gd name="connsiteX9438" fmla="*/ 4314644 w 4618222"/>
              <a:gd name="connsiteY9438" fmla="*/ 1945211 h 2728897"/>
              <a:gd name="connsiteX9439" fmla="*/ 4318066 w 4618222"/>
              <a:gd name="connsiteY9439" fmla="*/ 1945782 h 2728897"/>
              <a:gd name="connsiteX9440" fmla="*/ 4318637 w 4618222"/>
              <a:gd name="connsiteY9440" fmla="*/ 1946922 h 2728897"/>
              <a:gd name="connsiteX9441" fmla="*/ 4316926 w 4618222"/>
              <a:gd name="connsiteY9441" fmla="*/ 1948063 h 2728897"/>
              <a:gd name="connsiteX9442" fmla="*/ 4313503 w 4618222"/>
              <a:gd name="connsiteY9442" fmla="*/ 1944640 h 2728897"/>
              <a:gd name="connsiteX9443" fmla="*/ 4313503 w 4618222"/>
              <a:gd name="connsiteY9443" fmla="*/ 1943500 h 2728897"/>
              <a:gd name="connsiteX9444" fmla="*/ 4313503 w 4618222"/>
              <a:gd name="connsiteY9444" fmla="*/ 1944640 h 2728897"/>
              <a:gd name="connsiteX9445" fmla="*/ 4314644 w 4618222"/>
              <a:gd name="connsiteY9445" fmla="*/ 1944640 h 2728897"/>
              <a:gd name="connsiteX9446" fmla="*/ 4313503 w 4618222"/>
              <a:gd name="connsiteY9446" fmla="*/ 1944640 h 2728897"/>
              <a:gd name="connsiteX9447" fmla="*/ 4139541 w 4618222"/>
              <a:gd name="connsiteY9447" fmla="*/ 2054152 h 2728897"/>
              <a:gd name="connsiteX9448" fmla="*/ 4139541 w 4618222"/>
              <a:gd name="connsiteY9448" fmla="*/ 2054152 h 2728897"/>
              <a:gd name="connsiteX9449" fmla="*/ 4139541 w 4618222"/>
              <a:gd name="connsiteY9449" fmla="*/ 2054152 h 2728897"/>
              <a:gd name="connsiteX9450" fmla="*/ 4140111 w 4618222"/>
              <a:gd name="connsiteY9450" fmla="*/ 2053581 h 2728897"/>
              <a:gd name="connsiteX9451" fmla="*/ 4139541 w 4618222"/>
              <a:gd name="connsiteY9451" fmla="*/ 2054152 h 2728897"/>
              <a:gd name="connsiteX9452" fmla="*/ 4143534 w 4618222"/>
              <a:gd name="connsiteY9452" fmla="*/ 2052440 h 2728897"/>
              <a:gd name="connsiteX9453" fmla="*/ 4140111 w 4618222"/>
              <a:gd name="connsiteY9453" fmla="*/ 2053581 h 2728897"/>
              <a:gd name="connsiteX9454" fmla="*/ 4142392 w 4618222"/>
              <a:gd name="connsiteY9454" fmla="*/ 2050730 h 2728897"/>
              <a:gd name="connsiteX9455" fmla="*/ 4143534 w 4618222"/>
              <a:gd name="connsiteY9455" fmla="*/ 2050159 h 2728897"/>
              <a:gd name="connsiteX9456" fmla="*/ 4143534 w 4618222"/>
              <a:gd name="connsiteY9456" fmla="*/ 2052440 h 2728897"/>
              <a:gd name="connsiteX9457" fmla="*/ 3758535 w 4618222"/>
              <a:gd name="connsiteY9457" fmla="*/ 2201877 h 2728897"/>
              <a:gd name="connsiteX9458" fmla="*/ 3758535 w 4618222"/>
              <a:gd name="connsiteY9458" fmla="*/ 2208721 h 2728897"/>
              <a:gd name="connsiteX9459" fmla="*/ 3755683 w 4618222"/>
              <a:gd name="connsiteY9459" fmla="*/ 2207581 h 2728897"/>
              <a:gd name="connsiteX9460" fmla="*/ 3756823 w 4618222"/>
              <a:gd name="connsiteY9460" fmla="*/ 2201877 h 2728897"/>
              <a:gd name="connsiteX9461" fmla="*/ 3758535 w 4618222"/>
              <a:gd name="connsiteY9461" fmla="*/ 2201877 h 2728897"/>
              <a:gd name="connsiteX9462" fmla="*/ 2025184 w 4618222"/>
              <a:gd name="connsiteY9462" fmla="*/ 148549 h 2728897"/>
              <a:gd name="connsiteX9463" fmla="*/ 2024043 w 4618222"/>
              <a:gd name="connsiteY9463" fmla="*/ 146268 h 2728897"/>
              <a:gd name="connsiteX9464" fmla="*/ 2025184 w 4618222"/>
              <a:gd name="connsiteY9464" fmla="*/ 143416 h 2728897"/>
              <a:gd name="connsiteX9465" fmla="*/ 2026325 w 4618222"/>
              <a:gd name="connsiteY9465" fmla="*/ 145697 h 2728897"/>
              <a:gd name="connsiteX9466" fmla="*/ 2025184 w 4618222"/>
              <a:gd name="connsiteY9466" fmla="*/ 148549 h 2728897"/>
              <a:gd name="connsiteX9467" fmla="*/ 2671412 w 4618222"/>
              <a:gd name="connsiteY9467" fmla="*/ 147409 h 2728897"/>
              <a:gd name="connsiteX9468" fmla="*/ 2667990 w 4618222"/>
              <a:gd name="connsiteY9468" fmla="*/ 147409 h 2728897"/>
              <a:gd name="connsiteX9469" fmla="*/ 2665708 w 4618222"/>
              <a:gd name="connsiteY9469" fmla="*/ 143416 h 2728897"/>
              <a:gd name="connsiteX9470" fmla="*/ 2666849 w 4618222"/>
              <a:gd name="connsiteY9470" fmla="*/ 141135 h 2728897"/>
              <a:gd name="connsiteX9471" fmla="*/ 2669701 w 4618222"/>
              <a:gd name="connsiteY9471" fmla="*/ 141705 h 2728897"/>
              <a:gd name="connsiteX9472" fmla="*/ 2671412 w 4618222"/>
              <a:gd name="connsiteY9472" fmla="*/ 147409 h 2728897"/>
              <a:gd name="connsiteX9473" fmla="*/ 1156512 w 4618222"/>
              <a:gd name="connsiteY9473" fmla="*/ 362438 h 2728897"/>
              <a:gd name="connsiteX9474" fmla="*/ 1153660 w 4618222"/>
              <a:gd name="connsiteY9474" fmla="*/ 364719 h 2728897"/>
              <a:gd name="connsiteX9475" fmla="*/ 1152520 w 4618222"/>
              <a:gd name="connsiteY9475" fmla="*/ 361867 h 2728897"/>
              <a:gd name="connsiteX9476" fmla="*/ 1154801 w 4618222"/>
              <a:gd name="connsiteY9476" fmla="*/ 360156 h 2728897"/>
              <a:gd name="connsiteX9477" fmla="*/ 1156512 w 4618222"/>
              <a:gd name="connsiteY9477" fmla="*/ 362438 h 2728897"/>
              <a:gd name="connsiteX9478" fmla="*/ 2952033 w 4618222"/>
              <a:gd name="connsiteY9478" fmla="*/ 400082 h 2728897"/>
              <a:gd name="connsiteX9479" fmla="*/ 2954315 w 4618222"/>
              <a:gd name="connsiteY9479" fmla="*/ 398371 h 2728897"/>
              <a:gd name="connsiteX9480" fmla="*/ 2955455 w 4618222"/>
              <a:gd name="connsiteY9480" fmla="*/ 399512 h 2728897"/>
              <a:gd name="connsiteX9481" fmla="*/ 2955455 w 4618222"/>
              <a:gd name="connsiteY9481" fmla="*/ 401223 h 2728897"/>
              <a:gd name="connsiteX9482" fmla="*/ 2953174 w 4618222"/>
              <a:gd name="connsiteY9482" fmla="*/ 402934 h 2728897"/>
              <a:gd name="connsiteX9483" fmla="*/ 2952033 w 4618222"/>
              <a:gd name="connsiteY9483" fmla="*/ 400082 h 2728897"/>
              <a:gd name="connsiteX9484" fmla="*/ 381952 w 4618222"/>
              <a:gd name="connsiteY9484" fmla="*/ 617963 h 2728897"/>
              <a:gd name="connsiteX9485" fmla="*/ 380811 w 4618222"/>
              <a:gd name="connsiteY9485" fmla="*/ 619104 h 2728897"/>
              <a:gd name="connsiteX9486" fmla="*/ 378529 w 4618222"/>
              <a:gd name="connsiteY9486" fmla="*/ 616252 h 2728897"/>
              <a:gd name="connsiteX9487" fmla="*/ 379670 w 4618222"/>
              <a:gd name="connsiteY9487" fmla="*/ 615111 h 2728897"/>
              <a:gd name="connsiteX9488" fmla="*/ 381952 w 4618222"/>
              <a:gd name="connsiteY9488" fmla="*/ 617963 h 2728897"/>
              <a:gd name="connsiteX9489" fmla="*/ 2324627 w 4618222"/>
              <a:gd name="connsiteY9489" fmla="*/ 621955 h 2728897"/>
              <a:gd name="connsiteX9490" fmla="*/ 2328620 w 4618222"/>
              <a:gd name="connsiteY9490" fmla="*/ 620815 h 2728897"/>
              <a:gd name="connsiteX9491" fmla="*/ 2325768 w 4618222"/>
              <a:gd name="connsiteY9491" fmla="*/ 624237 h 2728897"/>
              <a:gd name="connsiteX9492" fmla="*/ 2324627 w 4618222"/>
              <a:gd name="connsiteY9492" fmla="*/ 624807 h 2728897"/>
              <a:gd name="connsiteX9493" fmla="*/ 2324627 w 4618222"/>
              <a:gd name="connsiteY9493" fmla="*/ 621955 h 2728897"/>
              <a:gd name="connsiteX9494" fmla="*/ 2328620 w 4618222"/>
              <a:gd name="connsiteY9494" fmla="*/ 620244 h 2728897"/>
              <a:gd name="connsiteX9495" fmla="*/ 2329190 w 4618222"/>
              <a:gd name="connsiteY9495" fmla="*/ 620244 h 2728897"/>
              <a:gd name="connsiteX9496" fmla="*/ 2328620 w 4618222"/>
              <a:gd name="connsiteY9496" fmla="*/ 620244 h 2728897"/>
              <a:gd name="connsiteX9497" fmla="*/ 2328050 w 4618222"/>
              <a:gd name="connsiteY9497" fmla="*/ 620815 h 2728897"/>
              <a:gd name="connsiteX9498" fmla="*/ 2328620 w 4618222"/>
              <a:gd name="connsiteY9498" fmla="*/ 620244 h 2728897"/>
              <a:gd name="connsiteX9499" fmla="*/ 2582434 w 4618222"/>
              <a:gd name="connsiteY9499" fmla="*/ 690400 h 2728897"/>
              <a:gd name="connsiteX9500" fmla="*/ 2584145 w 4618222"/>
              <a:gd name="connsiteY9500" fmla="*/ 692681 h 2728897"/>
              <a:gd name="connsiteX9501" fmla="*/ 2583004 w 4618222"/>
              <a:gd name="connsiteY9501" fmla="*/ 693252 h 2728897"/>
              <a:gd name="connsiteX9502" fmla="*/ 2581293 w 4618222"/>
              <a:gd name="connsiteY9502" fmla="*/ 690970 h 2728897"/>
              <a:gd name="connsiteX9503" fmla="*/ 2582434 w 4618222"/>
              <a:gd name="connsiteY9503" fmla="*/ 690400 h 2728897"/>
              <a:gd name="connsiteX9504" fmla="*/ 1337889 w 4618222"/>
              <a:gd name="connsiteY9504" fmla="*/ 709792 h 2728897"/>
              <a:gd name="connsiteX9505" fmla="*/ 1337319 w 4618222"/>
              <a:gd name="connsiteY9505" fmla="*/ 712644 h 2728897"/>
              <a:gd name="connsiteX9506" fmla="*/ 1334467 w 4618222"/>
              <a:gd name="connsiteY9506" fmla="*/ 713785 h 2728897"/>
              <a:gd name="connsiteX9507" fmla="*/ 1332756 w 4618222"/>
              <a:gd name="connsiteY9507" fmla="*/ 711503 h 2728897"/>
              <a:gd name="connsiteX9508" fmla="*/ 1334467 w 4618222"/>
              <a:gd name="connsiteY9508" fmla="*/ 709792 h 2728897"/>
              <a:gd name="connsiteX9509" fmla="*/ 1337889 w 4618222"/>
              <a:gd name="connsiteY9509" fmla="*/ 709792 h 2728897"/>
              <a:gd name="connsiteX9510" fmla="*/ 3110025 w 4618222"/>
              <a:gd name="connsiteY9510" fmla="*/ 240949 h 2728897"/>
              <a:gd name="connsiteX9511" fmla="*/ 3108314 w 4618222"/>
              <a:gd name="connsiteY9511" fmla="*/ 242660 h 2728897"/>
              <a:gd name="connsiteX9512" fmla="*/ 3106603 w 4618222"/>
              <a:gd name="connsiteY9512" fmla="*/ 240379 h 2728897"/>
              <a:gd name="connsiteX9513" fmla="*/ 3107744 w 4618222"/>
              <a:gd name="connsiteY9513" fmla="*/ 239238 h 2728897"/>
              <a:gd name="connsiteX9514" fmla="*/ 3110025 w 4618222"/>
              <a:gd name="connsiteY9514" fmla="*/ 240949 h 2728897"/>
              <a:gd name="connsiteX9515" fmla="*/ 4196578 w 4618222"/>
              <a:gd name="connsiteY9515" fmla="*/ 851244 h 2728897"/>
              <a:gd name="connsiteX9516" fmla="*/ 4196578 w 4618222"/>
              <a:gd name="connsiteY9516" fmla="*/ 850103 h 2728897"/>
              <a:gd name="connsiteX9517" fmla="*/ 4197719 w 4618222"/>
              <a:gd name="connsiteY9517" fmla="*/ 849533 h 2728897"/>
              <a:gd name="connsiteX9518" fmla="*/ 4198289 w 4618222"/>
              <a:gd name="connsiteY9518" fmla="*/ 850673 h 2728897"/>
              <a:gd name="connsiteX9519" fmla="*/ 4196578 w 4618222"/>
              <a:gd name="connsiteY9519" fmla="*/ 851244 h 2728897"/>
              <a:gd name="connsiteX9520" fmla="*/ 4060830 w 4618222"/>
              <a:gd name="connsiteY9520" fmla="*/ 1164376 h 2728897"/>
              <a:gd name="connsiteX9521" fmla="*/ 4062541 w 4618222"/>
              <a:gd name="connsiteY9521" fmla="*/ 1162095 h 2728897"/>
              <a:gd name="connsiteX9522" fmla="*/ 4064252 w 4618222"/>
              <a:gd name="connsiteY9522" fmla="*/ 1164376 h 2728897"/>
              <a:gd name="connsiteX9523" fmla="*/ 4062541 w 4618222"/>
              <a:gd name="connsiteY9523" fmla="*/ 1166658 h 2728897"/>
              <a:gd name="connsiteX9524" fmla="*/ 4060830 w 4618222"/>
              <a:gd name="connsiteY9524" fmla="*/ 1164376 h 2728897"/>
              <a:gd name="connsiteX9525" fmla="*/ 2213406 w 4618222"/>
              <a:gd name="connsiteY9525" fmla="*/ 1206583 h 2728897"/>
              <a:gd name="connsiteX9526" fmla="*/ 2210554 w 4618222"/>
              <a:gd name="connsiteY9526" fmla="*/ 1205443 h 2728897"/>
              <a:gd name="connsiteX9527" fmla="*/ 2212835 w 4618222"/>
              <a:gd name="connsiteY9527" fmla="*/ 1202021 h 2728897"/>
              <a:gd name="connsiteX9528" fmla="*/ 2215117 w 4618222"/>
              <a:gd name="connsiteY9528" fmla="*/ 1203732 h 2728897"/>
              <a:gd name="connsiteX9529" fmla="*/ 2213406 w 4618222"/>
              <a:gd name="connsiteY9529" fmla="*/ 1206583 h 2728897"/>
              <a:gd name="connsiteX9530" fmla="*/ 2549353 w 4618222"/>
              <a:gd name="connsiteY9530" fmla="*/ 1262479 h 2728897"/>
              <a:gd name="connsiteX9531" fmla="*/ 2551634 w 4618222"/>
              <a:gd name="connsiteY9531" fmla="*/ 1259057 h 2728897"/>
              <a:gd name="connsiteX9532" fmla="*/ 2553916 w 4618222"/>
              <a:gd name="connsiteY9532" fmla="*/ 1260768 h 2728897"/>
              <a:gd name="connsiteX9533" fmla="*/ 2552205 w 4618222"/>
              <a:gd name="connsiteY9533" fmla="*/ 1263620 h 2728897"/>
              <a:gd name="connsiteX9534" fmla="*/ 2550493 w 4618222"/>
              <a:gd name="connsiteY9534" fmla="*/ 1264191 h 2728897"/>
              <a:gd name="connsiteX9535" fmla="*/ 2549353 w 4618222"/>
              <a:gd name="connsiteY9535" fmla="*/ 1262479 h 2728897"/>
              <a:gd name="connsiteX9536" fmla="*/ 943194 w 4618222"/>
              <a:gd name="connsiteY9536" fmla="*/ 1357731 h 2728897"/>
              <a:gd name="connsiteX9537" fmla="*/ 943194 w 4618222"/>
              <a:gd name="connsiteY9537" fmla="*/ 1357731 h 2728897"/>
              <a:gd name="connsiteX9538" fmla="*/ 943194 w 4618222"/>
              <a:gd name="connsiteY9538" fmla="*/ 1357731 h 2728897"/>
              <a:gd name="connsiteX9539" fmla="*/ 943194 w 4618222"/>
              <a:gd name="connsiteY9539" fmla="*/ 1357731 h 2728897"/>
              <a:gd name="connsiteX9540" fmla="*/ 943194 w 4618222"/>
              <a:gd name="connsiteY9540" fmla="*/ 1357731 h 2728897"/>
              <a:gd name="connsiteX9541" fmla="*/ 943765 w 4618222"/>
              <a:gd name="connsiteY9541" fmla="*/ 1358302 h 2728897"/>
              <a:gd name="connsiteX9542" fmla="*/ 948328 w 4618222"/>
              <a:gd name="connsiteY9542" fmla="*/ 1359442 h 2728897"/>
              <a:gd name="connsiteX9543" fmla="*/ 948898 w 4618222"/>
              <a:gd name="connsiteY9543" fmla="*/ 1361154 h 2728897"/>
              <a:gd name="connsiteX9544" fmla="*/ 946046 w 4618222"/>
              <a:gd name="connsiteY9544" fmla="*/ 1362294 h 2728897"/>
              <a:gd name="connsiteX9545" fmla="*/ 943765 w 4618222"/>
              <a:gd name="connsiteY9545" fmla="*/ 1358302 h 2728897"/>
              <a:gd name="connsiteX9546" fmla="*/ 1195297 w 4618222"/>
              <a:gd name="connsiteY9546" fmla="*/ 311104 h 2728897"/>
              <a:gd name="connsiteX9547" fmla="*/ 1195867 w 4618222"/>
              <a:gd name="connsiteY9547" fmla="*/ 311675 h 2728897"/>
              <a:gd name="connsiteX9548" fmla="*/ 1195297 w 4618222"/>
              <a:gd name="connsiteY9548" fmla="*/ 312815 h 2728897"/>
              <a:gd name="connsiteX9549" fmla="*/ 1195297 w 4618222"/>
              <a:gd name="connsiteY9549" fmla="*/ 311104 h 2728897"/>
              <a:gd name="connsiteX9550" fmla="*/ 1047001 w 4618222"/>
              <a:gd name="connsiteY9550" fmla="*/ 312815 h 2728897"/>
              <a:gd name="connsiteX9551" fmla="*/ 1047572 w 4618222"/>
              <a:gd name="connsiteY9551" fmla="*/ 313956 h 2728897"/>
              <a:gd name="connsiteX9552" fmla="*/ 1046431 w 4618222"/>
              <a:gd name="connsiteY9552" fmla="*/ 313956 h 2728897"/>
              <a:gd name="connsiteX9553" fmla="*/ 1047001 w 4618222"/>
              <a:gd name="connsiteY9553" fmla="*/ 312815 h 2728897"/>
              <a:gd name="connsiteX9554" fmla="*/ 3911393 w 4618222"/>
              <a:gd name="connsiteY9554" fmla="*/ 783940 h 2728897"/>
              <a:gd name="connsiteX9555" fmla="*/ 3912534 w 4618222"/>
              <a:gd name="connsiteY9555" fmla="*/ 785081 h 2728897"/>
              <a:gd name="connsiteX9556" fmla="*/ 3911393 w 4618222"/>
              <a:gd name="connsiteY9556" fmla="*/ 787362 h 2728897"/>
              <a:gd name="connsiteX9557" fmla="*/ 3910253 w 4618222"/>
              <a:gd name="connsiteY9557" fmla="*/ 786222 h 2728897"/>
              <a:gd name="connsiteX9558" fmla="*/ 3911393 w 4618222"/>
              <a:gd name="connsiteY9558" fmla="*/ 783940 h 2728897"/>
              <a:gd name="connsiteX9559" fmla="*/ 3036448 w 4618222"/>
              <a:gd name="connsiteY9559" fmla="*/ 336201 h 2728897"/>
              <a:gd name="connsiteX9560" fmla="*/ 3037018 w 4618222"/>
              <a:gd name="connsiteY9560" fmla="*/ 335060 h 2728897"/>
              <a:gd name="connsiteX9561" fmla="*/ 3037588 w 4618222"/>
              <a:gd name="connsiteY9561" fmla="*/ 336771 h 2728897"/>
              <a:gd name="connsiteX9562" fmla="*/ 3036448 w 4618222"/>
              <a:gd name="connsiteY9562" fmla="*/ 336201 h 2728897"/>
              <a:gd name="connsiteX9563" fmla="*/ 3034737 w 4618222"/>
              <a:gd name="connsiteY9563" fmla="*/ 348749 h 2728897"/>
              <a:gd name="connsiteX9564" fmla="*/ 3034737 w 4618222"/>
              <a:gd name="connsiteY9564" fmla="*/ 347608 h 2728897"/>
              <a:gd name="connsiteX9565" fmla="*/ 3035877 w 4618222"/>
              <a:gd name="connsiteY9565" fmla="*/ 348178 h 2728897"/>
              <a:gd name="connsiteX9566" fmla="*/ 3034737 w 4618222"/>
              <a:gd name="connsiteY9566" fmla="*/ 348749 h 2728897"/>
              <a:gd name="connsiteX9567" fmla="*/ 627780 w 4618222"/>
              <a:gd name="connsiteY9567" fmla="*/ 353312 h 2728897"/>
              <a:gd name="connsiteX9568" fmla="*/ 627780 w 4618222"/>
              <a:gd name="connsiteY9568" fmla="*/ 353312 h 2728897"/>
              <a:gd name="connsiteX9569" fmla="*/ 627780 w 4618222"/>
              <a:gd name="connsiteY9569" fmla="*/ 353312 h 2728897"/>
              <a:gd name="connsiteX9570" fmla="*/ 627780 w 4618222"/>
              <a:gd name="connsiteY9570" fmla="*/ 353312 h 2728897"/>
              <a:gd name="connsiteX9571" fmla="*/ 627780 w 4618222"/>
              <a:gd name="connsiteY9571" fmla="*/ 353312 h 2728897"/>
              <a:gd name="connsiteX9572" fmla="*/ 630632 w 4618222"/>
              <a:gd name="connsiteY9572" fmla="*/ 353312 h 2728897"/>
              <a:gd name="connsiteX9573" fmla="*/ 627780 w 4618222"/>
              <a:gd name="connsiteY9573" fmla="*/ 353312 h 2728897"/>
              <a:gd name="connsiteX9574" fmla="*/ 629491 w 4618222"/>
              <a:gd name="connsiteY9574" fmla="*/ 351030 h 2728897"/>
              <a:gd name="connsiteX9575" fmla="*/ 632343 w 4618222"/>
              <a:gd name="connsiteY9575" fmla="*/ 351601 h 2728897"/>
              <a:gd name="connsiteX9576" fmla="*/ 632343 w 4618222"/>
              <a:gd name="connsiteY9576" fmla="*/ 352741 h 2728897"/>
              <a:gd name="connsiteX9577" fmla="*/ 630632 w 4618222"/>
              <a:gd name="connsiteY9577" fmla="*/ 353312 h 2728897"/>
              <a:gd name="connsiteX9578" fmla="*/ 2978270 w 4618222"/>
              <a:gd name="connsiteY9578" fmla="*/ 351601 h 2728897"/>
              <a:gd name="connsiteX9579" fmla="*/ 2979411 w 4618222"/>
              <a:gd name="connsiteY9579" fmla="*/ 353882 h 2728897"/>
              <a:gd name="connsiteX9580" fmla="*/ 2978270 w 4618222"/>
              <a:gd name="connsiteY9580" fmla="*/ 355023 h 2728897"/>
              <a:gd name="connsiteX9581" fmla="*/ 2977129 w 4618222"/>
              <a:gd name="connsiteY9581" fmla="*/ 352171 h 2728897"/>
              <a:gd name="connsiteX9582" fmla="*/ 2978270 w 4618222"/>
              <a:gd name="connsiteY9582" fmla="*/ 351601 h 2728897"/>
              <a:gd name="connsiteX9583" fmla="*/ 2225383 w 4618222"/>
              <a:gd name="connsiteY9583" fmla="*/ 1199169 h 2728897"/>
              <a:gd name="connsiteX9584" fmla="*/ 2224813 w 4618222"/>
              <a:gd name="connsiteY9584" fmla="*/ 1197458 h 2728897"/>
              <a:gd name="connsiteX9585" fmla="*/ 2226524 w 4618222"/>
              <a:gd name="connsiteY9585" fmla="*/ 1197458 h 2728897"/>
              <a:gd name="connsiteX9586" fmla="*/ 2227095 w 4618222"/>
              <a:gd name="connsiteY9586" fmla="*/ 1198598 h 2728897"/>
              <a:gd name="connsiteX9587" fmla="*/ 2225383 w 4618222"/>
              <a:gd name="connsiteY9587" fmla="*/ 1199169 h 2728897"/>
              <a:gd name="connsiteX9588" fmla="*/ 1287697 w 4618222"/>
              <a:gd name="connsiteY9588" fmla="*/ 551800 h 2728897"/>
              <a:gd name="connsiteX9589" fmla="*/ 1288267 w 4618222"/>
              <a:gd name="connsiteY9589" fmla="*/ 550659 h 2728897"/>
              <a:gd name="connsiteX9590" fmla="*/ 1288838 w 4618222"/>
              <a:gd name="connsiteY9590" fmla="*/ 551800 h 2728897"/>
              <a:gd name="connsiteX9591" fmla="*/ 1287697 w 4618222"/>
              <a:gd name="connsiteY9591" fmla="*/ 551800 h 2728897"/>
              <a:gd name="connsiteX9592" fmla="*/ 2665138 w 4618222"/>
              <a:gd name="connsiteY9592" fmla="*/ 122312 h 2728897"/>
              <a:gd name="connsiteX9593" fmla="*/ 2666278 w 4618222"/>
              <a:gd name="connsiteY9593" fmla="*/ 121172 h 2728897"/>
              <a:gd name="connsiteX9594" fmla="*/ 2667419 w 4618222"/>
              <a:gd name="connsiteY9594" fmla="*/ 124024 h 2728897"/>
              <a:gd name="connsiteX9595" fmla="*/ 2666278 w 4618222"/>
              <a:gd name="connsiteY9595" fmla="*/ 125164 h 2728897"/>
              <a:gd name="connsiteX9596" fmla="*/ 2665138 w 4618222"/>
              <a:gd name="connsiteY9596" fmla="*/ 122312 h 2728897"/>
              <a:gd name="connsiteX9597" fmla="*/ 3953030 w 4618222"/>
              <a:gd name="connsiteY9597" fmla="*/ 1275598 h 2728897"/>
              <a:gd name="connsiteX9598" fmla="*/ 3951890 w 4618222"/>
              <a:gd name="connsiteY9598" fmla="*/ 1276168 h 2728897"/>
              <a:gd name="connsiteX9599" fmla="*/ 3951319 w 4618222"/>
              <a:gd name="connsiteY9599" fmla="*/ 1275028 h 2728897"/>
              <a:gd name="connsiteX9600" fmla="*/ 3952460 w 4618222"/>
              <a:gd name="connsiteY9600" fmla="*/ 1274457 h 2728897"/>
              <a:gd name="connsiteX9601" fmla="*/ 3953030 w 4618222"/>
              <a:gd name="connsiteY9601" fmla="*/ 1275598 h 2728897"/>
              <a:gd name="connsiteX9602" fmla="*/ 3026181 w 4618222"/>
              <a:gd name="connsiteY9602" fmla="*/ 364719 h 2728897"/>
              <a:gd name="connsiteX9603" fmla="*/ 3025611 w 4618222"/>
              <a:gd name="connsiteY9603" fmla="*/ 365860 h 2728897"/>
              <a:gd name="connsiteX9604" fmla="*/ 3024470 w 4618222"/>
              <a:gd name="connsiteY9604" fmla="*/ 365289 h 2728897"/>
              <a:gd name="connsiteX9605" fmla="*/ 3026181 w 4618222"/>
              <a:gd name="connsiteY9605" fmla="*/ 364719 h 2728897"/>
              <a:gd name="connsiteX9606" fmla="*/ 1965295 w 4618222"/>
              <a:gd name="connsiteY9606" fmla="*/ 373275 h 2728897"/>
              <a:gd name="connsiteX9607" fmla="*/ 1965295 w 4618222"/>
              <a:gd name="connsiteY9607" fmla="*/ 367571 h 2728897"/>
              <a:gd name="connsiteX9608" fmla="*/ 1965295 w 4618222"/>
              <a:gd name="connsiteY9608" fmla="*/ 373275 h 2728897"/>
              <a:gd name="connsiteX9609" fmla="*/ 1204994 w 4618222"/>
              <a:gd name="connsiteY9609" fmla="*/ 152542 h 2728897"/>
              <a:gd name="connsiteX9610" fmla="*/ 1207275 w 4618222"/>
              <a:gd name="connsiteY9610" fmla="*/ 150831 h 2728897"/>
              <a:gd name="connsiteX9611" fmla="*/ 1205564 w 4618222"/>
              <a:gd name="connsiteY9611" fmla="*/ 153683 h 2728897"/>
              <a:gd name="connsiteX9612" fmla="*/ 1204994 w 4618222"/>
              <a:gd name="connsiteY9612" fmla="*/ 152542 h 2728897"/>
              <a:gd name="connsiteX9613" fmla="*/ 2966863 w 4618222"/>
              <a:gd name="connsiteY9613" fmla="*/ 410349 h 2728897"/>
              <a:gd name="connsiteX9614" fmla="*/ 2966292 w 4618222"/>
              <a:gd name="connsiteY9614" fmla="*/ 409208 h 2728897"/>
              <a:gd name="connsiteX9615" fmla="*/ 2967433 w 4618222"/>
              <a:gd name="connsiteY9615" fmla="*/ 408638 h 2728897"/>
              <a:gd name="connsiteX9616" fmla="*/ 2968574 w 4618222"/>
              <a:gd name="connsiteY9616" fmla="*/ 409208 h 2728897"/>
              <a:gd name="connsiteX9617" fmla="*/ 2966863 w 4618222"/>
              <a:gd name="connsiteY9617" fmla="*/ 410349 h 2728897"/>
              <a:gd name="connsiteX9618" fmla="*/ 2013776 w 4618222"/>
              <a:gd name="connsiteY9618" fmla="*/ 157105 h 2728897"/>
              <a:gd name="connsiteX9619" fmla="*/ 2013206 w 4618222"/>
              <a:gd name="connsiteY9619" fmla="*/ 154824 h 2728897"/>
              <a:gd name="connsiteX9620" fmla="*/ 2014917 w 4618222"/>
              <a:gd name="connsiteY9620" fmla="*/ 156535 h 2728897"/>
              <a:gd name="connsiteX9621" fmla="*/ 2015487 w 4618222"/>
              <a:gd name="connsiteY9621" fmla="*/ 158246 h 2728897"/>
              <a:gd name="connsiteX9622" fmla="*/ 2013776 w 4618222"/>
              <a:gd name="connsiteY9622" fmla="*/ 157105 h 2728897"/>
              <a:gd name="connsiteX9623" fmla="*/ 2013206 w 4618222"/>
              <a:gd name="connsiteY9623" fmla="*/ 154253 h 2728897"/>
              <a:gd name="connsiteX9624" fmla="*/ 2013206 w 4618222"/>
              <a:gd name="connsiteY9624" fmla="*/ 154253 h 2728897"/>
              <a:gd name="connsiteX9625" fmla="*/ 2013206 w 4618222"/>
              <a:gd name="connsiteY9625" fmla="*/ 154253 h 2728897"/>
              <a:gd name="connsiteX9626" fmla="*/ 2013206 w 4618222"/>
              <a:gd name="connsiteY9626" fmla="*/ 154253 h 2728897"/>
              <a:gd name="connsiteX9627" fmla="*/ 2013206 w 4618222"/>
              <a:gd name="connsiteY9627" fmla="*/ 154253 h 2728897"/>
              <a:gd name="connsiteX9628" fmla="*/ 2825982 w 4618222"/>
              <a:gd name="connsiteY9628" fmla="*/ 556363 h 2728897"/>
              <a:gd name="connsiteX9629" fmla="*/ 2827122 w 4618222"/>
              <a:gd name="connsiteY9629" fmla="*/ 556934 h 2728897"/>
              <a:gd name="connsiteX9630" fmla="*/ 2825982 w 4618222"/>
              <a:gd name="connsiteY9630" fmla="*/ 557504 h 2728897"/>
              <a:gd name="connsiteX9631" fmla="*/ 2825982 w 4618222"/>
              <a:gd name="connsiteY9631" fmla="*/ 556363 h 2728897"/>
              <a:gd name="connsiteX9632" fmla="*/ 1072668 w 4618222"/>
              <a:gd name="connsiteY9632" fmla="*/ 434304 h 2728897"/>
              <a:gd name="connsiteX9633" fmla="*/ 1073238 w 4618222"/>
              <a:gd name="connsiteY9633" fmla="*/ 435445 h 2728897"/>
              <a:gd name="connsiteX9634" fmla="*/ 1072668 w 4618222"/>
              <a:gd name="connsiteY9634" fmla="*/ 436586 h 2728897"/>
              <a:gd name="connsiteX9635" fmla="*/ 1071527 w 4618222"/>
              <a:gd name="connsiteY9635" fmla="*/ 434875 h 2728897"/>
              <a:gd name="connsiteX9636" fmla="*/ 1072668 w 4618222"/>
              <a:gd name="connsiteY9636" fmla="*/ 434304 h 2728897"/>
              <a:gd name="connsiteX9637" fmla="*/ 1283134 w 4618222"/>
              <a:gd name="connsiteY9637" fmla="*/ 181060 h 2728897"/>
              <a:gd name="connsiteX9638" fmla="*/ 1283134 w 4618222"/>
              <a:gd name="connsiteY9638" fmla="*/ 178779 h 2728897"/>
              <a:gd name="connsiteX9639" fmla="*/ 1284845 w 4618222"/>
              <a:gd name="connsiteY9639" fmla="*/ 180490 h 2728897"/>
              <a:gd name="connsiteX9640" fmla="*/ 1284845 w 4618222"/>
              <a:gd name="connsiteY9640" fmla="*/ 182201 h 2728897"/>
              <a:gd name="connsiteX9641" fmla="*/ 1283134 w 4618222"/>
              <a:gd name="connsiteY9641" fmla="*/ 181060 h 2728897"/>
              <a:gd name="connsiteX9642" fmla="*/ 2651449 w 4618222"/>
              <a:gd name="connsiteY9642" fmla="*/ 188475 h 2728897"/>
              <a:gd name="connsiteX9643" fmla="*/ 2651449 w 4618222"/>
              <a:gd name="connsiteY9643" fmla="*/ 185623 h 2728897"/>
              <a:gd name="connsiteX9644" fmla="*/ 2654301 w 4618222"/>
              <a:gd name="connsiteY9644" fmla="*/ 185623 h 2728897"/>
              <a:gd name="connsiteX9645" fmla="*/ 2657152 w 4618222"/>
              <a:gd name="connsiteY9645" fmla="*/ 186764 h 2728897"/>
              <a:gd name="connsiteX9646" fmla="*/ 2654301 w 4618222"/>
              <a:gd name="connsiteY9646" fmla="*/ 187905 h 2728897"/>
              <a:gd name="connsiteX9647" fmla="*/ 2651449 w 4618222"/>
              <a:gd name="connsiteY9647" fmla="*/ 188475 h 2728897"/>
              <a:gd name="connsiteX9648" fmla="*/ 2650878 w 4618222"/>
              <a:gd name="connsiteY9648" fmla="*/ 188475 h 2728897"/>
              <a:gd name="connsiteX9649" fmla="*/ 2650878 w 4618222"/>
              <a:gd name="connsiteY9649" fmla="*/ 188475 h 2728897"/>
              <a:gd name="connsiteX9650" fmla="*/ 2650878 w 4618222"/>
              <a:gd name="connsiteY9650" fmla="*/ 188475 h 2728897"/>
              <a:gd name="connsiteX9651" fmla="*/ 2650878 w 4618222"/>
              <a:gd name="connsiteY9651" fmla="*/ 188475 h 2728897"/>
              <a:gd name="connsiteX9652" fmla="*/ 2650878 w 4618222"/>
              <a:gd name="connsiteY9652" fmla="*/ 188475 h 2728897"/>
              <a:gd name="connsiteX9653" fmla="*/ 3971282 w 4618222"/>
              <a:gd name="connsiteY9653" fmla="*/ 1281872 h 2728897"/>
              <a:gd name="connsiteX9654" fmla="*/ 3968430 w 4618222"/>
              <a:gd name="connsiteY9654" fmla="*/ 1275598 h 2728897"/>
              <a:gd name="connsiteX9655" fmla="*/ 3971282 w 4618222"/>
              <a:gd name="connsiteY9655" fmla="*/ 1281872 h 2728897"/>
              <a:gd name="connsiteX9656" fmla="*/ 1341312 w 4618222"/>
              <a:gd name="connsiteY9656" fmla="*/ 192468 h 2728897"/>
              <a:gd name="connsiteX9657" fmla="*/ 1343023 w 4618222"/>
              <a:gd name="connsiteY9657" fmla="*/ 194179 h 2728897"/>
              <a:gd name="connsiteX9658" fmla="*/ 1342452 w 4618222"/>
              <a:gd name="connsiteY9658" fmla="*/ 195320 h 2728897"/>
              <a:gd name="connsiteX9659" fmla="*/ 1341312 w 4618222"/>
              <a:gd name="connsiteY9659" fmla="*/ 192468 h 2728897"/>
              <a:gd name="connsiteX9660" fmla="*/ 4335177 w 4618222"/>
              <a:gd name="connsiteY9660" fmla="*/ 1848249 h 2728897"/>
              <a:gd name="connsiteX9661" fmla="*/ 4341451 w 4618222"/>
              <a:gd name="connsiteY9661" fmla="*/ 1850530 h 2728897"/>
              <a:gd name="connsiteX9662" fmla="*/ 4335177 w 4618222"/>
              <a:gd name="connsiteY9662" fmla="*/ 1848249 h 2728897"/>
              <a:gd name="connsiteX9663" fmla="*/ 4342592 w 4618222"/>
              <a:gd name="connsiteY9663" fmla="*/ 1851100 h 2728897"/>
              <a:gd name="connsiteX9664" fmla="*/ 4342592 w 4618222"/>
              <a:gd name="connsiteY9664" fmla="*/ 1851671 h 2728897"/>
              <a:gd name="connsiteX9665" fmla="*/ 4342592 w 4618222"/>
              <a:gd name="connsiteY9665" fmla="*/ 1851100 h 2728897"/>
              <a:gd name="connsiteX9666" fmla="*/ 4341451 w 4618222"/>
              <a:gd name="connsiteY9666" fmla="*/ 1851100 h 2728897"/>
              <a:gd name="connsiteX9667" fmla="*/ 4342592 w 4618222"/>
              <a:gd name="connsiteY9667" fmla="*/ 1851100 h 2728897"/>
              <a:gd name="connsiteX9668" fmla="*/ 2351435 w 4618222"/>
              <a:gd name="connsiteY9668" fmla="*/ 204445 h 2728897"/>
              <a:gd name="connsiteX9669" fmla="*/ 2349724 w 4618222"/>
              <a:gd name="connsiteY9669" fmla="*/ 202164 h 2728897"/>
              <a:gd name="connsiteX9670" fmla="*/ 2352576 w 4618222"/>
              <a:gd name="connsiteY9670" fmla="*/ 202164 h 2728897"/>
              <a:gd name="connsiteX9671" fmla="*/ 2353716 w 4618222"/>
              <a:gd name="connsiteY9671" fmla="*/ 203305 h 2728897"/>
              <a:gd name="connsiteX9672" fmla="*/ 2351435 w 4618222"/>
              <a:gd name="connsiteY9672" fmla="*/ 204445 h 2728897"/>
              <a:gd name="connsiteX9673" fmla="*/ 2349153 w 4618222"/>
              <a:gd name="connsiteY9673" fmla="*/ 202734 h 2728897"/>
              <a:gd name="connsiteX9674" fmla="*/ 2348583 w 4618222"/>
              <a:gd name="connsiteY9674" fmla="*/ 201594 h 2728897"/>
              <a:gd name="connsiteX9675" fmla="*/ 2349153 w 4618222"/>
              <a:gd name="connsiteY9675" fmla="*/ 202734 h 2728897"/>
              <a:gd name="connsiteX9676" fmla="*/ 2349724 w 4618222"/>
              <a:gd name="connsiteY9676" fmla="*/ 202734 h 2728897"/>
              <a:gd name="connsiteX9677" fmla="*/ 2349153 w 4618222"/>
              <a:gd name="connsiteY9677" fmla="*/ 202734 h 2728897"/>
              <a:gd name="connsiteX9678" fmla="*/ 3559476 w 4618222"/>
              <a:gd name="connsiteY9678" fmla="*/ 209009 h 2728897"/>
              <a:gd name="connsiteX9679" fmla="*/ 3556624 w 4618222"/>
              <a:gd name="connsiteY9679" fmla="*/ 209009 h 2728897"/>
              <a:gd name="connsiteX9680" fmla="*/ 3555483 w 4618222"/>
              <a:gd name="connsiteY9680" fmla="*/ 207868 h 2728897"/>
              <a:gd name="connsiteX9681" fmla="*/ 3558335 w 4618222"/>
              <a:gd name="connsiteY9681" fmla="*/ 206727 h 2728897"/>
              <a:gd name="connsiteX9682" fmla="*/ 3559476 w 4618222"/>
              <a:gd name="connsiteY9682" fmla="*/ 209009 h 2728897"/>
              <a:gd name="connsiteX9683" fmla="*/ 3560046 w 4618222"/>
              <a:gd name="connsiteY9683" fmla="*/ 209009 h 2728897"/>
              <a:gd name="connsiteX9684" fmla="*/ 3560046 w 4618222"/>
              <a:gd name="connsiteY9684" fmla="*/ 209009 h 2728897"/>
              <a:gd name="connsiteX9685" fmla="*/ 3560046 w 4618222"/>
              <a:gd name="connsiteY9685" fmla="*/ 209009 h 2728897"/>
              <a:gd name="connsiteX9686" fmla="*/ 3560046 w 4618222"/>
              <a:gd name="connsiteY9686" fmla="*/ 209009 h 2728897"/>
              <a:gd name="connsiteX9687" fmla="*/ 3560046 w 4618222"/>
              <a:gd name="connsiteY9687" fmla="*/ 209009 h 2728897"/>
              <a:gd name="connsiteX9688" fmla="*/ 1049283 w 4618222"/>
              <a:gd name="connsiteY9688" fmla="*/ 465675 h 2728897"/>
              <a:gd name="connsiteX9689" fmla="*/ 1049283 w 4618222"/>
              <a:gd name="connsiteY9689" fmla="*/ 465675 h 2728897"/>
              <a:gd name="connsiteX9690" fmla="*/ 1049283 w 4618222"/>
              <a:gd name="connsiteY9690" fmla="*/ 465675 h 2728897"/>
              <a:gd name="connsiteX9691" fmla="*/ 1049283 w 4618222"/>
              <a:gd name="connsiteY9691" fmla="*/ 466815 h 2728897"/>
              <a:gd name="connsiteX9692" fmla="*/ 1049283 w 4618222"/>
              <a:gd name="connsiteY9692" fmla="*/ 465675 h 2728897"/>
              <a:gd name="connsiteX9693" fmla="*/ 1047572 w 4618222"/>
              <a:gd name="connsiteY9693" fmla="*/ 468526 h 2728897"/>
              <a:gd name="connsiteX9694" fmla="*/ 1049283 w 4618222"/>
              <a:gd name="connsiteY9694" fmla="*/ 466245 h 2728897"/>
              <a:gd name="connsiteX9695" fmla="*/ 1049283 w 4618222"/>
              <a:gd name="connsiteY9695" fmla="*/ 468526 h 2728897"/>
              <a:gd name="connsiteX9696" fmla="*/ 1048712 w 4618222"/>
              <a:gd name="connsiteY9696" fmla="*/ 470237 h 2728897"/>
              <a:gd name="connsiteX9697" fmla="*/ 1047572 w 4618222"/>
              <a:gd name="connsiteY9697" fmla="*/ 468526 h 2728897"/>
              <a:gd name="connsiteX9698" fmla="*/ 2131272 w 4618222"/>
              <a:gd name="connsiteY9698" fmla="*/ 847251 h 2728897"/>
              <a:gd name="connsiteX9699" fmla="*/ 2130702 w 4618222"/>
              <a:gd name="connsiteY9699" fmla="*/ 846110 h 2728897"/>
              <a:gd name="connsiteX9700" fmla="*/ 2132413 w 4618222"/>
              <a:gd name="connsiteY9700" fmla="*/ 846110 h 2728897"/>
              <a:gd name="connsiteX9701" fmla="*/ 2131272 w 4618222"/>
              <a:gd name="connsiteY9701" fmla="*/ 847251 h 2728897"/>
              <a:gd name="connsiteX9702" fmla="*/ 1321349 w 4618222"/>
              <a:gd name="connsiteY9702" fmla="*/ 1573901 h 2728897"/>
              <a:gd name="connsiteX9703" fmla="*/ 1322489 w 4618222"/>
              <a:gd name="connsiteY9703" fmla="*/ 1573330 h 2728897"/>
              <a:gd name="connsiteX9704" fmla="*/ 1323060 w 4618222"/>
              <a:gd name="connsiteY9704" fmla="*/ 1574471 h 2728897"/>
              <a:gd name="connsiteX9705" fmla="*/ 1322489 w 4618222"/>
              <a:gd name="connsiteY9705" fmla="*/ 1575612 h 2728897"/>
              <a:gd name="connsiteX9706" fmla="*/ 1321349 w 4618222"/>
              <a:gd name="connsiteY9706" fmla="*/ 1573901 h 2728897"/>
              <a:gd name="connsiteX9707" fmla="*/ 2455812 w 4618222"/>
              <a:gd name="connsiteY9707" fmla="*/ 1234532 h 2728897"/>
              <a:gd name="connsiteX9708" fmla="*/ 2455812 w 4618222"/>
              <a:gd name="connsiteY9708" fmla="*/ 1234532 h 2728897"/>
              <a:gd name="connsiteX9709" fmla="*/ 2455812 w 4618222"/>
              <a:gd name="connsiteY9709" fmla="*/ 1234532 h 2728897"/>
              <a:gd name="connsiteX9710" fmla="*/ 2455812 w 4618222"/>
              <a:gd name="connsiteY9710" fmla="*/ 1234532 h 2728897"/>
              <a:gd name="connsiteX9711" fmla="*/ 2455812 w 4618222"/>
              <a:gd name="connsiteY9711" fmla="*/ 1234532 h 2728897"/>
              <a:gd name="connsiteX9712" fmla="*/ 2455242 w 4618222"/>
              <a:gd name="connsiteY9712" fmla="*/ 1234532 h 2728897"/>
              <a:gd name="connsiteX9713" fmla="*/ 2453531 w 4618222"/>
              <a:gd name="connsiteY9713" fmla="*/ 1236243 h 2728897"/>
              <a:gd name="connsiteX9714" fmla="*/ 2452390 w 4618222"/>
              <a:gd name="connsiteY9714" fmla="*/ 1235672 h 2728897"/>
              <a:gd name="connsiteX9715" fmla="*/ 2455242 w 4618222"/>
              <a:gd name="connsiteY9715" fmla="*/ 1234532 h 2728897"/>
              <a:gd name="connsiteX9716" fmla="*/ 3987823 w 4618222"/>
              <a:gd name="connsiteY9716" fmla="*/ 1317235 h 2728897"/>
              <a:gd name="connsiteX9717" fmla="*/ 3986682 w 4618222"/>
              <a:gd name="connsiteY9717" fmla="*/ 1318376 h 2728897"/>
              <a:gd name="connsiteX9718" fmla="*/ 3986112 w 4618222"/>
              <a:gd name="connsiteY9718" fmla="*/ 1317235 h 2728897"/>
              <a:gd name="connsiteX9719" fmla="*/ 3987823 w 4618222"/>
              <a:gd name="connsiteY9719" fmla="*/ 1317235 h 2728897"/>
              <a:gd name="connsiteX9720" fmla="*/ 1605393 w 4618222"/>
              <a:gd name="connsiteY9720" fmla="*/ 497045 h 2728897"/>
              <a:gd name="connsiteX9721" fmla="*/ 1605393 w 4618222"/>
              <a:gd name="connsiteY9721" fmla="*/ 497045 h 2728897"/>
              <a:gd name="connsiteX9722" fmla="*/ 1605393 w 4618222"/>
              <a:gd name="connsiteY9722" fmla="*/ 497045 h 2728897"/>
              <a:gd name="connsiteX9723" fmla="*/ 1605393 w 4618222"/>
              <a:gd name="connsiteY9723" fmla="*/ 497045 h 2728897"/>
              <a:gd name="connsiteX9724" fmla="*/ 1605393 w 4618222"/>
              <a:gd name="connsiteY9724" fmla="*/ 497045 h 2728897"/>
              <a:gd name="connsiteX9725" fmla="*/ 1604822 w 4618222"/>
              <a:gd name="connsiteY9725" fmla="*/ 493622 h 2728897"/>
              <a:gd name="connsiteX9726" fmla="*/ 1604822 w 4618222"/>
              <a:gd name="connsiteY9726" fmla="*/ 496474 h 2728897"/>
              <a:gd name="connsiteX9727" fmla="*/ 1601970 w 4618222"/>
              <a:gd name="connsiteY9727" fmla="*/ 496474 h 2728897"/>
              <a:gd name="connsiteX9728" fmla="*/ 1599118 w 4618222"/>
              <a:gd name="connsiteY9728" fmla="*/ 494763 h 2728897"/>
              <a:gd name="connsiteX9729" fmla="*/ 1601970 w 4618222"/>
              <a:gd name="connsiteY9729" fmla="*/ 493052 h 2728897"/>
              <a:gd name="connsiteX9730" fmla="*/ 1604822 w 4618222"/>
              <a:gd name="connsiteY9730" fmla="*/ 493622 h 2728897"/>
              <a:gd name="connsiteX9731" fmla="*/ 1492459 w 4618222"/>
              <a:gd name="connsiteY9731" fmla="*/ 266616 h 2728897"/>
              <a:gd name="connsiteX9732" fmla="*/ 1490178 w 4618222"/>
              <a:gd name="connsiteY9732" fmla="*/ 265475 h 2728897"/>
              <a:gd name="connsiteX9733" fmla="*/ 1491319 w 4618222"/>
              <a:gd name="connsiteY9733" fmla="*/ 264334 h 2728897"/>
              <a:gd name="connsiteX9734" fmla="*/ 1493600 w 4618222"/>
              <a:gd name="connsiteY9734" fmla="*/ 265475 h 2728897"/>
              <a:gd name="connsiteX9735" fmla="*/ 1492459 w 4618222"/>
              <a:gd name="connsiteY9735" fmla="*/ 266616 h 2728897"/>
              <a:gd name="connsiteX9736" fmla="*/ 2516842 w 4618222"/>
              <a:gd name="connsiteY9736" fmla="*/ 1246509 h 2728897"/>
              <a:gd name="connsiteX9737" fmla="*/ 2517983 w 4618222"/>
              <a:gd name="connsiteY9737" fmla="*/ 1245939 h 2728897"/>
              <a:gd name="connsiteX9738" fmla="*/ 2517983 w 4618222"/>
              <a:gd name="connsiteY9738" fmla="*/ 1247080 h 2728897"/>
              <a:gd name="connsiteX9739" fmla="*/ 2516842 w 4618222"/>
              <a:gd name="connsiteY9739" fmla="*/ 1246509 h 2728897"/>
              <a:gd name="connsiteX9740" fmla="*/ 1137690 w 4618222"/>
              <a:gd name="connsiteY9740" fmla="*/ 1456975 h 2728897"/>
              <a:gd name="connsiteX9741" fmla="*/ 1137120 w 4618222"/>
              <a:gd name="connsiteY9741" fmla="*/ 1458116 h 2728897"/>
              <a:gd name="connsiteX9742" fmla="*/ 1136549 w 4618222"/>
              <a:gd name="connsiteY9742" fmla="*/ 1456975 h 2728897"/>
              <a:gd name="connsiteX9743" fmla="*/ 1137120 w 4618222"/>
              <a:gd name="connsiteY9743" fmla="*/ 1455835 h 2728897"/>
              <a:gd name="connsiteX9744" fmla="*/ 1137690 w 4618222"/>
              <a:gd name="connsiteY9744" fmla="*/ 1456975 h 2728897"/>
              <a:gd name="connsiteX9745" fmla="*/ 2311509 w 4618222"/>
              <a:gd name="connsiteY9745" fmla="*/ 1144984 h 2728897"/>
              <a:gd name="connsiteX9746" fmla="*/ 2311509 w 4618222"/>
              <a:gd name="connsiteY9746" fmla="*/ 1144984 h 2728897"/>
              <a:gd name="connsiteX9747" fmla="*/ 2311509 w 4618222"/>
              <a:gd name="connsiteY9747" fmla="*/ 1144984 h 2728897"/>
              <a:gd name="connsiteX9748" fmla="*/ 2311509 w 4618222"/>
              <a:gd name="connsiteY9748" fmla="*/ 1144984 h 2728897"/>
              <a:gd name="connsiteX9749" fmla="*/ 2311509 w 4618222"/>
              <a:gd name="connsiteY9749" fmla="*/ 1144984 h 2728897"/>
              <a:gd name="connsiteX9750" fmla="*/ 2311509 w 4618222"/>
              <a:gd name="connsiteY9750" fmla="*/ 1145554 h 2728897"/>
              <a:gd name="connsiteX9751" fmla="*/ 2309798 w 4618222"/>
              <a:gd name="connsiteY9751" fmla="*/ 1147265 h 2728897"/>
              <a:gd name="connsiteX9752" fmla="*/ 2308657 w 4618222"/>
              <a:gd name="connsiteY9752" fmla="*/ 1146695 h 2728897"/>
              <a:gd name="connsiteX9753" fmla="*/ 2311509 w 4618222"/>
              <a:gd name="connsiteY9753" fmla="*/ 1145554 h 2728897"/>
              <a:gd name="connsiteX9754" fmla="*/ 2416457 w 4618222"/>
              <a:gd name="connsiteY9754" fmla="*/ 282586 h 2728897"/>
              <a:gd name="connsiteX9755" fmla="*/ 2417597 w 4618222"/>
              <a:gd name="connsiteY9755" fmla="*/ 285438 h 2728897"/>
              <a:gd name="connsiteX9756" fmla="*/ 2416457 w 4618222"/>
              <a:gd name="connsiteY9756" fmla="*/ 286579 h 2728897"/>
              <a:gd name="connsiteX9757" fmla="*/ 2415316 w 4618222"/>
              <a:gd name="connsiteY9757" fmla="*/ 283727 h 2728897"/>
              <a:gd name="connsiteX9758" fmla="*/ 2416457 w 4618222"/>
              <a:gd name="connsiteY9758" fmla="*/ 282586 h 2728897"/>
              <a:gd name="connsiteX9759" fmla="*/ 2990248 w 4618222"/>
              <a:gd name="connsiteY9759" fmla="*/ 300838 h 2728897"/>
              <a:gd name="connsiteX9760" fmla="*/ 2989677 w 4618222"/>
              <a:gd name="connsiteY9760" fmla="*/ 298556 h 2728897"/>
              <a:gd name="connsiteX9761" fmla="*/ 2991389 w 4618222"/>
              <a:gd name="connsiteY9761" fmla="*/ 299127 h 2728897"/>
              <a:gd name="connsiteX9762" fmla="*/ 2991959 w 4618222"/>
              <a:gd name="connsiteY9762" fmla="*/ 300268 h 2728897"/>
              <a:gd name="connsiteX9763" fmla="*/ 2990248 w 4618222"/>
              <a:gd name="connsiteY9763" fmla="*/ 300838 h 2728897"/>
              <a:gd name="connsiteX9764" fmla="*/ 2981692 w 4618222"/>
              <a:gd name="connsiteY9764" fmla="*/ 303119 h 2728897"/>
              <a:gd name="connsiteX9765" fmla="*/ 2981122 w 4618222"/>
              <a:gd name="connsiteY9765" fmla="*/ 304260 h 2728897"/>
              <a:gd name="connsiteX9766" fmla="*/ 2979981 w 4618222"/>
              <a:gd name="connsiteY9766" fmla="*/ 303690 h 2728897"/>
              <a:gd name="connsiteX9767" fmla="*/ 2981692 w 4618222"/>
              <a:gd name="connsiteY9767" fmla="*/ 303119 h 2728897"/>
              <a:gd name="connsiteX9768" fmla="*/ 4222244 w 4618222"/>
              <a:gd name="connsiteY9768" fmla="*/ 1600708 h 2728897"/>
              <a:gd name="connsiteX9769" fmla="*/ 4221104 w 4618222"/>
              <a:gd name="connsiteY9769" fmla="*/ 1600138 h 2728897"/>
              <a:gd name="connsiteX9770" fmla="*/ 4222244 w 4618222"/>
              <a:gd name="connsiteY9770" fmla="*/ 1598997 h 2728897"/>
              <a:gd name="connsiteX9771" fmla="*/ 4223385 w 4618222"/>
              <a:gd name="connsiteY9771" fmla="*/ 1600138 h 2728897"/>
              <a:gd name="connsiteX9772" fmla="*/ 4222244 w 4618222"/>
              <a:gd name="connsiteY9772" fmla="*/ 1600708 h 2728897"/>
              <a:gd name="connsiteX9773" fmla="*/ 2098762 w 4618222"/>
              <a:gd name="connsiteY9773" fmla="*/ 908851 h 2728897"/>
              <a:gd name="connsiteX9774" fmla="*/ 2098762 w 4618222"/>
              <a:gd name="connsiteY9774" fmla="*/ 908851 h 2728897"/>
              <a:gd name="connsiteX9775" fmla="*/ 2098762 w 4618222"/>
              <a:gd name="connsiteY9775" fmla="*/ 908851 h 2728897"/>
              <a:gd name="connsiteX9776" fmla="*/ 2098762 w 4618222"/>
              <a:gd name="connsiteY9776" fmla="*/ 908851 h 2728897"/>
              <a:gd name="connsiteX9777" fmla="*/ 2098762 w 4618222"/>
              <a:gd name="connsiteY9777" fmla="*/ 908851 h 2728897"/>
              <a:gd name="connsiteX9778" fmla="*/ 2095910 w 4618222"/>
              <a:gd name="connsiteY9778" fmla="*/ 908851 h 2728897"/>
              <a:gd name="connsiteX9779" fmla="*/ 2098762 w 4618222"/>
              <a:gd name="connsiteY9779" fmla="*/ 908851 h 2728897"/>
              <a:gd name="connsiteX9780" fmla="*/ 2097621 w 4618222"/>
              <a:gd name="connsiteY9780" fmla="*/ 911132 h 2728897"/>
              <a:gd name="connsiteX9781" fmla="*/ 2095339 w 4618222"/>
              <a:gd name="connsiteY9781" fmla="*/ 909992 h 2728897"/>
              <a:gd name="connsiteX9782" fmla="*/ 2095910 w 4618222"/>
              <a:gd name="connsiteY9782" fmla="*/ 908851 h 2728897"/>
              <a:gd name="connsiteX9783" fmla="*/ 1317356 w 4618222"/>
              <a:gd name="connsiteY9783" fmla="*/ 1622953 h 2728897"/>
              <a:gd name="connsiteX9784" fmla="*/ 1318497 w 4618222"/>
              <a:gd name="connsiteY9784" fmla="*/ 1623523 h 2728897"/>
              <a:gd name="connsiteX9785" fmla="*/ 1316786 w 4618222"/>
              <a:gd name="connsiteY9785" fmla="*/ 1624093 h 2728897"/>
              <a:gd name="connsiteX9786" fmla="*/ 1317356 w 4618222"/>
              <a:gd name="connsiteY9786" fmla="*/ 1622953 h 2728897"/>
              <a:gd name="connsiteX9787" fmla="*/ 53989 w 4618222"/>
              <a:gd name="connsiteY9787" fmla="*/ 738881 h 2728897"/>
              <a:gd name="connsiteX9788" fmla="*/ 54560 w 4618222"/>
              <a:gd name="connsiteY9788" fmla="*/ 740022 h 2728897"/>
              <a:gd name="connsiteX9789" fmla="*/ 53419 w 4618222"/>
              <a:gd name="connsiteY9789" fmla="*/ 741163 h 2728897"/>
              <a:gd name="connsiteX9790" fmla="*/ 52849 w 4618222"/>
              <a:gd name="connsiteY9790" fmla="*/ 740022 h 2728897"/>
              <a:gd name="connsiteX9791" fmla="*/ 53989 w 4618222"/>
              <a:gd name="connsiteY9791" fmla="*/ 738881 h 2728897"/>
              <a:gd name="connsiteX9792" fmla="*/ 3485898 w 4618222"/>
              <a:gd name="connsiteY9792" fmla="*/ 1641775 h 2728897"/>
              <a:gd name="connsiteX9793" fmla="*/ 3487039 w 4618222"/>
              <a:gd name="connsiteY9793" fmla="*/ 1644056 h 2728897"/>
              <a:gd name="connsiteX9794" fmla="*/ 3485898 w 4618222"/>
              <a:gd name="connsiteY9794" fmla="*/ 1644627 h 2728897"/>
              <a:gd name="connsiteX9795" fmla="*/ 3484758 w 4618222"/>
              <a:gd name="connsiteY9795" fmla="*/ 1644056 h 2728897"/>
              <a:gd name="connsiteX9796" fmla="*/ 3485898 w 4618222"/>
              <a:gd name="connsiteY9796" fmla="*/ 1641775 h 2728897"/>
              <a:gd name="connsiteX9797" fmla="*/ 475492 w 4618222"/>
              <a:gd name="connsiteY9797" fmla="*/ 732607 h 2728897"/>
              <a:gd name="connsiteX9798" fmla="*/ 476633 w 4618222"/>
              <a:gd name="connsiteY9798" fmla="*/ 730896 h 2728897"/>
              <a:gd name="connsiteX9799" fmla="*/ 476633 w 4618222"/>
              <a:gd name="connsiteY9799" fmla="*/ 733177 h 2728897"/>
              <a:gd name="connsiteX9800" fmla="*/ 476062 w 4618222"/>
              <a:gd name="connsiteY9800" fmla="*/ 734318 h 2728897"/>
              <a:gd name="connsiteX9801" fmla="*/ 475492 w 4618222"/>
              <a:gd name="connsiteY9801" fmla="*/ 732607 h 2728897"/>
              <a:gd name="connsiteX9802" fmla="*/ 3834393 w 4618222"/>
              <a:gd name="connsiteY9802" fmla="*/ 1681701 h 2728897"/>
              <a:gd name="connsiteX9803" fmla="*/ 3834393 w 4618222"/>
              <a:gd name="connsiteY9803" fmla="*/ 1682841 h 2728897"/>
              <a:gd name="connsiteX9804" fmla="*/ 3833253 w 4618222"/>
              <a:gd name="connsiteY9804" fmla="*/ 1682271 h 2728897"/>
              <a:gd name="connsiteX9805" fmla="*/ 3834393 w 4618222"/>
              <a:gd name="connsiteY9805" fmla="*/ 1681701 h 2728897"/>
              <a:gd name="connsiteX9806" fmla="*/ 3508143 w 4618222"/>
              <a:gd name="connsiteY9806" fmla="*/ 1695960 h 2728897"/>
              <a:gd name="connsiteX9807" fmla="*/ 3507002 w 4618222"/>
              <a:gd name="connsiteY9807" fmla="*/ 1698241 h 2728897"/>
              <a:gd name="connsiteX9808" fmla="*/ 3505861 w 4618222"/>
              <a:gd name="connsiteY9808" fmla="*/ 1697101 h 2728897"/>
              <a:gd name="connsiteX9809" fmla="*/ 3507002 w 4618222"/>
              <a:gd name="connsiteY9809" fmla="*/ 1694819 h 2728897"/>
              <a:gd name="connsiteX9810" fmla="*/ 3508143 w 4618222"/>
              <a:gd name="connsiteY9810" fmla="*/ 1695960 h 2728897"/>
              <a:gd name="connsiteX9811" fmla="*/ 3894282 w 4618222"/>
              <a:gd name="connsiteY9811" fmla="*/ 1713071 h 2728897"/>
              <a:gd name="connsiteX9812" fmla="*/ 3893142 w 4618222"/>
              <a:gd name="connsiteY9812" fmla="*/ 1713641 h 2728897"/>
              <a:gd name="connsiteX9813" fmla="*/ 3892001 w 4618222"/>
              <a:gd name="connsiteY9813" fmla="*/ 1712501 h 2728897"/>
              <a:gd name="connsiteX9814" fmla="*/ 3893142 w 4618222"/>
              <a:gd name="connsiteY9814" fmla="*/ 1711930 h 2728897"/>
              <a:gd name="connsiteX9815" fmla="*/ 3894282 w 4618222"/>
              <a:gd name="connsiteY9815" fmla="*/ 1713071 h 2728897"/>
              <a:gd name="connsiteX9816" fmla="*/ 3879453 w 4618222"/>
              <a:gd name="connsiteY9816" fmla="*/ 1723908 h 2728897"/>
              <a:gd name="connsiteX9817" fmla="*/ 3878312 w 4618222"/>
              <a:gd name="connsiteY9817" fmla="*/ 1723338 h 2728897"/>
              <a:gd name="connsiteX9818" fmla="*/ 3880023 w 4618222"/>
              <a:gd name="connsiteY9818" fmla="*/ 1722767 h 2728897"/>
              <a:gd name="connsiteX9819" fmla="*/ 3879453 w 4618222"/>
              <a:gd name="connsiteY9819" fmla="*/ 1723908 h 2728897"/>
              <a:gd name="connsiteX9820" fmla="*/ 3976985 w 4618222"/>
              <a:gd name="connsiteY9820" fmla="*/ 1738167 h 2728897"/>
              <a:gd name="connsiteX9821" fmla="*/ 3975845 w 4618222"/>
              <a:gd name="connsiteY9821" fmla="*/ 1739308 h 2728897"/>
              <a:gd name="connsiteX9822" fmla="*/ 3975275 w 4618222"/>
              <a:gd name="connsiteY9822" fmla="*/ 1738167 h 2728897"/>
              <a:gd name="connsiteX9823" fmla="*/ 3976985 w 4618222"/>
              <a:gd name="connsiteY9823" fmla="*/ 1738167 h 2728897"/>
              <a:gd name="connsiteX9824" fmla="*/ 1478200 w 4618222"/>
              <a:gd name="connsiteY9824" fmla="*/ 1793493 h 2728897"/>
              <a:gd name="connsiteX9825" fmla="*/ 1478200 w 4618222"/>
              <a:gd name="connsiteY9825" fmla="*/ 1793493 h 2728897"/>
              <a:gd name="connsiteX9826" fmla="*/ 1478200 w 4618222"/>
              <a:gd name="connsiteY9826" fmla="*/ 1793493 h 2728897"/>
              <a:gd name="connsiteX9827" fmla="*/ 1478771 w 4618222"/>
              <a:gd name="connsiteY9827" fmla="*/ 1793493 h 2728897"/>
              <a:gd name="connsiteX9828" fmla="*/ 1478200 w 4618222"/>
              <a:gd name="connsiteY9828" fmla="*/ 1793493 h 2728897"/>
              <a:gd name="connsiteX9829" fmla="*/ 1478771 w 4618222"/>
              <a:gd name="connsiteY9829" fmla="*/ 1793493 h 2728897"/>
              <a:gd name="connsiteX9830" fmla="*/ 1485045 w 4618222"/>
              <a:gd name="connsiteY9830" fmla="*/ 1796345 h 2728897"/>
              <a:gd name="connsiteX9831" fmla="*/ 1478771 w 4618222"/>
              <a:gd name="connsiteY9831" fmla="*/ 1793493 h 2728897"/>
              <a:gd name="connsiteX9832" fmla="*/ 3666705 w 4618222"/>
              <a:gd name="connsiteY9832" fmla="*/ 1805471 h 2728897"/>
              <a:gd name="connsiteX9833" fmla="*/ 3665564 w 4618222"/>
              <a:gd name="connsiteY9833" fmla="*/ 1806611 h 2728897"/>
              <a:gd name="connsiteX9834" fmla="*/ 3662712 w 4618222"/>
              <a:gd name="connsiteY9834" fmla="*/ 1806611 h 2728897"/>
              <a:gd name="connsiteX9835" fmla="*/ 3663854 w 4618222"/>
              <a:gd name="connsiteY9835" fmla="*/ 1804330 h 2728897"/>
              <a:gd name="connsiteX9836" fmla="*/ 3666705 w 4618222"/>
              <a:gd name="connsiteY9836" fmla="*/ 1805471 h 2728897"/>
              <a:gd name="connsiteX9837" fmla="*/ 3662712 w 4618222"/>
              <a:gd name="connsiteY9837" fmla="*/ 1806611 h 2728897"/>
              <a:gd name="connsiteX9838" fmla="*/ 3662712 w 4618222"/>
              <a:gd name="connsiteY9838" fmla="*/ 1806611 h 2728897"/>
              <a:gd name="connsiteX9839" fmla="*/ 3662712 w 4618222"/>
              <a:gd name="connsiteY9839" fmla="*/ 1806611 h 2728897"/>
              <a:gd name="connsiteX9840" fmla="*/ 3662142 w 4618222"/>
              <a:gd name="connsiteY9840" fmla="*/ 1807752 h 2728897"/>
              <a:gd name="connsiteX9841" fmla="*/ 3662712 w 4618222"/>
              <a:gd name="connsiteY9841" fmla="*/ 1806611 h 2728897"/>
              <a:gd name="connsiteX9842" fmla="*/ 3661002 w 4618222"/>
              <a:gd name="connsiteY9842" fmla="*/ 1809463 h 2728897"/>
              <a:gd name="connsiteX9843" fmla="*/ 3662142 w 4618222"/>
              <a:gd name="connsiteY9843" fmla="*/ 1808323 h 2728897"/>
              <a:gd name="connsiteX9844" fmla="*/ 3661572 w 4618222"/>
              <a:gd name="connsiteY9844" fmla="*/ 1810604 h 2728897"/>
              <a:gd name="connsiteX9845" fmla="*/ 3661002 w 4618222"/>
              <a:gd name="connsiteY9845" fmla="*/ 1809463 h 2728897"/>
              <a:gd name="connsiteX9846" fmla="*/ 4309511 w 4618222"/>
              <a:gd name="connsiteY9846" fmla="*/ 1837411 h 2728897"/>
              <a:gd name="connsiteX9847" fmla="*/ 4310081 w 4618222"/>
              <a:gd name="connsiteY9847" fmla="*/ 1838552 h 2728897"/>
              <a:gd name="connsiteX9848" fmla="*/ 4309511 w 4618222"/>
              <a:gd name="connsiteY9848" fmla="*/ 1839693 h 2728897"/>
              <a:gd name="connsiteX9849" fmla="*/ 4308370 w 4618222"/>
              <a:gd name="connsiteY9849" fmla="*/ 1837982 h 2728897"/>
              <a:gd name="connsiteX9850" fmla="*/ 4309511 w 4618222"/>
              <a:gd name="connsiteY9850" fmla="*/ 1837411 h 2728897"/>
              <a:gd name="connsiteX9851" fmla="*/ 3602824 w 4618222"/>
              <a:gd name="connsiteY9851" fmla="*/ 1846537 h 2728897"/>
              <a:gd name="connsiteX9852" fmla="*/ 3601683 w 4618222"/>
              <a:gd name="connsiteY9852" fmla="*/ 1847107 h 2728897"/>
              <a:gd name="connsiteX9853" fmla="*/ 3600542 w 4618222"/>
              <a:gd name="connsiteY9853" fmla="*/ 1845967 h 2728897"/>
              <a:gd name="connsiteX9854" fmla="*/ 3601683 w 4618222"/>
              <a:gd name="connsiteY9854" fmla="*/ 1845397 h 2728897"/>
              <a:gd name="connsiteX9855" fmla="*/ 3602824 w 4618222"/>
              <a:gd name="connsiteY9855" fmla="*/ 1846537 h 2728897"/>
              <a:gd name="connsiteX9856" fmla="*/ 3904549 w 4618222"/>
              <a:gd name="connsiteY9856" fmla="*/ 1877337 h 2728897"/>
              <a:gd name="connsiteX9857" fmla="*/ 3905689 w 4618222"/>
              <a:gd name="connsiteY9857" fmla="*/ 1878478 h 2728897"/>
              <a:gd name="connsiteX9858" fmla="*/ 3905119 w 4618222"/>
              <a:gd name="connsiteY9858" fmla="*/ 1879619 h 2728897"/>
              <a:gd name="connsiteX9859" fmla="*/ 3903408 w 4618222"/>
              <a:gd name="connsiteY9859" fmla="*/ 1877908 h 2728897"/>
              <a:gd name="connsiteX9860" fmla="*/ 3904549 w 4618222"/>
              <a:gd name="connsiteY9860" fmla="*/ 1877337 h 2728897"/>
              <a:gd name="connsiteX9861" fmla="*/ 4275289 w 4618222"/>
              <a:gd name="connsiteY9861" fmla="*/ 1881900 h 2728897"/>
              <a:gd name="connsiteX9862" fmla="*/ 4274718 w 4618222"/>
              <a:gd name="connsiteY9862" fmla="*/ 1883041 h 2728897"/>
              <a:gd name="connsiteX9863" fmla="*/ 4273577 w 4618222"/>
              <a:gd name="connsiteY9863" fmla="*/ 1882471 h 2728897"/>
              <a:gd name="connsiteX9864" fmla="*/ 4274148 w 4618222"/>
              <a:gd name="connsiteY9864" fmla="*/ 1881330 h 2728897"/>
              <a:gd name="connsiteX9865" fmla="*/ 4275289 w 4618222"/>
              <a:gd name="connsiteY9865" fmla="*/ 1881900 h 2728897"/>
              <a:gd name="connsiteX9866" fmla="*/ 3883446 w 4618222"/>
              <a:gd name="connsiteY9866" fmla="*/ 1889885 h 2728897"/>
              <a:gd name="connsiteX9867" fmla="*/ 3884586 w 4618222"/>
              <a:gd name="connsiteY9867" fmla="*/ 1889315 h 2728897"/>
              <a:gd name="connsiteX9868" fmla="*/ 3885156 w 4618222"/>
              <a:gd name="connsiteY9868" fmla="*/ 1891026 h 2728897"/>
              <a:gd name="connsiteX9869" fmla="*/ 3884016 w 4618222"/>
              <a:gd name="connsiteY9869" fmla="*/ 1891597 h 2728897"/>
              <a:gd name="connsiteX9870" fmla="*/ 3883446 w 4618222"/>
              <a:gd name="connsiteY9870" fmla="*/ 1889885 h 2728897"/>
              <a:gd name="connsiteX9871" fmla="*/ 3927934 w 4618222"/>
              <a:gd name="connsiteY9871" fmla="*/ 1924677 h 2728897"/>
              <a:gd name="connsiteX9872" fmla="*/ 3928504 w 4618222"/>
              <a:gd name="connsiteY9872" fmla="*/ 1925819 h 2728897"/>
              <a:gd name="connsiteX9873" fmla="*/ 3927364 w 4618222"/>
              <a:gd name="connsiteY9873" fmla="*/ 1926389 h 2728897"/>
              <a:gd name="connsiteX9874" fmla="*/ 3926793 w 4618222"/>
              <a:gd name="connsiteY9874" fmla="*/ 1924677 h 2728897"/>
              <a:gd name="connsiteX9875" fmla="*/ 3927934 w 4618222"/>
              <a:gd name="connsiteY9875" fmla="*/ 1924677 h 2728897"/>
              <a:gd name="connsiteX9876" fmla="*/ 3915956 w 4618222"/>
              <a:gd name="connsiteY9876" fmla="*/ 1959471 h 2728897"/>
              <a:gd name="connsiteX9877" fmla="*/ 3917097 w 4618222"/>
              <a:gd name="connsiteY9877" fmla="*/ 1958329 h 2728897"/>
              <a:gd name="connsiteX9878" fmla="*/ 3919378 w 4618222"/>
              <a:gd name="connsiteY9878" fmla="*/ 1958329 h 2728897"/>
              <a:gd name="connsiteX9879" fmla="*/ 3918238 w 4618222"/>
              <a:gd name="connsiteY9879" fmla="*/ 1960611 h 2728897"/>
              <a:gd name="connsiteX9880" fmla="*/ 3915956 w 4618222"/>
              <a:gd name="connsiteY9880" fmla="*/ 1959471 h 2728897"/>
              <a:gd name="connsiteX9881" fmla="*/ 2811152 w 4618222"/>
              <a:gd name="connsiteY9881" fmla="*/ 1981714 h 2728897"/>
              <a:gd name="connsiteX9882" fmla="*/ 2810011 w 4618222"/>
              <a:gd name="connsiteY9882" fmla="*/ 1982285 h 2728897"/>
              <a:gd name="connsiteX9883" fmla="*/ 2810011 w 4618222"/>
              <a:gd name="connsiteY9883" fmla="*/ 1981144 h 2728897"/>
              <a:gd name="connsiteX9884" fmla="*/ 2811152 w 4618222"/>
              <a:gd name="connsiteY9884" fmla="*/ 1980574 h 2728897"/>
              <a:gd name="connsiteX9885" fmla="*/ 2811152 w 4618222"/>
              <a:gd name="connsiteY9885" fmla="*/ 1981714 h 2728897"/>
              <a:gd name="connsiteX9886" fmla="*/ 4548495 w 4618222"/>
              <a:gd name="connsiteY9886" fmla="*/ 2050159 h 2728897"/>
              <a:gd name="connsiteX9887" fmla="*/ 4549636 w 4618222"/>
              <a:gd name="connsiteY9887" fmla="*/ 2049588 h 2728897"/>
              <a:gd name="connsiteX9888" fmla="*/ 4550206 w 4618222"/>
              <a:gd name="connsiteY9888" fmla="*/ 2050730 h 2728897"/>
              <a:gd name="connsiteX9889" fmla="*/ 4549636 w 4618222"/>
              <a:gd name="connsiteY9889" fmla="*/ 2051870 h 2728897"/>
              <a:gd name="connsiteX9890" fmla="*/ 4548495 w 4618222"/>
              <a:gd name="connsiteY9890" fmla="*/ 2050159 h 2728897"/>
              <a:gd name="connsiteX9891" fmla="*/ 4551918 w 4618222"/>
              <a:gd name="connsiteY9891" fmla="*/ 2071833 h 2728897"/>
              <a:gd name="connsiteX9892" fmla="*/ 4553058 w 4618222"/>
              <a:gd name="connsiteY9892" fmla="*/ 2072973 h 2728897"/>
              <a:gd name="connsiteX9893" fmla="*/ 4550777 w 4618222"/>
              <a:gd name="connsiteY9893" fmla="*/ 2074115 h 2728897"/>
              <a:gd name="connsiteX9894" fmla="*/ 4550206 w 4618222"/>
              <a:gd name="connsiteY9894" fmla="*/ 2072973 h 2728897"/>
              <a:gd name="connsiteX9895" fmla="*/ 4551918 w 4618222"/>
              <a:gd name="connsiteY9895" fmla="*/ 2071833 h 2728897"/>
              <a:gd name="connsiteX9896" fmla="*/ 4559333 w 4618222"/>
              <a:gd name="connsiteY9896" fmla="*/ 2091796 h 2728897"/>
              <a:gd name="connsiteX9897" fmla="*/ 4558762 w 4618222"/>
              <a:gd name="connsiteY9897" fmla="*/ 2090655 h 2728897"/>
              <a:gd name="connsiteX9898" fmla="*/ 4559903 w 4618222"/>
              <a:gd name="connsiteY9898" fmla="*/ 2090655 h 2728897"/>
              <a:gd name="connsiteX9899" fmla="*/ 4559333 w 4618222"/>
              <a:gd name="connsiteY9899" fmla="*/ 2091796 h 2728897"/>
              <a:gd name="connsiteX9900" fmla="*/ 4539940 w 4618222"/>
              <a:gd name="connsiteY9900" fmla="*/ 2138566 h 2728897"/>
              <a:gd name="connsiteX9901" fmla="*/ 4538799 w 4618222"/>
              <a:gd name="connsiteY9901" fmla="*/ 2140847 h 2728897"/>
              <a:gd name="connsiteX9902" fmla="*/ 4537658 w 4618222"/>
              <a:gd name="connsiteY9902" fmla="*/ 2139707 h 2728897"/>
              <a:gd name="connsiteX9903" fmla="*/ 4538799 w 4618222"/>
              <a:gd name="connsiteY9903" fmla="*/ 2137425 h 2728897"/>
              <a:gd name="connsiteX9904" fmla="*/ 4539940 w 4618222"/>
              <a:gd name="connsiteY9904" fmla="*/ 2138566 h 2728897"/>
              <a:gd name="connsiteX9905" fmla="*/ 4186311 w 4618222"/>
              <a:gd name="connsiteY9905" fmla="*/ 2494476 h 2728897"/>
              <a:gd name="connsiteX9906" fmla="*/ 4185170 w 4618222"/>
              <a:gd name="connsiteY9906" fmla="*/ 2495617 h 2728897"/>
              <a:gd name="connsiteX9907" fmla="*/ 4182889 w 4618222"/>
              <a:gd name="connsiteY9907" fmla="*/ 2494476 h 2728897"/>
              <a:gd name="connsiteX9908" fmla="*/ 4184030 w 4618222"/>
              <a:gd name="connsiteY9908" fmla="*/ 2493336 h 2728897"/>
              <a:gd name="connsiteX9909" fmla="*/ 4186311 w 4618222"/>
              <a:gd name="connsiteY9909" fmla="*/ 2494476 h 2728897"/>
              <a:gd name="connsiteX9910" fmla="*/ 2116443 w 4618222"/>
              <a:gd name="connsiteY9910" fmla="*/ 941932 h 2728897"/>
              <a:gd name="connsiteX9911" fmla="*/ 2115302 w 4618222"/>
              <a:gd name="connsiteY9911" fmla="*/ 940221 h 2728897"/>
              <a:gd name="connsiteX9912" fmla="*/ 2116443 w 4618222"/>
              <a:gd name="connsiteY9912" fmla="*/ 940221 h 2728897"/>
              <a:gd name="connsiteX9913" fmla="*/ 2117013 w 4618222"/>
              <a:gd name="connsiteY9913" fmla="*/ 941362 h 2728897"/>
              <a:gd name="connsiteX9914" fmla="*/ 2116443 w 4618222"/>
              <a:gd name="connsiteY9914" fmla="*/ 941932 h 2728897"/>
              <a:gd name="connsiteX9915" fmla="*/ 2773508 w 4618222"/>
              <a:gd name="connsiteY9915" fmla="*/ 575756 h 2728897"/>
              <a:gd name="connsiteX9916" fmla="*/ 2771226 w 4618222"/>
              <a:gd name="connsiteY9916" fmla="*/ 575756 h 2728897"/>
              <a:gd name="connsiteX9917" fmla="*/ 2772367 w 4618222"/>
              <a:gd name="connsiteY9917" fmla="*/ 574045 h 2728897"/>
              <a:gd name="connsiteX9918" fmla="*/ 2774078 w 4618222"/>
              <a:gd name="connsiteY9918" fmla="*/ 574045 h 2728897"/>
              <a:gd name="connsiteX9919" fmla="*/ 2773508 w 4618222"/>
              <a:gd name="connsiteY9919" fmla="*/ 575756 h 2728897"/>
              <a:gd name="connsiteX9920" fmla="*/ 2771226 w 4618222"/>
              <a:gd name="connsiteY9920" fmla="*/ 576326 h 2728897"/>
              <a:gd name="connsiteX9921" fmla="*/ 2771226 w 4618222"/>
              <a:gd name="connsiteY9921" fmla="*/ 576326 h 2728897"/>
              <a:gd name="connsiteX9922" fmla="*/ 2771226 w 4618222"/>
              <a:gd name="connsiteY9922" fmla="*/ 576326 h 2728897"/>
              <a:gd name="connsiteX9923" fmla="*/ 2771226 w 4618222"/>
              <a:gd name="connsiteY9923" fmla="*/ 576326 h 2728897"/>
              <a:gd name="connsiteX9924" fmla="*/ 2771226 w 4618222"/>
              <a:gd name="connsiteY9924" fmla="*/ 576326 h 2728897"/>
              <a:gd name="connsiteX9925" fmla="*/ 2386227 w 4618222"/>
              <a:gd name="connsiteY9925" fmla="*/ 570052 h 2728897"/>
              <a:gd name="connsiteX9926" fmla="*/ 2385657 w 4618222"/>
              <a:gd name="connsiteY9926" fmla="*/ 571193 h 2728897"/>
              <a:gd name="connsiteX9927" fmla="*/ 2385086 w 4618222"/>
              <a:gd name="connsiteY9927" fmla="*/ 570052 h 2728897"/>
              <a:gd name="connsiteX9928" fmla="*/ 2386227 w 4618222"/>
              <a:gd name="connsiteY9928" fmla="*/ 570052 h 2728897"/>
              <a:gd name="connsiteX9929" fmla="*/ 1372112 w 4618222"/>
              <a:gd name="connsiteY9929" fmla="*/ 2696387 h 2728897"/>
              <a:gd name="connsiteX9930" fmla="*/ 1373252 w 4618222"/>
              <a:gd name="connsiteY9930" fmla="*/ 2696957 h 2728897"/>
              <a:gd name="connsiteX9931" fmla="*/ 1372112 w 4618222"/>
              <a:gd name="connsiteY9931" fmla="*/ 2697527 h 2728897"/>
              <a:gd name="connsiteX9932" fmla="*/ 1372112 w 4618222"/>
              <a:gd name="connsiteY9932" fmla="*/ 2696387 h 2728897"/>
              <a:gd name="connsiteX9933" fmla="*/ 1580866 w 4618222"/>
              <a:gd name="connsiteY9933" fmla="*/ 473660 h 2728897"/>
              <a:gd name="connsiteX9934" fmla="*/ 1580866 w 4618222"/>
              <a:gd name="connsiteY9934" fmla="*/ 476511 h 2728897"/>
              <a:gd name="connsiteX9935" fmla="*/ 1580296 w 4618222"/>
              <a:gd name="connsiteY9935" fmla="*/ 474230 h 2728897"/>
              <a:gd name="connsiteX9936" fmla="*/ 1580866 w 4618222"/>
              <a:gd name="connsiteY9936" fmla="*/ 473660 h 2728897"/>
              <a:gd name="connsiteX9937" fmla="*/ 1266023 w 4618222"/>
              <a:gd name="connsiteY9937" fmla="*/ 518148 h 2728897"/>
              <a:gd name="connsiteX9938" fmla="*/ 1266023 w 4618222"/>
              <a:gd name="connsiteY9938" fmla="*/ 518148 h 2728897"/>
              <a:gd name="connsiteX9939" fmla="*/ 1266023 w 4618222"/>
              <a:gd name="connsiteY9939" fmla="*/ 518148 h 2728897"/>
              <a:gd name="connsiteX9940" fmla="*/ 1266023 w 4618222"/>
              <a:gd name="connsiteY9940" fmla="*/ 517578 h 2728897"/>
              <a:gd name="connsiteX9941" fmla="*/ 1266023 w 4618222"/>
              <a:gd name="connsiteY9941" fmla="*/ 518148 h 2728897"/>
              <a:gd name="connsiteX9942" fmla="*/ 4150948 w 4618222"/>
              <a:gd name="connsiteY9942" fmla="*/ 523852 h 2728897"/>
              <a:gd name="connsiteX9943" fmla="*/ 4150948 w 4618222"/>
              <a:gd name="connsiteY9943" fmla="*/ 523852 h 2728897"/>
              <a:gd name="connsiteX9944" fmla="*/ 4150948 w 4618222"/>
              <a:gd name="connsiteY9944" fmla="*/ 523282 h 2728897"/>
              <a:gd name="connsiteX9945" fmla="*/ 4150948 w 4618222"/>
              <a:gd name="connsiteY9945" fmla="*/ 523852 h 2728897"/>
              <a:gd name="connsiteX9946" fmla="*/ 4149807 w 4618222"/>
              <a:gd name="connsiteY9946" fmla="*/ 524993 h 2728897"/>
              <a:gd name="connsiteX9947" fmla="*/ 4149807 w 4618222"/>
              <a:gd name="connsiteY9947" fmla="*/ 524993 h 2728897"/>
              <a:gd name="connsiteX9948" fmla="*/ 4149807 w 4618222"/>
              <a:gd name="connsiteY9948" fmla="*/ 524993 h 2728897"/>
              <a:gd name="connsiteX9949" fmla="*/ 4150378 w 4618222"/>
              <a:gd name="connsiteY9949" fmla="*/ 524422 h 2728897"/>
              <a:gd name="connsiteX9950" fmla="*/ 4149807 w 4618222"/>
              <a:gd name="connsiteY9950" fmla="*/ 524993 h 2728897"/>
              <a:gd name="connsiteX9951" fmla="*/ 2418168 w 4618222"/>
              <a:gd name="connsiteY9951" fmla="*/ 552370 h 2728897"/>
              <a:gd name="connsiteX9952" fmla="*/ 2418168 w 4618222"/>
              <a:gd name="connsiteY9952" fmla="*/ 552370 h 2728897"/>
              <a:gd name="connsiteX9953" fmla="*/ 2418168 w 4618222"/>
              <a:gd name="connsiteY9953" fmla="*/ 552370 h 2728897"/>
              <a:gd name="connsiteX9954" fmla="*/ 2418168 w 4618222"/>
              <a:gd name="connsiteY9954" fmla="*/ 551800 h 2728897"/>
              <a:gd name="connsiteX9955" fmla="*/ 2418168 w 4618222"/>
              <a:gd name="connsiteY9955" fmla="*/ 552370 h 2728897"/>
              <a:gd name="connsiteX9956" fmla="*/ 2418168 w 4618222"/>
              <a:gd name="connsiteY9956" fmla="*/ 551800 h 2728897"/>
              <a:gd name="connsiteX9957" fmla="*/ 2418168 w 4618222"/>
              <a:gd name="connsiteY9957" fmla="*/ 551230 h 2728897"/>
              <a:gd name="connsiteX9958" fmla="*/ 2418168 w 4618222"/>
              <a:gd name="connsiteY9958" fmla="*/ 551800 h 2728897"/>
              <a:gd name="connsiteX9959" fmla="*/ 2517983 w 4618222"/>
              <a:gd name="connsiteY9959" fmla="*/ 1190613 h 2728897"/>
              <a:gd name="connsiteX9960" fmla="*/ 2516842 w 4618222"/>
              <a:gd name="connsiteY9960" fmla="*/ 1190043 h 2728897"/>
              <a:gd name="connsiteX9961" fmla="*/ 2517412 w 4618222"/>
              <a:gd name="connsiteY9961" fmla="*/ 1189472 h 2728897"/>
              <a:gd name="connsiteX9962" fmla="*/ 2517983 w 4618222"/>
              <a:gd name="connsiteY9962" fmla="*/ 1190613 h 2728897"/>
              <a:gd name="connsiteX9963" fmla="*/ 2368546 w 4618222"/>
              <a:gd name="connsiteY9963" fmla="*/ 1266472 h 2728897"/>
              <a:gd name="connsiteX9964" fmla="*/ 2369116 w 4618222"/>
              <a:gd name="connsiteY9964" fmla="*/ 1267613 h 2728897"/>
              <a:gd name="connsiteX9965" fmla="*/ 2367975 w 4618222"/>
              <a:gd name="connsiteY9965" fmla="*/ 1267613 h 2728897"/>
              <a:gd name="connsiteX9966" fmla="*/ 2368546 w 4618222"/>
              <a:gd name="connsiteY9966" fmla="*/ 1266472 h 2728897"/>
              <a:gd name="connsiteX9967" fmla="*/ 1148527 w 4618222"/>
              <a:gd name="connsiteY9967" fmla="*/ 1463820 h 2728897"/>
              <a:gd name="connsiteX9968" fmla="*/ 1147957 w 4618222"/>
              <a:gd name="connsiteY9968" fmla="*/ 1463249 h 2728897"/>
              <a:gd name="connsiteX9969" fmla="*/ 1148527 w 4618222"/>
              <a:gd name="connsiteY9969" fmla="*/ 1463820 h 2728897"/>
              <a:gd name="connsiteX9970" fmla="*/ 1298534 w 4618222"/>
              <a:gd name="connsiteY9970" fmla="*/ 1533975 h 2728897"/>
              <a:gd name="connsiteX9971" fmla="*/ 1299104 w 4618222"/>
              <a:gd name="connsiteY9971" fmla="*/ 1535116 h 2728897"/>
              <a:gd name="connsiteX9972" fmla="*/ 1297964 w 4618222"/>
              <a:gd name="connsiteY9972" fmla="*/ 1535116 h 2728897"/>
              <a:gd name="connsiteX9973" fmla="*/ 1298534 w 4618222"/>
              <a:gd name="connsiteY9973" fmla="*/ 1533975 h 2728897"/>
              <a:gd name="connsiteX9974" fmla="*/ 2196294 w 4618222"/>
              <a:gd name="connsiteY9974" fmla="*/ 1215139 h 2728897"/>
              <a:gd name="connsiteX9975" fmla="*/ 2197435 w 4618222"/>
              <a:gd name="connsiteY9975" fmla="*/ 1215710 h 2728897"/>
              <a:gd name="connsiteX9976" fmla="*/ 2196294 w 4618222"/>
              <a:gd name="connsiteY9976" fmla="*/ 1216280 h 2728897"/>
              <a:gd name="connsiteX9977" fmla="*/ 2196294 w 4618222"/>
              <a:gd name="connsiteY9977" fmla="*/ 1215139 h 2728897"/>
              <a:gd name="connsiteX9978" fmla="*/ 1865481 w 4618222"/>
              <a:gd name="connsiteY9978" fmla="*/ 53868 h 2728897"/>
              <a:gd name="connsiteX9979" fmla="*/ 1865481 w 4618222"/>
              <a:gd name="connsiteY9979" fmla="*/ 55009 h 2728897"/>
              <a:gd name="connsiteX9980" fmla="*/ 1864340 w 4618222"/>
              <a:gd name="connsiteY9980" fmla="*/ 53868 h 2728897"/>
              <a:gd name="connsiteX9981" fmla="*/ 1865481 w 4618222"/>
              <a:gd name="connsiteY9981" fmla="*/ 53868 h 2728897"/>
              <a:gd name="connsiteX9982" fmla="*/ 4063682 w 4618222"/>
              <a:gd name="connsiteY9982" fmla="*/ 912273 h 2728897"/>
              <a:gd name="connsiteX9983" fmla="*/ 4063682 w 4618222"/>
              <a:gd name="connsiteY9983" fmla="*/ 912273 h 2728897"/>
              <a:gd name="connsiteX9984" fmla="*/ 4063682 w 4618222"/>
              <a:gd name="connsiteY9984" fmla="*/ 912273 h 2728897"/>
              <a:gd name="connsiteX9985" fmla="*/ 4063682 w 4618222"/>
              <a:gd name="connsiteY9985" fmla="*/ 912273 h 2728897"/>
              <a:gd name="connsiteX9986" fmla="*/ 4063682 w 4618222"/>
              <a:gd name="connsiteY9986" fmla="*/ 912273 h 2728897"/>
              <a:gd name="connsiteX9987" fmla="*/ 4064252 w 4618222"/>
              <a:gd name="connsiteY9987" fmla="*/ 912273 h 2728897"/>
              <a:gd name="connsiteX9988" fmla="*/ 4067104 w 4618222"/>
              <a:gd name="connsiteY9988" fmla="*/ 915125 h 2728897"/>
              <a:gd name="connsiteX9989" fmla="*/ 4064252 w 4618222"/>
              <a:gd name="connsiteY9989" fmla="*/ 912273 h 2728897"/>
              <a:gd name="connsiteX9990" fmla="*/ 140685 w 4618222"/>
              <a:gd name="connsiteY9990" fmla="*/ 726903 h 2728897"/>
              <a:gd name="connsiteX9991" fmla="*/ 140685 w 4618222"/>
              <a:gd name="connsiteY9991" fmla="*/ 726903 h 2728897"/>
              <a:gd name="connsiteX9992" fmla="*/ 140685 w 4618222"/>
              <a:gd name="connsiteY9992" fmla="*/ 727474 h 2728897"/>
              <a:gd name="connsiteX9993" fmla="*/ 140685 w 4618222"/>
              <a:gd name="connsiteY9993" fmla="*/ 726903 h 2728897"/>
              <a:gd name="connsiteX9994" fmla="*/ 140685 w 4618222"/>
              <a:gd name="connsiteY9994" fmla="*/ 727474 h 2728897"/>
              <a:gd name="connsiteX9995" fmla="*/ 140685 w 4618222"/>
              <a:gd name="connsiteY9995" fmla="*/ 728614 h 2728897"/>
              <a:gd name="connsiteX9996" fmla="*/ 140685 w 4618222"/>
              <a:gd name="connsiteY9996" fmla="*/ 727474 h 2728897"/>
              <a:gd name="connsiteX9997" fmla="*/ 4067104 w 4618222"/>
              <a:gd name="connsiteY9997" fmla="*/ 915695 h 2728897"/>
              <a:gd name="connsiteX9998" fmla="*/ 4067104 w 4618222"/>
              <a:gd name="connsiteY9998" fmla="*/ 915695 h 2728897"/>
              <a:gd name="connsiteX9999" fmla="*/ 4067104 w 4618222"/>
              <a:gd name="connsiteY9999" fmla="*/ 915695 h 2728897"/>
              <a:gd name="connsiteX10000" fmla="*/ 4067104 w 4618222"/>
              <a:gd name="connsiteY10000" fmla="*/ 915695 h 2728897"/>
              <a:gd name="connsiteX10001" fmla="*/ 4067104 w 4618222"/>
              <a:gd name="connsiteY10001" fmla="*/ 915695 h 2728897"/>
              <a:gd name="connsiteX10002" fmla="*/ 4067674 w 4618222"/>
              <a:gd name="connsiteY10002" fmla="*/ 915695 h 2728897"/>
              <a:gd name="connsiteX10003" fmla="*/ 4069956 w 4618222"/>
              <a:gd name="connsiteY10003" fmla="*/ 918547 h 2728897"/>
              <a:gd name="connsiteX10004" fmla="*/ 4067674 w 4618222"/>
              <a:gd name="connsiteY10004" fmla="*/ 915695 h 2728897"/>
              <a:gd name="connsiteX10005" fmla="*/ 3959304 w 4618222"/>
              <a:gd name="connsiteY10005" fmla="*/ 1749575 h 2728897"/>
              <a:gd name="connsiteX10006" fmla="*/ 3959874 w 4618222"/>
              <a:gd name="connsiteY10006" fmla="*/ 1750715 h 2728897"/>
              <a:gd name="connsiteX10007" fmla="*/ 3959304 w 4618222"/>
              <a:gd name="connsiteY10007" fmla="*/ 1750715 h 2728897"/>
              <a:gd name="connsiteX10008" fmla="*/ 3959304 w 4618222"/>
              <a:gd name="connsiteY10008" fmla="*/ 1749575 h 2728897"/>
              <a:gd name="connsiteX10009" fmla="*/ 3537802 w 4618222"/>
              <a:gd name="connsiteY10009" fmla="*/ 1759841 h 2728897"/>
              <a:gd name="connsiteX10010" fmla="*/ 3538372 w 4618222"/>
              <a:gd name="connsiteY10010" fmla="*/ 1760982 h 2728897"/>
              <a:gd name="connsiteX10011" fmla="*/ 3537231 w 4618222"/>
              <a:gd name="connsiteY10011" fmla="*/ 1760982 h 2728897"/>
              <a:gd name="connsiteX10012" fmla="*/ 3537802 w 4618222"/>
              <a:gd name="connsiteY10012" fmla="*/ 1759841 h 2728897"/>
              <a:gd name="connsiteX10013" fmla="*/ 3995238 w 4618222"/>
              <a:gd name="connsiteY10013" fmla="*/ 1810604 h 2728897"/>
              <a:gd name="connsiteX10014" fmla="*/ 3995238 w 4618222"/>
              <a:gd name="connsiteY10014" fmla="*/ 1810604 h 2728897"/>
              <a:gd name="connsiteX10015" fmla="*/ 3995238 w 4618222"/>
              <a:gd name="connsiteY10015" fmla="*/ 1810604 h 2728897"/>
              <a:gd name="connsiteX10016" fmla="*/ 3995238 w 4618222"/>
              <a:gd name="connsiteY10016" fmla="*/ 1810604 h 2728897"/>
              <a:gd name="connsiteX10017" fmla="*/ 3995238 w 4618222"/>
              <a:gd name="connsiteY10017" fmla="*/ 1810604 h 2728897"/>
              <a:gd name="connsiteX10018" fmla="*/ 3995808 w 4618222"/>
              <a:gd name="connsiteY10018" fmla="*/ 1810604 h 2728897"/>
              <a:gd name="connsiteX10019" fmla="*/ 3996378 w 4618222"/>
              <a:gd name="connsiteY10019" fmla="*/ 1811175 h 2728897"/>
              <a:gd name="connsiteX10020" fmla="*/ 3995808 w 4618222"/>
              <a:gd name="connsiteY10020" fmla="*/ 1810604 h 2728897"/>
              <a:gd name="connsiteX10021" fmla="*/ 195441 w 4618222"/>
              <a:gd name="connsiteY10021" fmla="*/ 692681 h 2728897"/>
              <a:gd name="connsiteX10022" fmla="*/ 195441 w 4618222"/>
              <a:gd name="connsiteY10022" fmla="*/ 692681 h 2728897"/>
              <a:gd name="connsiteX10023" fmla="*/ 195441 w 4618222"/>
              <a:gd name="connsiteY10023" fmla="*/ 692681 h 2728897"/>
              <a:gd name="connsiteX10024" fmla="*/ 196581 w 4618222"/>
              <a:gd name="connsiteY10024" fmla="*/ 693252 h 2728897"/>
              <a:gd name="connsiteX10025" fmla="*/ 195441 w 4618222"/>
              <a:gd name="connsiteY10025" fmla="*/ 692681 h 2728897"/>
              <a:gd name="connsiteX10026" fmla="*/ 1588852 w 4618222"/>
              <a:gd name="connsiteY10026" fmla="*/ 143416 h 2728897"/>
              <a:gd name="connsiteX10027" fmla="*/ 1588852 w 4618222"/>
              <a:gd name="connsiteY10027" fmla="*/ 143416 h 2728897"/>
              <a:gd name="connsiteX10028" fmla="*/ 1587141 w 4618222"/>
              <a:gd name="connsiteY10028" fmla="*/ 143416 h 2728897"/>
              <a:gd name="connsiteX10029" fmla="*/ 1588852 w 4618222"/>
              <a:gd name="connsiteY10029" fmla="*/ 143416 h 2728897"/>
              <a:gd name="connsiteX10030" fmla="*/ 4321488 w 4618222"/>
              <a:gd name="connsiteY10030" fmla="*/ 1841404 h 2728897"/>
              <a:gd name="connsiteX10031" fmla="*/ 4321488 w 4618222"/>
              <a:gd name="connsiteY10031" fmla="*/ 1841404 h 2728897"/>
              <a:gd name="connsiteX10032" fmla="*/ 4321488 w 4618222"/>
              <a:gd name="connsiteY10032" fmla="*/ 1841404 h 2728897"/>
              <a:gd name="connsiteX10033" fmla="*/ 4320348 w 4618222"/>
              <a:gd name="connsiteY10033" fmla="*/ 1840263 h 2728897"/>
              <a:gd name="connsiteX10034" fmla="*/ 4321488 w 4618222"/>
              <a:gd name="connsiteY10034" fmla="*/ 1841404 h 2728897"/>
              <a:gd name="connsiteX10035" fmla="*/ 3902838 w 4618222"/>
              <a:gd name="connsiteY10035" fmla="*/ 1597857 h 2728897"/>
              <a:gd name="connsiteX10036" fmla="*/ 3902838 w 4618222"/>
              <a:gd name="connsiteY10036" fmla="*/ 1597857 h 2728897"/>
              <a:gd name="connsiteX10037" fmla="*/ 3902838 w 4618222"/>
              <a:gd name="connsiteY10037" fmla="*/ 1597857 h 2728897"/>
              <a:gd name="connsiteX10038" fmla="*/ 3902838 w 4618222"/>
              <a:gd name="connsiteY10038" fmla="*/ 1597857 h 2728897"/>
              <a:gd name="connsiteX10039" fmla="*/ 3902838 w 4618222"/>
              <a:gd name="connsiteY10039" fmla="*/ 1597857 h 2728897"/>
              <a:gd name="connsiteX10040" fmla="*/ 3900557 w 4618222"/>
              <a:gd name="connsiteY10040" fmla="*/ 1598997 h 2728897"/>
              <a:gd name="connsiteX10041" fmla="*/ 3902267 w 4618222"/>
              <a:gd name="connsiteY10041" fmla="*/ 1598427 h 2728897"/>
              <a:gd name="connsiteX10042" fmla="*/ 3901697 w 4618222"/>
              <a:gd name="connsiteY10042" fmla="*/ 1600138 h 2728897"/>
              <a:gd name="connsiteX10043" fmla="*/ 3900557 w 4618222"/>
              <a:gd name="connsiteY10043" fmla="*/ 1598997 h 2728897"/>
              <a:gd name="connsiteX10044" fmla="*/ 4070526 w 4618222"/>
              <a:gd name="connsiteY10044" fmla="*/ 919118 h 2728897"/>
              <a:gd name="connsiteX10045" fmla="*/ 4070526 w 4618222"/>
              <a:gd name="connsiteY10045" fmla="*/ 918547 h 2728897"/>
              <a:gd name="connsiteX10046" fmla="*/ 4070526 w 4618222"/>
              <a:gd name="connsiteY10046" fmla="*/ 919118 h 2728897"/>
              <a:gd name="connsiteX10047" fmla="*/ 4071667 w 4618222"/>
              <a:gd name="connsiteY10047" fmla="*/ 919118 h 2728897"/>
              <a:gd name="connsiteX10048" fmla="*/ 4070526 w 4618222"/>
              <a:gd name="connsiteY10048" fmla="*/ 919118 h 2728897"/>
              <a:gd name="connsiteX10049" fmla="*/ 4398488 w 4618222"/>
              <a:gd name="connsiteY10049" fmla="*/ 1897870 h 2728897"/>
              <a:gd name="connsiteX10050" fmla="*/ 4399629 w 4618222"/>
              <a:gd name="connsiteY10050" fmla="*/ 1897870 h 2728897"/>
              <a:gd name="connsiteX10051" fmla="*/ 4399629 w 4618222"/>
              <a:gd name="connsiteY10051" fmla="*/ 1899011 h 2728897"/>
              <a:gd name="connsiteX10052" fmla="*/ 4398488 w 4618222"/>
              <a:gd name="connsiteY10052" fmla="*/ 1897870 h 2728897"/>
              <a:gd name="connsiteX10053" fmla="*/ 2673693 w 4618222"/>
              <a:gd name="connsiteY10053" fmla="*/ 166231 h 2728897"/>
              <a:gd name="connsiteX10054" fmla="*/ 2673123 w 4618222"/>
              <a:gd name="connsiteY10054" fmla="*/ 167371 h 2728897"/>
              <a:gd name="connsiteX10055" fmla="*/ 2672552 w 4618222"/>
              <a:gd name="connsiteY10055" fmla="*/ 166231 h 2728897"/>
              <a:gd name="connsiteX10056" fmla="*/ 2673693 w 4618222"/>
              <a:gd name="connsiteY10056" fmla="*/ 166231 h 2728897"/>
              <a:gd name="connsiteX10057" fmla="*/ 4407614 w 4618222"/>
              <a:gd name="connsiteY10057" fmla="*/ 1916693 h 2728897"/>
              <a:gd name="connsiteX10058" fmla="*/ 4407614 w 4618222"/>
              <a:gd name="connsiteY10058" fmla="*/ 1916693 h 2728897"/>
              <a:gd name="connsiteX10059" fmla="*/ 4407614 w 4618222"/>
              <a:gd name="connsiteY10059" fmla="*/ 1916693 h 2728897"/>
              <a:gd name="connsiteX10060" fmla="*/ 4406474 w 4618222"/>
              <a:gd name="connsiteY10060" fmla="*/ 1916693 h 2728897"/>
              <a:gd name="connsiteX10061" fmla="*/ 4407614 w 4618222"/>
              <a:gd name="connsiteY10061" fmla="*/ 1916693 h 2728897"/>
              <a:gd name="connsiteX10062" fmla="*/ 3919949 w 4618222"/>
              <a:gd name="connsiteY10062" fmla="*/ 1958329 h 2728897"/>
              <a:gd name="connsiteX10063" fmla="*/ 3919949 w 4618222"/>
              <a:gd name="connsiteY10063" fmla="*/ 1958329 h 2728897"/>
              <a:gd name="connsiteX10064" fmla="*/ 3919949 w 4618222"/>
              <a:gd name="connsiteY10064" fmla="*/ 1958329 h 2728897"/>
              <a:gd name="connsiteX10065" fmla="*/ 3923371 w 4618222"/>
              <a:gd name="connsiteY10065" fmla="*/ 1954337 h 2728897"/>
              <a:gd name="connsiteX10066" fmla="*/ 3923942 w 4618222"/>
              <a:gd name="connsiteY10066" fmla="*/ 1954337 h 2728897"/>
              <a:gd name="connsiteX10067" fmla="*/ 3923942 w 4618222"/>
              <a:gd name="connsiteY10067" fmla="*/ 1954907 h 2728897"/>
              <a:gd name="connsiteX10068" fmla="*/ 3919949 w 4618222"/>
              <a:gd name="connsiteY10068" fmla="*/ 1958329 h 2728897"/>
              <a:gd name="connsiteX10069" fmla="*/ 2857352 w 4618222"/>
              <a:gd name="connsiteY10069" fmla="*/ 1988559 h 2728897"/>
              <a:gd name="connsiteX10070" fmla="*/ 2857352 w 4618222"/>
              <a:gd name="connsiteY10070" fmla="*/ 1988559 h 2728897"/>
              <a:gd name="connsiteX10071" fmla="*/ 2857352 w 4618222"/>
              <a:gd name="connsiteY10071" fmla="*/ 1988559 h 2728897"/>
              <a:gd name="connsiteX10072" fmla="*/ 2856211 w 4618222"/>
              <a:gd name="connsiteY10072" fmla="*/ 1987989 h 2728897"/>
              <a:gd name="connsiteX10073" fmla="*/ 2857352 w 4618222"/>
              <a:gd name="connsiteY10073" fmla="*/ 1988559 h 2728897"/>
              <a:gd name="connsiteX10074" fmla="*/ 1197008 w 4618222"/>
              <a:gd name="connsiteY10074" fmla="*/ 222697 h 2728897"/>
              <a:gd name="connsiteX10075" fmla="*/ 1197008 w 4618222"/>
              <a:gd name="connsiteY10075" fmla="*/ 222697 h 2728897"/>
              <a:gd name="connsiteX10076" fmla="*/ 1197008 w 4618222"/>
              <a:gd name="connsiteY10076" fmla="*/ 222697 h 2728897"/>
              <a:gd name="connsiteX10077" fmla="*/ 1198149 w 4618222"/>
              <a:gd name="connsiteY10077" fmla="*/ 222127 h 2728897"/>
              <a:gd name="connsiteX10078" fmla="*/ 1197008 w 4618222"/>
              <a:gd name="connsiteY10078" fmla="*/ 222697 h 2728897"/>
              <a:gd name="connsiteX10079" fmla="*/ 2414746 w 4618222"/>
              <a:gd name="connsiteY10079" fmla="*/ 226120 h 2728897"/>
              <a:gd name="connsiteX10080" fmla="*/ 2414746 w 4618222"/>
              <a:gd name="connsiteY10080" fmla="*/ 225549 h 2728897"/>
              <a:gd name="connsiteX10081" fmla="*/ 2414746 w 4618222"/>
              <a:gd name="connsiteY10081" fmla="*/ 226120 h 2728897"/>
              <a:gd name="connsiteX10082" fmla="*/ 2414746 w 4618222"/>
              <a:gd name="connsiteY10082" fmla="*/ 226690 h 2728897"/>
              <a:gd name="connsiteX10083" fmla="*/ 2414746 w 4618222"/>
              <a:gd name="connsiteY10083" fmla="*/ 226690 h 2728897"/>
              <a:gd name="connsiteX10084" fmla="*/ 2414746 w 4618222"/>
              <a:gd name="connsiteY10084" fmla="*/ 226690 h 2728897"/>
              <a:gd name="connsiteX10085" fmla="*/ 2414746 w 4618222"/>
              <a:gd name="connsiteY10085" fmla="*/ 226120 h 2728897"/>
              <a:gd name="connsiteX10086" fmla="*/ 2414746 w 4618222"/>
              <a:gd name="connsiteY10086" fmla="*/ 226690 h 2728897"/>
              <a:gd name="connsiteX10087" fmla="*/ 3116870 w 4618222"/>
              <a:gd name="connsiteY10087" fmla="*/ 232394 h 2728897"/>
              <a:gd name="connsiteX10088" fmla="*/ 3117440 w 4618222"/>
              <a:gd name="connsiteY10088" fmla="*/ 232964 h 2728897"/>
              <a:gd name="connsiteX10089" fmla="*/ 3118581 w 4618222"/>
              <a:gd name="connsiteY10089" fmla="*/ 233534 h 2728897"/>
              <a:gd name="connsiteX10090" fmla="*/ 3117440 w 4618222"/>
              <a:gd name="connsiteY10090" fmla="*/ 233534 h 2728897"/>
              <a:gd name="connsiteX10091" fmla="*/ 3116870 w 4618222"/>
              <a:gd name="connsiteY10091" fmla="*/ 232394 h 2728897"/>
              <a:gd name="connsiteX10092" fmla="*/ 363700 w 4618222"/>
              <a:gd name="connsiteY10092" fmla="*/ 617393 h 2728897"/>
              <a:gd name="connsiteX10093" fmla="*/ 363700 w 4618222"/>
              <a:gd name="connsiteY10093" fmla="*/ 619104 h 2728897"/>
              <a:gd name="connsiteX10094" fmla="*/ 363700 w 4618222"/>
              <a:gd name="connsiteY10094" fmla="*/ 617963 h 2728897"/>
              <a:gd name="connsiteX10095" fmla="*/ 363700 w 4618222"/>
              <a:gd name="connsiteY10095" fmla="*/ 617393 h 2728897"/>
              <a:gd name="connsiteX10096" fmla="*/ 364270 w 4618222"/>
              <a:gd name="connsiteY10096" fmla="*/ 620244 h 2728897"/>
              <a:gd name="connsiteX10097" fmla="*/ 367122 w 4618222"/>
              <a:gd name="connsiteY10097" fmla="*/ 616822 h 2728897"/>
              <a:gd name="connsiteX10098" fmla="*/ 370544 w 4618222"/>
              <a:gd name="connsiteY10098" fmla="*/ 617393 h 2728897"/>
              <a:gd name="connsiteX10099" fmla="*/ 372255 w 4618222"/>
              <a:gd name="connsiteY10099" fmla="*/ 619674 h 2728897"/>
              <a:gd name="connsiteX10100" fmla="*/ 363129 w 4618222"/>
              <a:gd name="connsiteY10100" fmla="*/ 629370 h 2728897"/>
              <a:gd name="connsiteX10101" fmla="*/ 360277 w 4618222"/>
              <a:gd name="connsiteY10101" fmla="*/ 629370 h 2728897"/>
              <a:gd name="connsiteX10102" fmla="*/ 360277 w 4618222"/>
              <a:gd name="connsiteY10102" fmla="*/ 625378 h 2728897"/>
              <a:gd name="connsiteX10103" fmla="*/ 364270 w 4618222"/>
              <a:gd name="connsiteY10103" fmla="*/ 620244 h 2728897"/>
              <a:gd name="connsiteX10104" fmla="*/ 364270 w 4618222"/>
              <a:gd name="connsiteY10104" fmla="*/ 620244 h 2728897"/>
              <a:gd name="connsiteX10105" fmla="*/ 363700 w 4618222"/>
              <a:gd name="connsiteY10105" fmla="*/ 619104 h 2728897"/>
              <a:gd name="connsiteX10106" fmla="*/ 364270 w 4618222"/>
              <a:gd name="connsiteY10106" fmla="*/ 620244 h 2728897"/>
              <a:gd name="connsiteX10107" fmla="*/ 3457380 w 4618222"/>
              <a:gd name="connsiteY10107" fmla="*/ 258630 h 2728897"/>
              <a:gd name="connsiteX10108" fmla="*/ 3458521 w 4618222"/>
              <a:gd name="connsiteY10108" fmla="*/ 257490 h 2728897"/>
              <a:gd name="connsiteX10109" fmla="*/ 3459661 w 4618222"/>
              <a:gd name="connsiteY10109" fmla="*/ 258630 h 2728897"/>
              <a:gd name="connsiteX10110" fmla="*/ 3458521 w 4618222"/>
              <a:gd name="connsiteY10110" fmla="*/ 259771 h 2728897"/>
              <a:gd name="connsiteX10111" fmla="*/ 3457380 w 4618222"/>
              <a:gd name="connsiteY10111" fmla="*/ 258630 h 2728897"/>
              <a:gd name="connsiteX10112" fmla="*/ 525114 w 4618222"/>
              <a:gd name="connsiteY10112" fmla="*/ 880903 h 2728897"/>
              <a:gd name="connsiteX10113" fmla="*/ 523403 w 4618222"/>
              <a:gd name="connsiteY10113" fmla="*/ 879762 h 2728897"/>
              <a:gd name="connsiteX10114" fmla="*/ 525114 w 4618222"/>
              <a:gd name="connsiteY10114" fmla="*/ 880903 h 2728897"/>
              <a:gd name="connsiteX10115" fmla="*/ 1458237 w 4618222"/>
              <a:gd name="connsiteY10115" fmla="*/ 609978 h 2728897"/>
              <a:gd name="connsiteX10116" fmla="*/ 1458237 w 4618222"/>
              <a:gd name="connsiteY10116" fmla="*/ 607126 h 2728897"/>
              <a:gd name="connsiteX10117" fmla="*/ 1458237 w 4618222"/>
              <a:gd name="connsiteY10117" fmla="*/ 609978 h 2728897"/>
              <a:gd name="connsiteX10118" fmla="*/ 3340454 w 4618222"/>
              <a:gd name="connsiteY10118" fmla="*/ 294564 h 2728897"/>
              <a:gd name="connsiteX10119" fmla="*/ 3340454 w 4618222"/>
              <a:gd name="connsiteY10119" fmla="*/ 294564 h 2728897"/>
              <a:gd name="connsiteX10120" fmla="*/ 3340454 w 4618222"/>
              <a:gd name="connsiteY10120" fmla="*/ 294564 h 2728897"/>
              <a:gd name="connsiteX10121" fmla="*/ 3339884 w 4618222"/>
              <a:gd name="connsiteY10121" fmla="*/ 294564 h 2728897"/>
              <a:gd name="connsiteX10122" fmla="*/ 3340454 w 4618222"/>
              <a:gd name="connsiteY10122" fmla="*/ 294564 h 2728897"/>
              <a:gd name="connsiteX10123" fmla="*/ 3339884 w 4618222"/>
              <a:gd name="connsiteY10123" fmla="*/ 294564 h 2728897"/>
              <a:gd name="connsiteX10124" fmla="*/ 3339314 w 4618222"/>
              <a:gd name="connsiteY10124" fmla="*/ 294564 h 2728897"/>
              <a:gd name="connsiteX10125" fmla="*/ 3339884 w 4618222"/>
              <a:gd name="connsiteY10125" fmla="*/ 294564 h 2728897"/>
              <a:gd name="connsiteX10126" fmla="*/ 1388082 w 4618222"/>
              <a:gd name="connsiteY10126" fmla="*/ 300268 h 2728897"/>
              <a:gd name="connsiteX10127" fmla="*/ 1385801 w 4618222"/>
              <a:gd name="connsiteY10127" fmla="*/ 301408 h 2728897"/>
              <a:gd name="connsiteX10128" fmla="*/ 1386941 w 4618222"/>
              <a:gd name="connsiteY10128" fmla="*/ 299697 h 2728897"/>
              <a:gd name="connsiteX10129" fmla="*/ 1388082 w 4618222"/>
              <a:gd name="connsiteY10129" fmla="*/ 300268 h 2728897"/>
              <a:gd name="connsiteX10130" fmla="*/ 1170771 w 4618222"/>
              <a:gd name="connsiteY10130" fmla="*/ 307112 h 2728897"/>
              <a:gd name="connsiteX10131" fmla="*/ 1171342 w 4618222"/>
              <a:gd name="connsiteY10131" fmla="*/ 305971 h 2728897"/>
              <a:gd name="connsiteX10132" fmla="*/ 1171912 w 4618222"/>
              <a:gd name="connsiteY10132" fmla="*/ 307112 h 2728897"/>
              <a:gd name="connsiteX10133" fmla="*/ 1170771 w 4618222"/>
              <a:gd name="connsiteY10133" fmla="*/ 307112 h 2728897"/>
              <a:gd name="connsiteX10134" fmla="*/ 3016485 w 4618222"/>
              <a:gd name="connsiteY10134" fmla="*/ 365860 h 2728897"/>
              <a:gd name="connsiteX10135" fmla="*/ 3015344 w 4618222"/>
              <a:gd name="connsiteY10135" fmla="*/ 365289 h 2728897"/>
              <a:gd name="connsiteX10136" fmla="*/ 3016485 w 4618222"/>
              <a:gd name="connsiteY10136" fmla="*/ 364719 h 2728897"/>
              <a:gd name="connsiteX10137" fmla="*/ 3016485 w 4618222"/>
              <a:gd name="connsiteY10137" fmla="*/ 365860 h 2728897"/>
              <a:gd name="connsiteX10138" fmla="*/ 1268875 w 4618222"/>
              <a:gd name="connsiteY10138" fmla="*/ 2691824 h 2728897"/>
              <a:gd name="connsiteX10139" fmla="*/ 1268875 w 4618222"/>
              <a:gd name="connsiteY10139" fmla="*/ 2691824 h 2728897"/>
              <a:gd name="connsiteX10140" fmla="*/ 1268875 w 4618222"/>
              <a:gd name="connsiteY10140" fmla="*/ 2691824 h 2728897"/>
              <a:gd name="connsiteX10141" fmla="*/ 1268875 w 4618222"/>
              <a:gd name="connsiteY10141" fmla="*/ 2691824 h 2728897"/>
              <a:gd name="connsiteX10142" fmla="*/ 1268875 w 4618222"/>
              <a:gd name="connsiteY10142" fmla="*/ 2691824 h 2728897"/>
              <a:gd name="connsiteX10143" fmla="*/ 1266023 w 4618222"/>
              <a:gd name="connsiteY10143" fmla="*/ 2691824 h 2728897"/>
              <a:gd name="connsiteX10144" fmla="*/ 1268875 w 4618222"/>
              <a:gd name="connsiteY10144" fmla="*/ 2691824 h 2728897"/>
              <a:gd name="connsiteX10145" fmla="*/ 1266023 w 4618222"/>
              <a:gd name="connsiteY10145" fmla="*/ 2691824 h 2728897"/>
              <a:gd name="connsiteX10146" fmla="*/ 2393642 w 4618222"/>
              <a:gd name="connsiteY10146" fmla="*/ 879762 h 2728897"/>
              <a:gd name="connsiteX10147" fmla="*/ 2396494 w 4618222"/>
              <a:gd name="connsiteY10147" fmla="*/ 870636 h 2728897"/>
              <a:gd name="connsiteX10148" fmla="*/ 2403909 w 4618222"/>
              <a:gd name="connsiteY10148" fmla="*/ 867785 h 2728897"/>
              <a:gd name="connsiteX10149" fmla="*/ 2401057 w 4618222"/>
              <a:gd name="connsiteY10149" fmla="*/ 883184 h 2728897"/>
              <a:gd name="connsiteX10150" fmla="*/ 2397064 w 4618222"/>
              <a:gd name="connsiteY10150" fmla="*/ 885466 h 2728897"/>
              <a:gd name="connsiteX10151" fmla="*/ 2395353 w 4618222"/>
              <a:gd name="connsiteY10151" fmla="*/ 883184 h 2728897"/>
              <a:gd name="connsiteX10152" fmla="*/ 2393642 w 4618222"/>
              <a:gd name="connsiteY10152" fmla="*/ 879762 h 2728897"/>
              <a:gd name="connsiteX10153" fmla="*/ 2407901 w 4618222"/>
              <a:gd name="connsiteY10153" fmla="*/ 813600 h 2728897"/>
              <a:gd name="connsiteX10154" fmla="*/ 2409042 w 4618222"/>
              <a:gd name="connsiteY10154" fmla="*/ 809036 h 2728897"/>
              <a:gd name="connsiteX10155" fmla="*/ 2410753 w 4618222"/>
              <a:gd name="connsiteY10155" fmla="*/ 808466 h 2728897"/>
              <a:gd name="connsiteX10156" fmla="*/ 2413605 w 4618222"/>
              <a:gd name="connsiteY10156" fmla="*/ 811888 h 2728897"/>
              <a:gd name="connsiteX10157" fmla="*/ 2412464 w 4618222"/>
              <a:gd name="connsiteY10157" fmla="*/ 816451 h 2728897"/>
              <a:gd name="connsiteX10158" fmla="*/ 2410753 w 4618222"/>
              <a:gd name="connsiteY10158" fmla="*/ 817022 h 2728897"/>
              <a:gd name="connsiteX10159" fmla="*/ 2407901 w 4618222"/>
              <a:gd name="connsiteY10159" fmla="*/ 813600 h 2728897"/>
              <a:gd name="connsiteX10160" fmla="*/ 2354857 w 4618222"/>
              <a:gd name="connsiteY10160" fmla="*/ 923681 h 2728897"/>
              <a:gd name="connsiteX10161" fmla="*/ 2354857 w 4618222"/>
              <a:gd name="connsiteY10161" fmla="*/ 921399 h 2728897"/>
              <a:gd name="connsiteX10162" fmla="*/ 2357139 w 4618222"/>
              <a:gd name="connsiteY10162" fmla="*/ 920829 h 2728897"/>
              <a:gd name="connsiteX10163" fmla="*/ 2358279 w 4618222"/>
              <a:gd name="connsiteY10163" fmla="*/ 923681 h 2728897"/>
              <a:gd name="connsiteX10164" fmla="*/ 2357139 w 4618222"/>
              <a:gd name="connsiteY10164" fmla="*/ 924821 h 2728897"/>
              <a:gd name="connsiteX10165" fmla="*/ 2354857 w 4618222"/>
              <a:gd name="connsiteY10165" fmla="*/ 923681 h 2728897"/>
              <a:gd name="connsiteX10166" fmla="*/ 2444405 w 4618222"/>
              <a:gd name="connsiteY10166" fmla="*/ 842688 h 2728897"/>
              <a:gd name="connsiteX10167" fmla="*/ 2446116 w 4618222"/>
              <a:gd name="connsiteY10167" fmla="*/ 840407 h 2728897"/>
              <a:gd name="connsiteX10168" fmla="*/ 2450109 w 4618222"/>
              <a:gd name="connsiteY10168" fmla="*/ 841547 h 2728897"/>
              <a:gd name="connsiteX10169" fmla="*/ 2449538 w 4618222"/>
              <a:gd name="connsiteY10169" fmla="*/ 843258 h 2728897"/>
              <a:gd name="connsiteX10170" fmla="*/ 2446116 w 4618222"/>
              <a:gd name="connsiteY10170" fmla="*/ 844970 h 2728897"/>
              <a:gd name="connsiteX10171" fmla="*/ 2444405 w 4618222"/>
              <a:gd name="connsiteY10171" fmla="*/ 842688 h 2728897"/>
              <a:gd name="connsiteX10172" fmla="*/ 2403909 w 4618222"/>
              <a:gd name="connsiteY10172" fmla="*/ 867785 h 2728897"/>
              <a:gd name="connsiteX10173" fmla="*/ 2403909 w 4618222"/>
              <a:gd name="connsiteY10173" fmla="*/ 867785 h 2728897"/>
              <a:gd name="connsiteX10174" fmla="*/ 2403909 w 4618222"/>
              <a:gd name="connsiteY10174" fmla="*/ 867785 h 2728897"/>
              <a:gd name="connsiteX10175" fmla="*/ 2404479 w 4618222"/>
              <a:gd name="connsiteY10175" fmla="*/ 867214 h 2728897"/>
              <a:gd name="connsiteX10176" fmla="*/ 2403909 w 4618222"/>
              <a:gd name="connsiteY10176" fmla="*/ 867785 h 2728897"/>
              <a:gd name="connsiteX10177" fmla="*/ 2441553 w 4618222"/>
              <a:gd name="connsiteY10177" fmla="*/ 860369 h 2728897"/>
              <a:gd name="connsiteX10178" fmla="*/ 2441553 w 4618222"/>
              <a:gd name="connsiteY10178" fmla="*/ 860369 h 2728897"/>
              <a:gd name="connsiteX10179" fmla="*/ 2441553 w 4618222"/>
              <a:gd name="connsiteY10179" fmla="*/ 860369 h 2728897"/>
              <a:gd name="connsiteX10180" fmla="*/ 2440983 w 4618222"/>
              <a:gd name="connsiteY10180" fmla="*/ 861510 h 2728897"/>
              <a:gd name="connsiteX10181" fmla="*/ 2441553 w 4618222"/>
              <a:gd name="connsiteY10181" fmla="*/ 860369 h 2728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</a:cxnLst>
            <a:rect l="l" t="t" r="r" b="b"/>
            <a:pathLst>
              <a:path w="4618222" h="2728897">
                <a:moveTo>
                  <a:pt x="3540653" y="1552227"/>
                </a:moveTo>
                <a:cubicBezTo>
                  <a:pt x="3541224" y="1551657"/>
                  <a:pt x="3543505" y="1551657"/>
                  <a:pt x="3543505" y="1551657"/>
                </a:cubicBezTo>
                <a:cubicBezTo>
                  <a:pt x="3546928" y="1554508"/>
                  <a:pt x="3550920" y="1556790"/>
                  <a:pt x="3552061" y="1561923"/>
                </a:cubicBezTo>
                <a:cubicBezTo>
                  <a:pt x="3552632" y="1565916"/>
                  <a:pt x="3553772" y="1569908"/>
                  <a:pt x="3554913" y="1573330"/>
                </a:cubicBezTo>
                <a:cubicBezTo>
                  <a:pt x="3557764" y="1583027"/>
                  <a:pt x="3559476" y="1593293"/>
                  <a:pt x="3565750" y="1601849"/>
                </a:cubicBezTo>
                <a:cubicBezTo>
                  <a:pt x="3566891" y="1603560"/>
                  <a:pt x="3567461" y="1605842"/>
                  <a:pt x="3568031" y="1608123"/>
                </a:cubicBezTo>
                <a:cubicBezTo>
                  <a:pt x="3568602" y="1610404"/>
                  <a:pt x="3568602" y="1612686"/>
                  <a:pt x="3569172" y="1614968"/>
                </a:cubicBezTo>
                <a:cubicBezTo>
                  <a:pt x="3572024" y="1623523"/>
                  <a:pt x="3572024" y="1631508"/>
                  <a:pt x="3569743" y="1640064"/>
                </a:cubicBezTo>
                <a:cubicBezTo>
                  <a:pt x="3569172" y="1642345"/>
                  <a:pt x="3568602" y="1644627"/>
                  <a:pt x="3569172" y="1646908"/>
                </a:cubicBezTo>
                <a:cubicBezTo>
                  <a:pt x="3570883" y="1653182"/>
                  <a:pt x="3570313" y="1659456"/>
                  <a:pt x="3568031" y="1665160"/>
                </a:cubicBezTo>
                <a:cubicBezTo>
                  <a:pt x="3565750" y="1672005"/>
                  <a:pt x="3566320" y="1677708"/>
                  <a:pt x="3574305" y="1680560"/>
                </a:cubicBezTo>
                <a:cubicBezTo>
                  <a:pt x="3574875" y="1680560"/>
                  <a:pt x="3575446" y="1681130"/>
                  <a:pt x="3575446" y="1681701"/>
                </a:cubicBezTo>
                <a:cubicBezTo>
                  <a:pt x="3582291" y="1690256"/>
                  <a:pt x="3589135" y="1698241"/>
                  <a:pt x="3595409" y="1707367"/>
                </a:cubicBezTo>
                <a:cubicBezTo>
                  <a:pt x="3598831" y="1711360"/>
                  <a:pt x="3598261" y="1717063"/>
                  <a:pt x="3598831" y="1722197"/>
                </a:cubicBezTo>
                <a:cubicBezTo>
                  <a:pt x="3598831" y="1723338"/>
                  <a:pt x="3599402" y="1724478"/>
                  <a:pt x="3599972" y="1725619"/>
                </a:cubicBezTo>
                <a:cubicBezTo>
                  <a:pt x="3601683" y="1728471"/>
                  <a:pt x="3602253" y="1731893"/>
                  <a:pt x="3602253" y="1735315"/>
                </a:cubicBezTo>
                <a:cubicBezTo>
                  <a:pt x="3602253" y="1738737"/>
                  <a:pt x="3603394" y="1742159"/>
                  <a:pt x="3605676" y="1744441"/>
                </a:cubicBezTo>
                <a:cubicBezTo>
                  <a:pt x="3609098" y="1747863"/>
                  <a:pt x="3613091" y="1751856"/>
                  <a:pt x="3614231" y="1756990"/>
                </a:cubicBezTo>
                <a:cubicBezTo>
                  <a:pt x="3614231" y="1758700"/>
                  <a:pt x="3615942" y="1759841"/>
                  <a:pt x="3617653" y="1760982"/>
                </a:cubicBezTo>
                <a:cubicBezTo>
                  <a:pt x="3619365" y="1762693"/>
                  <a:pt x="3621646" y="1763264"/>
                  <a:pt x="3622787" y="1765545"/>
                </a:cubicBezTo>
                <a:cubicBezTo>
                  <a:pt x="3625638" y="1770108"/>
                  <a:pt x="3630202" y="1772389"/>
                  <a:pt x="3634764" y="1774671"/>
                </a:cubicBezTo>
                <a:cubicBezTo>
                  <a:pt x="3640468" y="1777523"/>
                  <a:pt x="3646172" y="1780375"/>
                  <a:pt x="3651305" y="1783226"/>
                </a:cubicBezTo>
                <a:lnTo>
                  <a:pt x="3650735" y="1783797"/>
                </a:lnTo>
                <a:cubicBezTo>
                  <a:pt x="3651305" y="1783797"/>
                  <a:pt x="3651305" y="1783797"/>
                  <a:pt x="3651875" y="1783797"/>
                </a:cubicBezTo>
                <a:cubicBezTo>
                  <a:pt x="3651875" y="1783797"/>
                  <a:pt x="3651305" y="1783797"/>
                  <a:pt x="3651305" y="1783226"/>
                </a:cubicBezTo>
                <a:cubicBezTo>
                  <a:pt x="3652446" y="1782085"/>
                  <a:pt x="3653587" y="1780945"/>
                  <a:pt x="3654727" y="1780375"/>
                </a:cubicBezTo>
                <a:cubicBezTo>
                  <a:pt x="3657009" y="1778663"/>
                  <a:pt x="3657579" y="1776953"/>
                  <a:pt x="3656438" y="1774671"/>
                </a:cubicBezTo>
                <a:cubicBezTo>
                  <a:pt x="3654157" y="1770108"/>
                  <a:pt x="3653016" y="1764974"/>
                  <a:pt x="3649594" y="1760982"/>
                </a:cubicBezTo>
                <a:cubicBezTo>
                  <a:pt x="3645601" y="1756419"/>
                  <a:pt x="3644461" y="1751286"/>
                  <a:pt x="3644461" y="1745582"/>
                </a:cubicBezTo>
                <a:cubicBezTo>
                  <a:pt x="3644461" y="1742159"/>
                  <a:pt x="3644461" y="1738737"/>
                  <a:pt x="3644461" y="1735315"/>
                </a:cubicBezTo>
                <a:cubicBezTo>
                  <a:pt x="3644461" y="1731323"/>
                  <a:pt x="3643320" y="1727330"/>
                  <a:pt x="3641039" y="1724478"/>
                </a:cubicBezTo>
                <a:cubicBezTo>
                  <a:pt x="3636476" y="1719345"/>
                  <a:pt x="3631912" y="1714782"/>
                  <a:pt x="3626780" y="1709649"/>
                </a:cubicBezTo>
                <a:cubicBezTo>
                  <a:pt x="3619935" y="1706797"/>
                  <a:pt x="3615372" y="1700523"/>
                  <a:pt x="3608527" y="1697671"/>
                </a:cubicBezTo>
                <a:cubicBezTo>
                  <a:pt x="3603965" y="1695960"/>
                  <a:pt x="3600542" y="1691397"/>
                  <a:pt x="3600542" y="1685693"/>
                </a:cubicBezTo>
                <a:cubicBezTo>
                  <a:pt x="3600542" y="1682271"/>
                  <a:pt x="3599402" y="1678849"/>
                  <a:pt x="3596550" y="1676567"/>
                </a:cubicBezTo>
                <a:cubicBezTo>
                  <a:pt x="3592557" y="1673145"/>
                  <a:pt x="3590846" y="1668012"/>
                  <a:pt x="3589135" y="1663449"/>
                </a:cubicBezTo>
                <a:cubicBezTo>
                  <a:pt x="3584002" y="1662308"/>
                  <a:pt x="3581720" y="1659456"/>
                  <a:pt x="3580579" y="1654323"/>
                </a:cubicBezTo>
                <a:cubicBezTo>
                  <a:pt x="3580009" y="1650901"/>
                  <a:pt x="3580009" y="1647478"/>
                  <a:pt x="3581150" y="1644056"/>
                </a:cubicBezTo>
                <a:cubicBezTo>
                  <a:pt x="3585142" y="1631508"/>
                  <a:pt x="3589706" y="1618960"/>
                  <a:pt x="3590276" y="1605842"/>
                </a:cubicBezTo>
                <a:cubicBezTo>
                  <a:pt x="3590276" y="1605271"/>
                  <a:pt x="3590846" y="1604701"/>
                  <a:pt x="3590846" y="1604131"/>
                </a:cubicBezTo>
                <a:cubicBezTo>
                  <a:pt x="3591416" y="1603560"/>
                  <a:pt x="3592557" y="1602990"/>
                  <a:pt x="3593698" y="1602419"/>
                </a:cubicBezTo>
                <a:cubicBezTo>
                  <a:pt x="3594838" y="1602419"/>
                  <a:pt x="3595980" y="1602419"/>
                  <a:pt x="3596550" y="1602990"/>
                </a:cubicBezTo>
                <a:cubicBezTo>
                  <a:pt x="3597120" y="1603560"/>
                  <a:pt x="3598261" y="1604701"/>
                  <a:pt x="3598261" y="1605842"/>
                </a:cubicBezTo>
                <a:cubicBezTo>
                  <a:pt x="3598831" y="1612116"/>
                  <a:pt x="3602824" y="1614968"/>
                  <a:pt x="3608527" y="1614968"/>
                </a:cubicBezTo>
                <a:cubicBezTo>
                  <a:pt x="3610239" y="1614968"/>
                  <a:pt x="3612520" y="1614968"/>
                  <a:pt x="3613661" y="1615538"/>
                </a:cubicBezTo>
                <a:cubicBezTo>
                  <a:pt x="3619365" y="1619531"/>
                  <a:pt x="3626780" y="1622382"/>
                  <a:pt x="3630202" y="1629797"/>
                </a:cubicBezTo>
                <a:cubicBezTo>
                  <a:pt x="3634194" y="1638353"/>
                  <a:pt x="3641609" y="1643486"/>
                  <a:pt x="3648453" y="1649190"/>
                </a:cubicBezTo>
                <a:cubicBezTo>
                  <a:pt x="3650165" y="1648619"/>
                  <a:pt x="3651875" y="1646908"/>
                  <a:pt x="3653016" y="1647478"/>
                </a:cubicBezTo>
                <a:cubicBezTo>
                  <a:pt x="3656438" y="1649190"/>
                  <a:pt x="3659861" y="1650901"/>
                  <a:pt x="3659861" y="1656034"/>
                </a:cubicBezTo>
                <a:cubicBezTo>
                  <a:pt x="3659290" y="1660597"/>
                  <a:pt x="3659861" y="1665160"/>
                  <a:pt x="3660431" y="1669723"/>
                </a:cubicBezTo>
                <a:cubicBezTo>
                  <a:pt x="3660431" y="1670864"/>
                  <a:pt x="3663283" y="1672005"/>
                  <a:pt x="3664994" y="1671434"/>
                </a:cubicBezTo>
                <a:cubicBezTo>
                  <a:pt x="3665564" y="1670864"/>
                  <a:pt x="3666134" y="1670864"/>
                  <a:pt x="3666705" y="1670864"/>
                </a:cubicBezTo>
                <a:cubicBezTo>
                  <a:pt x="3672979" y="1664589"/>
                  <a:pt x="3679823" y="1658316"/>
                  <a:pt x="3686097" y="1652042"/>
                </a:cubicBezTo>
                <a:cubicBezTo>
                  <a:pt x="3687809" y="1650330"/>
                  <a:pt x="3688949" y="1648619"/>
                  <a:pt x="3691231" y="1648049"/>
                </a:cubicBezTo>
                <a:cubicBezTo>
                  <a:pt x="3700357" y="1646338"/>
                  <a:pt x="3706631" y="1640064"/>
                  <a:pt x="3712905" y="1634360"/>
                </a:cubicBezTo>
                <a:cubicBezTo>
                  <a:pt x="3716897" y="1630938"/>
                  <a:pt x="3719179" y="1626375"/>
                  <a:pt x="3720320" y="1621242"/>
                </a:cubicBezTo>
                <a:cubicBezTo>
                  <a:pt x="3722601" y="1613256"/>
                  <a:pt x="3723742" y="1605842"/>
                  <a:pt x="3720320" y="1597857"/>
                </a:cubicBezTo>
                <a:cubicBezTo>
                  <a:pt x="3720320" y="1597286"/>
                  <a:pt x="3720320" y="1596716"/>
                  <a:pt x="3720320" y="1596145"/>
                </a:cubicBezTo>
                <a:cubicBezTo>
                  <a:pt x="3719179" y="1585879"/>
                  <a:pt x="3715187" y="1576182"/>
                  <a:pt x="3710624" y="1567057"/>
                </a:cubicBezTo>
                <a:cubicBezTo>
                  <a:pt x="3708912" y="1563634"/>
                  <a:pt x="3706060" y="1560783"/>
                  <a:pt x="3703779" y="1557360"/>
                </a:cubicBezTo>
                <a:cubicBezTo>
                  <a:pt x="3698076" y="1551657"/>
                  <a:pt x="3691231" y="1547094"/>
                  <a:pt x="3684957" y="1543101"/>
                </a:cubicBezTo>
                <a:cubicBezTo>
                  <a:pt x="3680394" y="1540249"/>
                  <a:pt x="3676972" y="1536827"/>
                  <a:pt x="3675831" y="1531694"/>
                </a:cubicBezTo>
                <a:cubicBezTo>
                  <a:pt x="3675261" y="1528842"/>
                  <a:pt x="3672979" y="1526560"/>
                  <a:pt x="3670698" y="1524849"/>
                </a:cubicBezTo>
                <a:cubicBezTo>
                  <a:pt x="3668986" y="1523138"/>
                  <a:pt x="3667276" y="1521997"/>
                  <a:pt x="3665564" y="1520286"/>
                </a:cubicBezTo>
                <a:cubicBezTo>
                  <a:pt x="3664994" y="1519716"/>
                  <a:pt x="3663854" y="1518575"/>
                  <a:pt x="3663854" y="1517434"/>
                </a:cubicBezTo>
                <a:cubicBezTo>
                  <a:pt x="3663854" y="1511160"/>
                  <a:pt x="3661572" y="1504886"/>
                  <a:pt x="3667846" y="1500323"/>
                </a:cubicBezTo>
                <a:cubicBezTo>
                  <a:pt x="3670698" y="1498042"/>
                  <a:pt x="3671838" y="1495190"/>
                  <a:pt x="3672409" y="1491768"/>
                </a:cubicBezTo>
                <a:cubicBezTo>
                  <a:pt x="3672979" y="1489487"/>
                  <a:pt x="3674120" y="1487205"/>
                  <a:pt x="3675831" y="1486064"/>
                </a:cubicBezTo>
                <a:cubicBezTo>
                  <a:pt x="3682105" y="1482642"/>
                  <a:pt x="3688949" y="1478649"/>
                  <a:pt x="3695224" y="1475227"/>
                </a:cubicBezTo>
                <a:cubicBezTo>
                  <a:pt x="3696364" y="1474657"/>
                  <a:pt x="3698646" y="1474657"/>
                  <a:pt x="3700357" y="1474657"/>
                </a:cubicBezTo>
                <a:cubicBezTo>
                  <a:pt x="3702068" y="1474657"/>
                  <a:pt x="3703779" y="1475798"/>
                  <a:pt x="3704920" y="1476368"/>
                </a:cubicBezTo>
                <a:cubicBezTo>
                  <a:pt x="3708912" y="1477509"/>
                  <a:pt x="3712335" y="1478649"/>
                  <a:pt x="3712905" y="1483783"/>
                </a:cubicBezTo>
                <a:cubicBezTo>
                  <a:pt x="3713475" y="1487205"/>
                  <a:pt x="3715757" y="1490057"/>
                  <a:pt x="3718609" y="1491768"/>
                </a:cubicBezTo>
                <a:cubicBezTo>
                  <a:pt x="3721461" y="1494049"/>
                  <a:pt x="3726023" y="1492338"/>
                  <a:pt x="3726594" y="1488916"/>
                </a:cubicBezTo>
                <a:cubicBezTo>
                  <a:pt x="3726594" y="1487205"/>
                  <a:pt x="3726594" y="1485494"/>
                  <a:pt x="3726594" y="1483783"/>
                </a:cubicBezTo>
                <a:lnTo>
                  <a:pt x="3727164" y="1484353"/>
                </a:lnTo>
                <a:lnTo>
                  <a:pt x="3727164" y="1483212"/>
                </a:lnTo>
                <a:lnTo>
                  <a:pt x="3726594" y="1483783"/>
                </a:lnTo>
                <a:cubicBezTo>
                  <a:pt x="3726023" y="1483212"/>
                  <a:pt x="3725453" y="1482071"/>
                  <a:pt x="3725453" y="1481501"/>
                </a:cubicBezTo>
                <a:cubicBezTo>
                  <a:pt x="3725453" y="1480931"/>
                  <a:pt x="3726594" y="1479220"/>
                  <a:pt x="3727164" y="1479220"/>
                </a:cubicBezTo>
                <a:cubicBezTo>
                  <a:pt x="3735150" y="1478079"/>
                  <a:pt x="3741994" y="1473516"/>
                  <a:pt x="3749409" y="1471235"/>
                </a:cubicBezTo>
                <a:cubicBezTo>
                  <a:pt x="3755683" y="1469524"/>
                  <a:pt x="3761957" y="1465531"/>
                  <a:pt x="3764809" y="1458686"/>
                </a:cubicBezTo>
                <a:cubicBezTo>
                  <a:pt x="3765949" y="1456975"/>
                  <a:pt x="3767090" y="1456975"/>
                  <a:pt x="3768801" y="1457546"/>
                </a:cubicBezTo>
                <a:cubicBezTo>
                  <a:pt x="3770512" y="1458686"/>
                  <a:pt x="3772224" y="1460398"/>
                  <a:pt x="3775075" y="1459257"/>
                </a:cubicBezTo>
                <a:cubicBezTo>
                  <a:pt x="3779638" y="1456975"/>
                  <a:pt x="3784771" y="1455835"/>
                  <a:pt x="3789905" y="1455264"/>
                </a:cubicBezTo>
                <a:cubicBezTo>
                  <a:pt x="3793897" y="1454694"/>
                  <a:pt x="3797319" y="1452983"/>
                  <a:pt x="3801312" y="1451842"/>
                </a:cubicBezTo>
                <a:cubicBezTo>
                  <a:pt x="3805305" y="1450701"/>
                  <a:pt x="3808156" y="1448420"/>
                  <a:pt x="3809868" y="1443857"/>
                </a:cubicBezTo>
                <a:cubicBezTo>
                  <a:pt x="3810438" y="1442146"/>
                  <a:pt x="3812149" y="1441575"/>
                  <a:pt x="3813290" y="1441005"/>
                </a:cubicBezTo>
                <a:cubicBezTo>
                  <a:pt x="3818994" y="1437013"/>
                  <a:pt x="3824697" y="1433590"/>
                  <a:pt x="3826979" y="1426746"/>
                </a:cubicBezTo>
                <a:cubicBezTo>
                  <a:pt x="3826979" y="1426175"/>
                  <a:pt x="3827549" y="1425605"/>
                  <a:pt x="3827549" y="1425605"/>
                </a:cubicBezTo>
                <a:cubicBezTo>
                  <a:pt x="3832683" y="1422753"/>
                  <a:pt x="3834964" y="1418761"/>
                  <a:pt x="3836675" y="1413627"/>
                </a:cubicBezTo>
                <a:cubicBezTo>
                  <a:pt x="3837245" y="1411916"/>
                  <a:pt x="3839527" y="1411916"/>
                  <a:pt x="3840668" y="1411346"/>
                </a:cubicBezTo>
                <a:cubicBezTo>
                  <a:pt x="3843520" y="1410205"/>
                  <a:pt x="3844090" y="1408494"/>
                  <a:pt x="3843520" y="1406212"/>
                </a:cubicBezTo>
                <a:cubicBezTo>
                  <a:pt x="3842379" y="1401650"/>
                  <a:pt x="3842379" y="1397657"/>
                  <a:pt x="3842379" y="1393094"/>
                </a:cubicBezTo>
                <a:cubicBezTo>
                  <a:pt x="3842379" y="1390242"/>
                  <a:pt x="3841238" y="1387961"/>
                  <a:pt x="3844660" y="1386250"/>
                </a:cubicBezTo>
                <a:cubicBezTo>
                  <a:pt x="3849794" y="1383398"/>
                  <a:pt x="3852645" y="1378265"/>
                  <a:pt x="3853216" y="1372561"/>
                </a:cubicBezTo>
                <a:cubicBezTo>
                  <a:pt x="3853786" y="1369139"/>
                  <a:pt x="3854927" y="1365716"/>
                  <a:pt x="3857779" y="1363435"/>
                </a:cubicBezTo>
                <a:cubicBezTo>
                  <a:pt x="3861771" y="1360583"/>
                  <a:pt x="3862912" y="1356590"/>
                  <a:pt x="3862912" y="1351457"/>
                </a:cubicBezTo>
                <a:cubicBezTo>
                  <a:pt x="3862912" y="1348605"/>
                  <a:pt x="3863483" y="1345754"/>
                  <a:pt x="3864623" y="1343472"/>
                </a:cubicBezTo>
                <a:cubicBezTo>
                  <a:pt x="3867475" y="1338339"/>
                  <a:pt x="3865764" y="1334916"/>
                  <a:pt x="3862912" y="1330924"/>
                </a:cubicBezTo>
                <a:cubicBezTo>
                  <a:pt x="3861201" y="1328642"/>
                  <a:pt x="3858919" y="1326931"/>
                  <a:pt x="3856638" y="1325220"/>
                </a:cubicBezTo>
                <a:cubicBezTo>
                  <a:pt x="3854927" y="1324080"/>
                  <a:pt x="3852645" y="1324080"/>
                  <a:pt x="3850364" y="1324080"/>
                </a:cubicBezTo>
                <a:cubicBezTo>
                  <a:pt x="3850364" y="1324080"/>
                  <a:pt x="3850364" y="1324080"/>
                  <a:pt x="3850364" y="1324650"/>
                </a:cubicBezTo>
                <a:lnTo>
                  <a:pt x="3849223" y="1324650"/>
                </a:lnTo>
                <a:lnTo>
                  <a:pt x="3849794" y="1324080"/>
                </a:lnTo>
                <a:cubicBezTo>
                  <a:pt x="3849794" y="1324080"/>
                  <a:pt x="3849794" y="1324080"/>
                  <a:pt x="3850364" y="1324080"/>
                </a:cubicBezTo>
                <a:cubicBezTo>
                  <a:pt x="3850364" y="1322368"/>
                  <a:pt x="3850364" y="1320657"/>
                  <a:pt x="3851504" y="1320087"/>
                </a:cubicBezTo>
                <a:cubicBezTo>
                  <a:pt x="3853216" y="1317805"/>
                  <a:pt x="3855497" y="1316665"/>
                  <a:pt x="3857779" y="1314383"/>
                </a:cubicBezTo>
                <a:cubicBezTo>
                  <a:pt x="3859490" y="1312672"/>
                  <a:pt x="3859490" y="1310391"/>
                  <a:pt x="3858349" y="1308680"/>
                </a:cubicBezTo>
                <a:cubicBezTo>
                  <a:pt x="3856638" y="1305257"/>
                  <a:pt x="3853216" y="1302976"/>
                  <a:pt x="3850364" y="1300694"/>
                </a:cubicBezTo>
                <a:cubicBezTo>
                  <a:pt x="3850364" y="1300694"/>
                  <a:pt x="3849794" y="1300694"/>
                  <a:pt x="3849794" y="1300694"/>
                </a:cubicBezTo>
                <a:lnTo>
                  <a:pt x="3849223" y="1300124"/>
                </a:lnTo>
                <a:lnTo>
                  <a:pt x="3850364" y="1300694"/>
                </a:lnTo>
                <a:cubicBezTo>
                  <a:pt x="3850364" y="1300694"/>
                  <a:pt x="3850364" y="1300694"/>
                  <a:pt x="3850364" y="1300694"/>
                </a:cubicBezTo>
                <a:cubicBezTo>
                  <a:pt x="3851504" y="1300694"/>
                  <a:pt x="3852645" y="1300694"/>
                  <a:pt x="3853216" y="1300124"/>
                </a:cubicBezTo>
                <a:cubicBezTo>
                  <a:pt x="3857208" y="1298413"/>
                  <a:pt x="3857779" y="1294420"/>
                  <a:pt x="3854927" y="1291569"/>
                </a:cubicBezTo>
                <a:cubicBezTo>
                  <a:pt x="3853216" y="1289287"/>
                  <a:pt x="3850934" y="1287006"/>
                  <a:pt x="3848652" y="1285865"/>
                </a:cubicBezTo>
                <a:cubicBezTo>
                  <a:pt x="3844660" y="1283583"/>
                  <a:pt x="3841808" y="1280161"/>
                  <a:pt x="3839527" y="1276168"/>
                </a:cubicBezTo>
                <a:cubicBezTo>
                  <a:pt x="3836675" y="1270465"/>
                  <a:pt x="3833823" y="1265331"/>
                  <a:pt x="3830971" y="1259628"/>
                </a:cubicBezTo>
                <a:cubicBezTo>
                  <a:pt x="3829260" y="1256206"/>
                  <a:pt x="3826979" y="1252783"/>
                  <a:pt x="3822986" y="1251072"/>
                </a:cubicBezTo>
                <a:cubicBezTo>
                  <a:pt x="3820705" y="1249932"/>
                  <a:pt x="3818994" y="1248791"/>
                  <a:pt x="3816712" y="1247650"/>
                </a:cubicBezTo>
                <a:cubicBezTo>
                  <a:pt x="3812149" y="1245368"/>
                  <a:pt x="3810438" y="1241376"/>
                  <a:pt x="3811008" y="1236243"/>
                </a:cubicBezTo>
                <a:cubicBezTo>
                  <a:pt x="3811579" y="1232821"/>
                  <a:pt x="3811579" y="1229398"/>
                  <a:pt x="3813860" y="1226546"/>
                </a:cubicBezTo>
                <a:cubicBezTo>
                  <a:pt x="3815572" y="1224265"/>
                  <a:pt x="3817282" y="1221983"/>
                  <a:pt x="3818423" y="1219702"/>
                </a:cubicBezTo>
                <a:cubicBezTo>
                  <a:pt x="3820705" y="1214569"/>
                  <a:pt x="3824127" y="1211146"/>
                  <a:pt x="3828690" y="1208865"/>
                </a:cubicBezTo>
                <a:cubicBezTo>
                  <a:pt x="3833253" y="1206013"/>
                  <a:pt x="3837816" y="1204302"/>
                  <a:pt x="3842949" y="1204302"/>
                </a:cubicBezTo>
                <a:cubicBezTo>
                  <a:pt x="3845230" y="1204302"/>
                  <a:pt x="3845801" y="1202591"/>
                  <a:pt x="3846372" y="1200880"/>
                </a:cubicBezTo>
                <a:cubicBezTo>
                  <a:pt x="3846942" y="1199169"/>
                  <a:pt x="3846942" y="1197458"/>
                  <a:pt x="3846942" y="1195747"/>
                </a:cubicBezTo>
                <a:cubicBezTo>
                  <a:pt x="3846942" y="1192895"/>
                  <a:pt x="3844660" y="1190043"/>
                  <a:pt x="3841808" y="1189472"/>
                </a:cubicBezTo>
                <a:cubicBezTo>
                  <a:pt x="3838956" y="1189472"/>
                  <a:pt x="3836105" y="1189472"/>
                  <a:pt x="3833253" y="1189472"/>
                </a:cubicBezTo>
                <a:cubicBezTo>
                  <a:pt x="3830971" y="1189472"/>
                  <a:pt x="3828690" y="1189472"/>
                  <a:pt x="3826409" y="1188332"/>
                </a:cubicBezTo>
                <a:cubicBezTo>
                  <a:pt x="3824127" y="1187761"/>
                  <a:pt x="3822416" y="1186050"/>
                  <a:pt x="3820705" y="1184909"/>
                </a:cubicBezTo>
                <a:cubicBezTo>
                  <a:pt x="3818423" y="1183769"/>
                  <a:pt x="3816142" y="1184339"/>
                  <a:pt x="3814430" y="1185480"/>
                </a:cubicBezTo>
                <a:cubicBezTo>
                  <a:pt x="3810438" y="1187761"/>
                  <a:pt x="3807586" y="1191754"/>
                  <a:pt x="3804734" y="1195176"/>
                </a:cubicBezTo>
                <a:cubicBezTo>
                  <a:pt x="3803594" y="1196317"/>
                  <a:pt x="3801883" y="1196887"/>
                  <a:pt x="3800171" y="1197458"/>
                </a:cubicBezTo>
                <a:cubicBezTo>
                  <a:pt x="3797319" y="1198028"/>
                  <a:pt x="3794467" y="1196887"/>
                  <a:pt x="3793327" y="1193465"/>
                </a:cubicBezTo>
                <a:cubicBezTo>
                  <a:pt x="3791616" y="1188902"/>
                  <a:pt x="3789335" y="1185480"/>
                  <a:pt x="3784201" y="1184339"/>
                </a:cubicBezTo>
                <a:cubicBezTo>
                  <a:pt x="3779068" y="1183198"/>
                  <a:pt x="3775646" y="1179206"/>
                  <a:pt x="3772224" y="1175213"/>
                </a:cubicBezTo>
                <a:cubicBezTo>
                  <a:pt x="3769372" y="1171791"/>
                  <a:pt x="3771653" y="1164947"/>
                  <a:pt x="3776216" y="1164376"/>
                </a:cubicBezTo>
                <a:cubicBezTo>
                  <a:pt x="3777927" y="1163806"/>
                  <a:pt x="3779638" y="1164376"/>
                  <a:pt x="3781349" y="1163806"/>
                </a:cubicBezTo>
                <a:cubicBezTo>
                  <a:pt x="3785342" y="1163236"/>
                  <a:pt x="3788194" y="1161524"/>
                  <a:pt x="3788764" y="1158102"/>
                </a:cubicBezTo>
                <a:cubicBezTo>
                  <a:pt x="3790475" y="1151258"/>
                  <a:pt x="3791616" y="1144413"/>
                  <a:pt x="3799031" y="1141562"/>
                </a:cubicBezTo>
                <a:cubicBezTo>
                  <a:pt x="3800742" y="1140991"/>
                  <a:pt x="3801883" y="1138139"/>
                  <a:pt x="3803023" y="1135858"/>
                </a:cubicBezTo>
                <a:cubicBezTo>
                  <a:pt x="3804734" y="1133006"/>
                  <a:pt x="3805875" y="1129584"/>
                  <a:pt x="3808156" y="1126732"/>
                </a:cubicBezTo>
                <a:cubicBezTo>
                  <a:pt x="3809298" y="1125591"/>
                  <a:pt x="3811008" y="1124451"/>
                  <a:pt x="3812149" y="1123880"/>
                </a:cubicBezTo>
                <a:cubicBezTo>
                  <a:pt x="3816712" y="1122739"/>
                  <a:pt x="3819564" y="1125021"/>
                  <a:pt x="3822416" y="1128443"/>
                </a:cubicBezTo>
                <a:cubicBezTo>
                  <a:pt x="3824697" y="1130724"/>
                  <a:pt x="3824127" y="1133576"/>
                  <a:pt x="3822416" y="1136428"/>
                </a:cubicBezTo>
                <a:cubicBezTo>
                  <a:pt x="3821845" y="1137569"/>
                  <a:pt x="3821275" y="1138710"/>
                  <a:pt x="3820705" y="1139280"/>
                </a:cubicBezTo>
                <a:cubicBezTo>
                  <a:pt x="3818423" y="1142702"/>
                  <a:pt x="3817853" y="1146695"/>
                  <a:pt x="3819564" y="1150687"/>
                </a:cubicBezTo>
                <a:cubicBezTo>
                  <a:pt x="3820134" y="1152398"/>
                  <a:pt x="3820705" y="1154109"/>
                  <a:pt x="3821275" y="1155250"/>
                </a:cubicBezTo>
                <a:cubicBezTo>
                  <a:pt x="3822416" y="1158102"/>
                  <a:pt x="3820705" y="1159243"/>
                  <a:pt x="3818994" y="1160954"/>
                </a:cubicBezTo>
                <a:cubicBezTo>
                  <a:pt x="3818423" y="1161524"/>
                  <a:pt x="3818423" y="1162095"/>
                  <a:pt x="3818423" y="1162665"/>
                </a:cubicBezTo>
                <a:cubicBezTo>
                  <a:pt x="3818423" y="1163806"/>
                  <a:pt x="3818423" y="1164947"/>
                  <a:pt x="3819564" y="1165517"/>
                </a:cubicBezTo>
                <a:cubicBezTo>
                  <a:pt x="3820134" y="1166087"/>
                  <a:pt x="3821845" y="1166658"/>
                  <a:pt x="3822416" y="1166087"/>
                </a:cubicBezTo>
                <a:cubicBezTo>
                  <a:pt x="3826409" y="1164376"/>
                  <a:pt x="3829260" y="1161524"/>
                  <a:pt x="3830971" y="1158102"/>
                </a:cubicBezTo>
                <a:cubicBezTo>
                  <a:pt x="3836675" y="1148976"/>
                  <a:pt x="3845801" y="1146124"/>
                  <a:pt x="3855497" y="1144413"/>
                </a:cubicBezTo>
                <a:cubicBezTo>
                  <a:pt x="3857208" y="1144413"/>
                  <a:pt x="3858919" y="1144984"/>
                  <a:pt x="3860631" y="1145554"/>
                </a:cubicBezTo>
                <a:cubicBezTo>
                  <a:pt x="3862341" y="1146124"/>
                  <a:pt x="3864053" y="1146695"/>
                  <a:pt x="3865764" y="1147265"/>
                </a:cubicBezTo>
                <a:cubicBezTo>
                  <a:pt x="3872608" y="1149547"/>
                  <a:pt x="3872608" y="1149547"/>
                  <a:pt x="3872608" y="1156391"/>
                </a:cubicBezTo>
                <a:cubicBezTo>
                  <a:pt x="3872608" y="1162095"/>
                  <a:pt x="3872608" y="1167798"/>
                  <a:pt x="3872608" y="1173502"/>
                </a:cubicBezTo>
                <a:cubicBezTo>
                  <a:pt x="3872608" y="1176354"/>
                  <a:pt x="3873749" y="1179206"/>
                  <a:pt x="3876030" y="1180917"/>
                </a:cubicBezTo>
                <a:cubicBezTo>
                  <a:pt x="3877742" y="1182628"/>
                  <a:pt x="3879453" y="1183769"/>
                  <a:pt x="3882304" y="1183198"/>
                </a:cubicBezTo>
                <a:cubicBezTo>
                  <a:pt x="3884016" y="1182628"/>
                  <a:pt x="3885726" y="1182058"/>
                  <a:pt x="3887438" y="1182058"/>
                </a:cubicBezTo>
                <a:cubicBezTo>
                  <a:pt x="3890290" y="1181487"/>
                  <a:pt x="3893142" y="1182058"/>
                  <a:pt x="3895423" y="1183769"/>
                </a:cubicBezTo>
                <a:cubicBezTo>
                  <a:pt x="3897705" y="1185480"/>
                  <a:pt x="3899415" y="1187761"/>
                  <a:pt x="3901127" y="1190043"/>
                </a:cubicBezTo>
                <a:cubicBezTo>
                  <a:pt x="3902838" y="1192324"/>
                  <a:pt x="3902838" y="1193465"/>
                  <a:pt x="3899986" y="1197458"/>
                </a:cubicBezTo>
                <a:cubicBezTo>
                  <a:pt x="3897705" y="1200310"/>
                  <a:pt x="3897134" y="1201450"/>
                  <a:pt x="3899415" y="1203161"/>
                </a:cubicBezTo>
                <a:cubicBezTo>
                  <a:pt x="3905689" y="1209435"/>
                  <a:pt x="3907401" y="1216850"/>
                  <a:pt x="3906260" y="1224835"/>
                </a:cubicBezTo>
                <a:cubicBezTo>
                  <a:pt x="3906260" y="1227117"/>
                  <a:pt x="3905689" y="1229398"/>
                  <a:pt x="3905689" y="1231680"/>
                </a:cubicBezTo>
                <a:cubicBezTo>
                  <a:pt x="3905689" y="1236243"/>
                  <a:pt x="3908541" y="1240235"/>
                  <a:pt x="3910823" y="1244228"/>
                </a:cubicBezTo>
                <a:cubicBezTo>
                  <a:pt x="3910823" y="1244798"/>
                  <a:pt x="3911964" y="1244798"/>
                  <a:pt x="3912534" y="1244798"/>
                </a:cubicBezTo>
                <a:cubicBezTo>
                  <a:pt x="3915386" y="1244228"/>
                  <a:pt x="3917668" y="1242517"/>
                  <a:pt x="3919949" y="1240806"/>
                </a:cubicBezTo>
                <a:cubicBezTo>
                  <a:pt x="3922800" y="1237954"/>
                  <a:pt x="3926223" y="1236243"/>
                  <a:pt x="3930786" y="1236813"/>
                </a:cubicBezTo>
                <a:cubicBezTo>
                  <a:pt x="3932497" y="1236813"/>
                  <a:pt x="3934208" y="1236813"/>
                  <a:pt x="3935919" y="1236813"/>
                </a:cubicBezTo>
                <a:cubicBezTo>
                  <a:pt x="3939911" y="1237383"/>
                  <a:pt x="3942193" y="1235102"/>
                  <a:pt x="3944475" y="1232250"/>
                </a:cubicBezTo>
                <a:cubicBezTo>
                  <a:pt x="3949038" y="1226546"/>
                  <a:pt x="3950749" y="1220272"/>
                  <a:pt x="3947897" y="1212858"/>
                </a:cubicBezTo>
                <a:cubicBezTo>
                  <a:pt x="3946756" y="1209435"/>
                  <a:pt x="3946186" y="1206013"/>
                  <a:pt x="3945045" y="1203161"/>
                </a:cubicBezTo>
                <a:cubicBezTo>
                  <a:pt x="3941053" y="1190043"/>
                  <a:pt x="3941053" y="1189472"/>
                  <a:pt x="3931927" y="1179776"/>
                </a:cubicBezTo>
                <a:cubicBezTo>
                  <a:pt x="3928504" y="1175784"/>
                  <a:pt x="3925082" y="1172361"/>
                  <a:pt x="3922800" y="1167228"/>
                </a:cubicBezTo>
                <a:cubicBezTo>
                  <a:pt x="3920519" y="1163236"/>
                  <a:pt x="3917668" y="1159813"/>
                  <a:pt x="3913675" y="1157532"/>
                </a:cubicBezTo>
                <a:cubicBezTo>
                  <a:pt x="3910823" y="1155821"/>
                  <a:pt x="3907971" y="1153539"/>
                  <a:pt x="3905119" y="1151828"/>
                </a:cubicBezTo>
                <a:cubicBezTo>
                  <a:pt x="3902267" y="1149547"/>
                  <a:pt x="3901127" y="1143843"/>
                  <a:pt x="3903408" y="1140991"/>
                </a:cubicBezTo>
                <a:cubicBezTo>
                  <a:pt x="3904549" y="1139280"/>
                  <a:pt x="3906260" y="1136998"/>
                  <a:pt x="3907971" y="1135858"/>
                </a:cubicBezTo>
                <a:cubicBezTo>
                  <a:pt x="3911393" y="1133576"/>
                  <a:pt x="3913675" y="1130154"/>
                  <a:pt x="3915956" y="1127302"/>
                </a:cubicBezTo>
                <a:cubicBezTo>
                  <a:pt x="3922800" y="1119887"/>
                  <a:pt x="3925082" y="1112473"/>
                  <a:pt x="3921660" y="1102206"/>
                </a:cubicBezTo>
                <a:cubicBezTo>
                  <a:pt x="3919378" y="1095362"/>
                  <a:pt x="3921660" y="1088517"/>
                  <a:pt x="3927364" y="1083384"/>
                </a:cubicBezTo>
                <a:cubicBezTo>
                  <a:pt x="3929075" y="1081673"/>
                  <a:pt x="3930786" y="1080532"/>
                  <a:pt x="3932497" y="1078821"/>
                </a:cubicBezTo>
                <a:cubicBezTo>
                  <a:pt x="3934208" y="1077110"/>
                  <a:pt x="3935919" y="1075399"/>
                  <a:pt x="3937060" y="1073688"/>
                </a:cubicBezTo>
                <a:cubicBezTo>
                  <a:pt x="3939341" y="1070836"/>
                  <a:pt x="3939341" y="1066843"/>
                  <a:pt x="3942763" y="1065702"/>
                </a:cubicBezTo>
                <a:cubicBezTo>
                  <a:pt x="3947327" y="1063991"/>
                  <a:pt x="3949608" y="1069125"/>
                  <a:pt x="3953030" y="1070265"/>
                </a:cubicBezTo>
                <a:cubicBezTo>
                  <a:pt x="3957023" y="1071977"/>
                  <a:pt x="3960445" y="1072547"/>
                  <a:pt x="3964438" y="1070265"/>
                </a:cubicBezTo>
                <a:cubicBezTo>
                  <a:pt x="3967860" y="1068554"/>
                  <a:pt x="3971282" y="1066273"/>
                  <a:pt x="3974134" y="1062850"/>
                </a:cubicBezTo>
                <a:cubicBezTo>
                  <a:pt x="3978697" y="1057717"/>
                  <a:pt x="3982119" y="1051443"/>
                  <a:pt x="3984401" y="1045169"/>
                </a:cubicBezTo>
                <a:cubicBezTo>
                  <a:pt x="3987823" y="1034903"/>
                  <a:pt x="3994097" y="1025776"/>
                  <a:pt x="3995808" y="1014940"/>
                </a:cubicBezTo>
                <a:cubicBezTo>
                  <a:pt x="3996378" y="1012658"/>
                  <a:pt x="3996948" y="1010377"/>
                  <a:pt x="3998090" y="1008665"/>
                </a:cubicBezTo>
                <a:cubicBezTo>
                  <a:pt x="4004934" y="999540"/>
                  <a:pt x="4006075" y="988702"/>
                  <a:pt x="4006645" y="977866"/>
                </a:cubicBezTo>
                <a:cubicBezTo>
                  <a:pt x="4007215" y="968740"/>
                  <a:pt x="4011208" y="960184"/>
                  <a:pt x="4011208" y="951058"/>
                </a:cubicBezTo>
                <a:cubicBezTo>
                  <a:pt x="4011208" y="949347"/>
                  <a:pt x="4011778" y="947636"/>
                  <a:pt x="4012919" y="945925"/>
                </a:cubicBezTo>
                <a:cubicBezTo>
                  <a:pt x="4016911" y="940221"/>
                  <a:pt x="4015771" y="933947"/>
                  <a:pt x="4015201" y="927673"/>
                </a:cubicBezTo>
                <a:cubicBezTo>
                  <a:pt x="4014059" y="916266"/>
                  <a:pt x="4010637" y="905429"/>
                  <a:pt x="4004934" y="895162"/>
                </a:cubicBezTo>
                <a:cubicBezTo>
                  <a:pt x="4002652" y="891170"/>
                  <a:pt x="4000941" y="886607"/>
                  <a:pt x="4000941" y="882044"/>
                </a:cubicBezTo>
                <a:cubicBezTo>
                  <a:pt x="4000941" y="872347"/>
                  <a:pt x="4000371" y="862651"/>
                  <a:pt x="4000371" y="852955"/>
                </a:cubicBezTo>
                <a:cubicBezTo>
                  <a:pt x="4000371" y="851814"/>
                  <a:pt x="4000941" y="851244"/>
                  <a:pt x="4001512" y="850103"/>
                </a:cubicBezTo>
                <a:cubicBezTo>
                  <a:pt x="4002082" y="850103"/>
                  <a:pt x="4002652" y="850673"/>
                  <a:pt x="4002652" y="850673"/>
                </a:cubicBezTo>
                <a:cubicBezTo>
                  <a:pt x="4006075" y="855807"/>
                  <a:pt x="4010637" y="860369"/>
                  <a:pt x="4014630" y="864933"/>
                </a:cubicBezTo>
                <a:cubicBezTo>
                  <a:pt x="4019193" y="869496"/>
                  <a:pt x="4018052" y="876910"/>
                  <a:pt x="4020904" y="882614"/>
                </a:cubicBezTo>
                <a:cubicBezTo>
                  <a:pt x="4022045" y="884896"/>
                  <a:pt x="4023756" y="887747"/>
                  <a:pt x="4024897" y="890029"/>
                </a:cubicBezTo>
                <a:cubicBezTo>
                  <a:pt x="4028319" y="896303"/>
                  <a:pt x="4030600" y="902577"/>
                  <a:pt x="4030600" y="909421"/>
                </a:cubicBezTo>
                <a:cubicBezTo>
                  <a:pt x="4030600" y="910562"/>
                  <a:pt x="4030600" y="911703"/>
                  <a:pt x="4031170" y="912843"/>
                </a:cubicBezTo>
                <a:cubicBezTo>
                  <a:pt x="4033452" y="920258"/>
                  <a:pt x="4034022" y="928244"/>
                  <a:pt x="4039726" y="935088"/>
                </a:cubicBezTo>
                <a:cubicBezTo>
                  <a:pt x="4042008" y="937940"/>
                  <a:pt x="4043149" y="942503"/>
                  <a:pt x="4043719" y="945925"/>
                </a:cubicBezTo>
                <a:cubicBezTo>
                  <a:pt x="4044289" y="951628"/>
                  <a:pt x="4046001" y="957332"/>
                  <a:pt x="4048282" y="962466"/>
                </a:cubicBezTo>
                <a:cubicBezTo>
                  <a:pt x="4049993" y="965888"/>
                  <a:pt x="4051133" y="969880"/>
                  <a:pt x="4050563" y="973873"/>
                </a:cubicBezTo>
                <a:cubicBezTo>
                  <a:pt x="4050563" y="975584"/>
                  <a:pt x="4050563" y="977295"/>
                  <a:pt x="4051133" y="979006"/>
                </a:cubicBezTo>
                <a:cubicBezTo>
                  <a:pt x="4052275" y="982999"/>
                  <a:pt x="4053985" y="986421"/>
                  <a:pt x="4057978" y="988132"/>
                </a:cubicBezTo>
                <a:cubicBezTo>
                  <a:pt x="4058548" y="988702"/>
                  <a:pt x="4060830" y="987562"/>
                  <a:pt x="4060830" y="986991"/>
                </a:cubicBezTo>
                <a:cubicBezTo>
                  <a:pt x="4060830" y="984710"/>
                  <a:pt x="4060830" y="982429"/>
                  <a:pt x="4060830" y="980147"/>
                </a:cubicBezTo>
                <a:cubicBezTo>
                  <a:pt x="4060830" y="976725"/>
                  <a:pt x="4062541" y="975584"/>
                  <a:pt x="4065964" y="976155"/>
                </a:cubicBezTo>
                <a:cubicBezTo>
                  <a:pt x="4069956" y="976725"/>
                  <a:pt x="4071667" y="979577"/>
                  <a:pt x="4075089" y="980717"/>
                </a:cubicBezTo>
                <a:cubicBezTo>
                  <a:pt x="4075660" y="980717"/>
                  <a:pt x="4076230" y="981288"/>
                  <a:pt x="4076800" y="980717"/>
                </a:cubicBezTo>
                <a:cubicBezTo>
                  <a:pt x="4077371" y="979577"/>
                  <a:pt x="4078511" y="978436"/>
                  <a:pt x="4077941" y="977866"/>
                </a:cubicBezTo>
                <a:cubicBezTo>
                  <a:pt x="4077371" y="973873"/>
                  <a:pt x="4075660" y="969310"/>
                  <a:pt x="4072237" y="967599"/>
                </a:cubicBezTo>
                <a:cubicBezTo>
                  <a:pt x="4064822" y="964177"/>
                  <a:pt x="4063112" y="955621"/>
                  <a:pt x="4056837" y="951628"/>
                </a:cubicBezTo>
                <a:cubicBezTo>
                  <a:pt x="4055126" y="947636"/>
                  <a:pt x="4052845" y="943073"/>
                  <a:pt x="4051704" y="939081"/>
                </a:cubicBezTo>
                <a:cubicBezTo>
                  <a:pt x="4050563" y="933377"/>
                  <a:pt x="4049993" y="927673"/>
                  <a:pt x="4048852" y="921970"/>
                </a:cubicBezTo>
                <a:cubicBezTo>
                  <a:pt x="4048852" y="920258"/>
                  <a:pt x="4048852" y="918547"/>
                  <a:pt x="4048852" y="916836"/>
                </a:cubicBezTo>
                <a:cubicBezTo>
                  <a:pt x="4048852" y="914555"/>
                  <a:pt x="4050563" y="912273"/>
                  <a:pt x="4052845" y="911703"/>
                </a:cubicBezTo>
                <a:cubicBezTo>
                  <a:pt x="4055697" y="911132"/>
                  <a:pt x="4058548" y="911132"/>
                  <a:pt x="4060830" y="911132"/>
                </a:cubicBezTo>
                <a:cubicBezTo>
                  <a:pt x="4061400" y="908281"/>
                  <a:pt x="4060830" y="905429"/>
                  <a:pt x="4059119" y="903147"/>
                </a:cubicBezTo>
                <a:cubicBezTo>
                  <a:pt x="4048852" y="885466"/>
                  <a:pt x="4039726" y="867214"/>
                  <a:pt x="4026608" y="851244"/>
                </a:cubicBezTo>
                <a:cubicBezTo>
                  <a:pt x="4022615" y="846110"/>
                  <a:pt x="4019763" y="840977"/>
                  <a:pt x="4019763" y="834133"/>
                </a:cubicBezTo>
                <a:cubicBezTo>
                  <a:pt x="4019763" y="831281"/>
                  <a:pt x="4019193" y="828429"/>
                  <a:pt x="4018052" y="826147"/>
                </a:cubicBezTo>
                <a:cubicBezTo>
                  <a:pt x="4013489" y="818162"/>
                  <a:pt x="4011208" y="809036"/>
                  <a:pt x="4003793" y="803333"/>
                </a:cubicBezTo>
                <a:cubicBezTo>
                  <a:pt x="4000941" y="801051"/>
                  <a:pt x="4000371" y="797629"/>
                  <a:pt x="3998660" y="794207"/>
                </a:cubicBezTo>
                <a:cubicBezTo>
                  <a:pt x="3996948" y="791355"/>
                  <a:pt x="3994097" y="789644"/>
                  <a:pt x="3990104" y="789073"/>
                </a:cubicBezTo>
                <a:cubicBezTo>
                  <a:pt x="3989534" y="789073"/>
                  <a:pt x="3988393" y="790214"/>
                  <a:pt x="3987252" y="790785"/>
                </a:cubicBezTo>
                <a:cubicBezTo>
                  <a:pt x="3986682" y="791355"/>
                  <a:pt x="3986682" y="791925"/>
                  <a:pt x="3987252" y="792496"/>
                </a:cubicBezTo>
                <a:cubicBezTo>
                  <a:pt x="3987823" y="793637"/>
                  <a:pt x="3988393" y="794207"/>
                  <a:pt x="3988964" y="795348"/>
                </a:cubicBezTo>
                <a:cubicBezTo>
                  <a:pt x="3994667" y="802192"/>
                  <a:pt x="3994667" y="802192"/>
                  <a:pt x="3989534" y="810748"/>
                </a:cubicBezTo>
                <a:cubicBezTo>
                  <a:pt x="3988964" y="811888"/>
                  <a:pt x="3988393" y="813029"/>
                  <a:pt x="3988964" y="814170"/>
                </a:cubicBezTo>
                <a:cubicBezTo>
                  <a:pt x="3989534" y="816451"/>
                  <a:pt x="3990104" y="818733"/>
                  <a:pt x="3991816" y="820444"/>
                </a:cubicBezTo>
                <a:cubicBezTo>
                  <a:pt x="3995238" y="825577"/>
                  <a:pt x="3996378" y="831851"/>
                  <a:pt x="3997519" y="838125"/>
                </a:cubicBezTo>
                <a:cubicBezTo>
                  <a:pt x="3997519" y="839266"/>
                  <a:pt x="3996948" y="840407"/>
                  <a:pt x="3996378" y="840977"/>
                </a:cubicBezTo>
                <a:cubicBezTo>
                  <a:pt x="3995808" y="842118"/>
                  <a:pt x="3993526" y="840977"/>
                  <a:pt x="3992956" y="838696"/>
                </a:cubicBezTo>
                <a:cubicBezTo>
                  <a:pt x="3992386" y="835273"/>
                  <a:pt x="3991816" y="831851"/>
                  <a:pt x="3988964" y="829570"/>
                </a:cubicBezTo>
                <a:cubicBezTo>
                  <a:pt x="3987252" y="827859"/>
                  <a:pt x="3986112" y="825577"/>
                  <a:pt x="3986112" y="823296"/>
                </a:cubicBezTo>
                <a:cubicBezTo>
                  <a:pt x="3986682" y="818162"/>
                  <a:pt x="3983830" y="814740"/>
                  <a:pt x="3979837" y="811888"/>
                </a:cubicBezTo>
                <a:cubicBezTo>
                  <a:pt x="3972993" y="807325"/>
                  <a:pt x="3966149" y="804473"/>
                  <a:pt x="3959874" y="799340"/>
                </a:cubicBezTo>
                <a:cubicBezTo>
                  <a:pt x="3958734" y="798199"/>
                  <a:pt x="3956452" y="798199"/>
                  <a:pt x="3954742" y="798199"/>
                </a:cubicBezTo>
                <a:cubicBezTo>
                  <a:pt x="3951890" y="798199"/>
                  <a:pt x="3949038" y="798770"/>
                  <a:pt x="3946186" y="798770"/>
                </a:cubicBezTo>
                <a:cubicBezTo>
                  <a:pt x="3942763" y="798770"/>
                  <a:pt x="3941053" y="799911"/>
                  <a:pt x="3940482" y="803333"/>
                </a:cubicBezTo>
                <a:cubicBezTo>
                  <a:pt x="3939911" y="807325"/>
                  <a:pt x="3938201" y="811318"/>
                  <a:pt x="3935349" y="813600"/>
                </a:cubicBezTo>
                <a:cubicBezTo>
                  <a:pt x="3935349" y="813600"/>
                  <a:pt x="3933638" y="813600"/>
                  <a:pt x="3933638" y="813600"/>
                </a:cubicBezTo>
                <a:cubicBezTo>
                  <a:pt x="3931356" y="809036"/>
                  <a:pt x="3929075" y="804473"/>
                  <a:pt x="3926793" y="799911"/>
                </a:cubicBezTo>
                <a:cubicBezTo>
                  <a:pt x="3926793" y="799340"/>
                  <a:pt x="3925652" y="798770"/>
                  <a:pt x="3925652" y="798770"/>
                </a:cubicBezTo>
                <a:cubicBezTo>
                  <a:pt x="3924512" y="799340"/>
                  <a:pt x="3923942" y="799911"/>
                  <a:pt x="3922800" y="800481"/>
                </a:cubicBezTo>
                <a:cubicBezTo>
                  <a:pt x="3921090" y="802192"/>
                  <a:pt x="3921090" y="804473"/>
                  <a:pt x="3921660" y="806755"/>
                </a:cubicBezTo>
                <a:cubicBezTo>
                  <a:pt x="3921660" y="807325"/>
                  <a:pt x="3921090" y="809036"/>
                  <a:pt x="3920519" y="809607"/>
                </a:cubicBezTo>
                <a:cubicBezTo>
                  <a:pt x="3919378" y="810177"/>
                  <a:pt x="3918238" y="809607"/>
                  <a:pt x="3917668" y="808466"/>
                </a:cubicBezTo>
                <a:cubicBezTo>
                  <a:pt x="3915956" y="804473"/>
                  <a:pt x="3914245" y="799911"/>
                  <a:pt x="3913104" y="795918"/>
                </a:cubicBezTo>
                <a:cubicBezTo>
                  <a:pt x="3911393" y="791925"/>
                  <a:pt x="3909682" y="791355"/>
                  <a:pt x="3905119" y="792496"/>
                </a:cubicBezTo>
                <a:cubicBezTo>
                  <a:pt x="3903408" y="793066"/>
                  <a:pt x="3901697" y="793637"/>
                  <a:pt x="3899986" y="794207"/>
                </a:cubicBezTo>
                <a:cubicBezTo>
                  <a:pt x="3898275" y="794207"/>
                  <a:pt x="3896564" y="794207"/>
                  <a:pt x="3894853" y="794207"/>
                </a:cubicBezTo>
                <a:cubicBezTo>
                  <a:pt x="3892001" y="794207"/>
                  <a:pt x="3889719" y="790785"/>
                  <a:pt x="3890290" y="788503"/>
                </a:cubicBezTo>
                <a:cubicBezTo>
                  <a:pt x="3890860" y="786792"/>
                  <a:pt x="3891430" y="785081"/>
                  <a:pt x="3892001" y="783940"/>
                </a:cubicBezTo>
                <a:cubicBezTo>
                  <a:pt x="3894853" y="778807"/>
                  <a:pt x="3897134" y="773674"/>
                  <a:pt x="3899986" y="769110"/>
                </a:cubicBezTo>
                <a:cubicBezTo>
                  <a:pt x="3902838" y="763407"/>
                  <a:pt x="3906260" y="758274"/>
                  <a:pt x="3906831" y="751429"/>
                </a:cubicBezTo>
                <a:cubicBezTo>
                  <a:pt x="3907971" y="740022"/>
                  <a:pt x="3911964" y="729185"/>
                  <a:pt x="3916526" y="718918"/>
                </a:cubicBezTo>
                <a:cubicBezTo>
                  <a:pt x="3919949" y="711503"/>
                  <a:pt x="3922800" y="704089"/>
                  <a:pt x="3921090" y="696103"/>
                </a:cubicBezTo>
                <a:cubicBezTo>
                  <a:pt x="3920519" y="692681"/>
                  <a:pt x="3921090" y="689259"/>
                  <a:pt x="3923371" y="686407"/>
                </a:cubicBezTo>
                <a:cubicBezTo>
                  <a:pt x="3926793" y="681844"/>
                  <a:pt x="3927364" y="677281"/>
                  <a:pt x="3925652" y="672148"/>
                </a:cubicBezTo>
                <a:cubicBezTo>
                  <a:pt x="3925082" y="669867"/>
                  <a:pt x="3925652" y="667585"/>
                  <a:pt x="3926793" y="665874"/>
                </a:cubicBezTo>
                <a:cubicBezTo>
                  <a:pt x="3929645" y="661311"/>
                  <a:pt x="3933067" y="658459"/>
                  <a:pt x="3938771" y="657318"/>
                </a:cubicBezTo>
                <a:cubicBezTo>
                  <a:pt x="3945615" y="656178"/>
                  <a:pt x="3951890" y="652755"/>
                  <a:pt x="3958164" y="650474"/>
                </a:cubicBezTo>
                <a:cubicBezTo>
                  <a:pt x="3961016" y="649333"/>
                  <a:pt x="3963867" y="649904"/>
                  <a:pt x="3966149" y="651044"/>
                </a:cubicBezTo>
                <a:cubicBezTo>
                  <a:pt x="3969001" y="652755"/>
                  <a:pt x="3971853" y="652185"/>
                  <a:pt x="3973563" y="649333"/>
                </a:cubicBezTo>
                <a:cubicBezTo>
                  <a:pt x="3975845" y="645341"/>
                  <a:pt x="3979837" y="643629"/>
                  <a:pt x="3983260" y="644200"/>
                </a:cubicBezTo>
                <a:cubicBezTo>
                  <a:pt x="3990104" y="645341"/>
                  <a:pt x="3995238" y="641918"/>
                  <a:pt x="4001512" y="641348"/>
                </a:cubicBezTo>
                <a:cubicBezTo>
                  <a:pt x="4002082" y="641348"/>
                  <a:pt x="4003793" y="640207"/>
                  <a:pt x="4003793" y="639066"/>
                </a:cubicBezTo>
                <a:cubicBezTo>
                  <a:pt x="4004934" y="636215"/>
                  <a:pt x="4004934" y="633363"/>
                  <a:pt x="4005504" y="630511"/>
                </a:cubicBezTo>
                <a:cubicBezTo>
                  <a:pt x="4006075" y="627659"/>
                  <a:pt x="4009497" y="625948"/>
                  <a:pt x="4011778" y="625948"/>
                </a:cubicBezTo>
                <a:cubicBezTo>
                  <a:pt x="4019763" y="626518"/>
                  <a:pt x="4027748" y="627659"/>
                  <a:pt x="4035734" y="628230"/>
                </a:cubicBezTo>
                <a:cubicBezTo>
                  <a:pt x="4037445" y="628230"/>
                  <a:pt x="4039156" y="629370"/>
                  <a:pt x="4040297" y="630511"/>
                </a:cubicBezTo>
                <a:cubicBezTo>
                  <a:pt x="4040867" y="631082"/>
                  <a:pt x="4041437" y="632222"/>
                  <a:pt x="4041437" y="633363"/>
                </a:cubicBezTo>
                <a:cubicBezTo>
                  <a:pt x="4041437" y="634504"/>
                  <a:pt x="4040297" y="635074"/>
                  <a:pt x="4039726" y="636215"/>
                </a:cubicBezTo>
                <a:cubicBezTo>
                  <a:pt x="4038586" y="638496"/>
                  <a:pt x="4039156" y="640207"/>
                  <a:pt x="4040867" y="642489"/>
                </a:cubicBezTo>
                <a:cubicBezTo>
                  <a:pt x="4042578" y="644200"/>
                  <a:pt x="4044859" y="645341"/>
                  <a:pt x="4047141" y="644200"/>
                </a:cubicBezTo>
                <a:cubicBezTo>
                  <a:pt x="4052845" y="640778"/>
                  <a:pt x="4059689" y="638496"/>
                  <a:pt x="4063682" y="632793"/>
                </a:cubicBezTo>
                <a:cubicBezTo>
                  <a:pt x="4064822" y="630511"/>
                  <a:pt x="4067104" y="630511"/>
                  <a:pt x="4069386" y="631082"/>
                </a:cubicBezTo>
                <a:cubicBezTo>
                  <a:pt x="4071667" y="631652"/>
                  <a:pt x="4073948" y="631082"/>
                  <a:pt x="4075660" y="629370"/>
                </a:cubicBezTo>
                <a:cubicBezTo>
                  <a:pt x="4077371" y="626518"/>
                  <a:pt x="4081933" y="625378"/>
                  <a:pt x="4081363" y="621385"/>
                </a:cubicBezTo>
                <a:cubicBezTo>
                  <a:pt x="4080223" y="616822"/>
                  <a:pt x="4076800" y="617393"/>
                  <a:pt x="4073378" y="616822"/>
                </a:cubicBezTo>
                <a:cubicBezTo>
                  <a:pt x="4072808" y="616822"/>
                  <a:pt x="4072237" y="616822"/>
                  <a:pt x="4071667" y="616822"/>
                </a:cubicBezTo>
                <a:cubicBezTo>
                  <a:pt x="4069956" y="616822"/>
                  <a:pt x="4068815" y="615681"/>
                  <a:pt x="4067674" y="613970"/>
                </a:cubicBezTo>
                <a:cubicBezTo>
                  <a:pt x="4065393" y="607696"/>
                  <a:pt x="4064822" y="601993"/>
                  <a:pt x="4067104" y="595719"/>
                </a:cubicBezTo>
                <a:cubicBezTo>
                  <a:pt x="4067674" y="594578"/>
                  <a:pt x="4067674" y="593437"/>
                  <a:pt x="4068244" y="592296"/>
                </a:cubicBezTo>
                <a:cubicBezTo>
                  <a:pt x="4070526" y="587733"/>
                  <a:pt x="4071096" y="582600"/>
                  <a:pt x="4070526" y="577467"/>
                </a:cubicBezTo>
                <a:cubicBezTo>
                  <a:pt x="4070526" y="570622"/>
                  <a:pt x="4071096" y="563778"/>
                  <a:pt x="4070526" y="556934"/>
                </a:cubicBezTo>
                <a:cubicBezTo>
                  <a:pt x="4069956" y="551800"/>
                  <a:pt x="4072808" y="548378"/>
                  <a:pt x="4077371" y="546096"/>
                </a:cubicBezTo>
                <a:cubicBezTo>
                  <a:pt x="4081363" y="544385"/>
                  <a:pt x="4085356" y="543815"/>
                  <a:pt x="4088778" y="541534"/>
                </a:cubicBezTo>
                <a:cubicBezTo>
                  <a:pt x="4092771" y="539252"/>
                  <a:pt x="4096193" y="538682"/>
                  <a:pt x="4100186" y="540393"/>
                </a:cubicBezTo>
                <a:cubicBezTo>
                  <a:pt x="4102467" y="540963"/>
                  <a:pt x="4104178" y="539252"/>
                  <a:pt x="4106460" y="538111"/>
                </a:cubicBezTo>
                <a:cubicBezTo>
                  <a:pt x="4108170" y="536971"/>
                  <a:pt x="4110452" y="537541"/>
                  <a:pt x="4110452" y="539252"/>
                </a:cubicBezTo>
                <a:cubicBezTo>
                  <a:pt x="4111022" y="543245"/>
                  <a:pt x="4111593" y="547237"/>
                  <a:pt x="4111593" y="551230"/>
                </a:cubicBezTo>
                <a:cubicBezTo>
                  <a:pt x="4112163" y="555222"/>
                  <a:pt x="4113874" y="557504"/>
                  <a:pt x="4116726" y="559215"/>
                </a:cubicBezTo>
                <a:cubicBezTo>
                  <a:pt x="4120149" y="561496"/>
                  <a:pt x="4123571" y="562637"/>
                  <a:pt x="4126993" y="564919"/>
                </a:cubicBezTo>
                <a:cubicBezTo>
                  <a:pt x="4127563" y="565489"/>
                  <a:pt x="4129274" y="564348"/>
                  <a:pt x="4129845" y="563778"/>
                </a:cubicBezTo>
                <a:cubicBezTo>
                  <a:pt x="4130985" y="562637"/>
                  <a:pt x="4132126" y="560926"/>
                  <a:pt x="4132126" y="559215"/>
                </a:cubicBezTo>
                <a:cubicBezTo>
                  <a:pt x="4133267" y="552370"/>
                  <a:pt x="4134978" y="545526"/>
                  <a:pt x="4135548" y="539252"/>
                </a:cubicBezTo>
                <a:cubicBezTo>
                  <a:pt x="4136118" y="534689"/>
                  <a:pt x="4138400" y="532407"/>
                  <a:pt x="4142392" y="530696"/>
                </a:cubicBezTo>
                <a:cubicBezTo>
                  <a:pt x="4144674" y="529556"/>
                  <a:pt x="4144674" y="527274"/>
                  <a:pt x="4145244" y="524993"/>
                </a:cubicBezTo>
                <a:cubicBezTo>
                  <a:pt x="4144674" y="524993"/>
                  <a:pt x="4144674" y="524422"/>
                  <a:pt x="4144104" y="524422"/>
                </a:cubicBezTo>
                <a:cubicBezTo>
                  <a:pt x="4136689" y="518148"/>
                  <a:pt x="4133837" y="509593"/>
                  <a:pt x="4132696" y="500467"/>
                </a:cubicBezTo>
                <a:cubicBezTo>
                  <a:pt x="4132696" y="499897"/>
                  <a:pt x="4133267" y="499326"/>
                  <a:pt x="4133267" y="498756"/>
                </a:cubicBezTo>
                <a:cubicBezTo>
                  <a:pt x="4135548" y="494763"/>
                  <a:pt x="4141252" y="493052"/>
                  <a:pt x="4145244" y="495333"/>
                </a:cubicBezTo>
                <a:cubicBezTo>
                  <a:pt x="4146385" y="495904"/>
                  <a:pt x="4147526" y="498185"/>
                  <a:pt x="4146956" y="499897"/>
                </a:cubicBezTo>
                <a:cubicBezTo>
                  <a:pt x="4144104" y="505030"/>
                  <a:pt x="4144674" y="509593"/>
                  <a:pt x="4147526" y="514726"/>
                </a:cubicBezTo>
                <a:cubicBezTo>
                  <a:pt x="4150948" y="520430"/>
                  <a:pt x="4154941" y="526134"/>
                  <a:pt x="4154371" y="533548"/>
                </a:cubicBezTo>
                <a:cubicBezTo>
                  <a:pt x="4154371" y="534689"/>
                  <a:pt x="4154941" y="535830"/>
                  <a:pt x="4156081" y="536400"/>
                </a:cubicBezTo>
                <a:cubicBezTo>
                  <a:pt x="4160074" y="540963"/>
                  <a:pt x="4157793" y="547237"/>
                  <a:pt x="4160074" y="552941"/>
                </a:cubicBezTo>
                <a:cubicBezTo>
                  <a:pt x="4158933" y="556934"/>
                  <a:pt x="4156081" y="559785"/>
                  <a:pt x="4153800" y="562637"/>
                </a:cubicBezTo>
                <a:cubicBezTo>
                  <a:pt x="4153230" y="563207"/>
                  <a:pt x="4153230" y="563207"/>
                  <a:pt x="4152659" y="563778"/>
                </a:cubicBezTo>
                <a:cubicBezTo>
                  <a:pt x="4150378" y="566630"/>
                  <a:pt x="4149237" y="569481"/>
                  <a:pt x="4149807" y="572904"/>
                </a:cubicBezTo>
                <a:cubicBezTo>
                  <a:pt x="4149807" y="582030"/>
                  <a:pt x="4150948" y="591156"/>
                  <a:pt x="4146956" y="599711"/>
                </a:cubicBezTo>
                <a:cubicBezTo>
                  <a:pt x="4146385" y="601993"/>
                  <a:pt x="4146385" y="604274"/>
                  <a:pt x="4146385" y="606555"/>
                </a:cubicBezTo>
                <a:cubicBezTo>
                  <a:pt x="4146385" y="615111"/>
                  <a:pt x="4145815" y="623666"/>
                  <a:pt x="4146385" y="632222"/>
                </a:cubicBezTo>
                <a:cubicBezTo>
                  <a:pt x="4146956" y="639637"/>
                  <a:pt x="4145815" y="645911"/>
                  <a:pt x="4140682" y="651044"/>
                </a:cubicBezTo>
                <a:cubicBezTo>
                  <a:pt x="4139541" y="652185"/>
                  <a:pt x="4139541" y="654466"/>
                  <a:pt x="4138400" y="655607"/>
                </a:cubicBezTo>
                <a:cubicBezTo>
                  <a:pt x="4137260" y="656748"/>
                  <a:pt x="4136118" y="657889"/>
                  <a:pt x="4134978" y="659029"/>
                </a:cubicBezTo>
                <a:cubicBezTo>
                  <a:pt x="4130415" y="662452"/>
                  <a:pt x="4129845" y="663022"/>
                  <a:pt x="4132696" y="666444"/>
                </a:cubicBezTo>
                <a:cubicBezTo>
                  <a:pt x="4136118" y="671007"/>
                  <a:pt x="4136689" y="675570"/>
                  <a:pt x="4135548" y="680703"/>
                </a:cubicBezTo>
                <a:cubicBezTo>
                  <a:pt x="4134978" y="683555"/>
                  <a:pt x="4133837" y="686407"/>
                  <a:pt x="4132696" y="688689"/>
                </a:cubicBezTo>
                <a:cubicBezTo>
                  <a:pt x="4131556" y="692681"/>
                  <a:pt x="4130985" y="696674"/>
                  <a:pt x="4131556" y="700666"/>
                </a:cubicBezTo>
                <a:cubicBezTo>
                  <a:pt x="4132696" y="707511"/>
                  <a:pt x="4135548" y="713785"/>
                  <a:pt x="4137260" y="720059"/>
                </a:cubicBezTo>
                <a:cubicBezTo>
                  <a:pt x="4143534" y="741733"/>
                  <a:pt x="4156081" y="759985"/>
                  <a:pt x="4168059" y="778807"/>
                </a:cubicBezTo>
                <a:cubicBezTo>
                  <a:pt x="4171482" y="783940"/>
                  <a:pt x="4174904" y="789073"/>
                  <a:pt x="4178326" y="794777"/>
                </a:cubicBezTo>
                <a:cubicBezTo>
                  <a:pt x="4180608" y="798199"/>
                  <a:pt x="4182318" y="802192"/>
                  <a:pt x="4185170" y="804473"/>
                </a:cubicBezTo>
                <a:cubicBezTo>
                  <a:pt x="4189163" y="807896"/>
                  <a:pt x="4191445" y="812459"/>
                  <a:pt x="4193726" y="817022"/>
                </a:cubicBezTo>
                <a:cubicBezTo>
                  <a:pt x="4196007" y="821584"/>
                  <a:pt x="4197719" y="826718"/>
                  <a:pt x="4199429" y="831281"/>
                </a:cubicBezTo>
                <a:cubicBezTo>
                  <a:pt x="4201141" y="836414"/>
                  <a:pt x="4206274" y="838696"/>
                  <a:pt x="4210267" y="840977"/>
                </a:cubicBezTo>
                <a:cubicBezTo>
                  <a:pt x="4210837" y="840977"/>
                  <a:pt x="4211408" y="840977"/>
                  <a:pt x="4211978" y="840407"/>
                </a:cubicBezTo>
                <a:cubicBezTo>
                  <a:pt x="4215400" y="837555"/>
                  <a:pt x="4215400" y="833562"/>
                  <a:pt x="4217682" y="830140"/>
                </a:cubicBezTo>
                <a:cubicBezTo>
                  <a:pt x="4222244" y="821014"/>
                  <a:pt x="4222815" y="811888"/>
                  <a:pt x="4218822" y="802192"/>
                </a:cubicBezTo>
                <a:cubicBezTo>
                  <a:pt x="4215400" y="791925"/>
                  <a:pt x="4213689" y="789073"/>
                  <a:pt x="4225667" y="783370"/>
                </a:cubicBezTo>
                <a:cubicBezTo>
                  <a:pt x="4226237" y="783370"/>
                  <a:pt x="4226807" y="782799"/>
                  <a:pt x="4227378" y="782229"/>
                </a:cubicBezTo>
                <a:cubicBezTo>
                  <a:pt x="4229089" y="781088"/>
                  <a:pt x="4229659" y="779948"/>
                  <a:pt x="4228519" y="778237"/>
                </a:cubicBezTo>
                <a:cubicBezTo>
                  <a:pt x="4226807" y="775955"/>
                  <a:pt x="4225096" y="773674"/>
                  <a:pt x="4223956" y="770822"/>
                </a:cubicBezTo>
                <a:cubicBezTo>
                  <a:pt x="4222815" y="768540"/>
                  <a:pt x="4221674" y="766829"/>
                  <a:pt x="4221674" y="764548"/>
                </a:cubicBezTo>
                <a:cubicBezTo>
                  <a:pt x="4221674" y="759414"/>
                  <a:pt x="4221674" y="754281"/>
                  <a:pt x="4222244" y="749148"/>
                </a:cubicBezTo>
                <a:cubicBezTo>
                  <a:pt x="4222815" y="745726"/>
                  <a:pt x="4225096" y="742874"/>
                  <a:pt x="4228519" y="741733"/>
                </a:cubicBezTo>
                <a:cubicBezTo>
                  <a:pt x="4231371" y="740592"/>
                  <a:pt x="4233652" y="739452"/>
                  <a:pt x="4235933" y="738311"/>
                </a:cubicBezTo>
                <a:cubicBezTo>
                  <a:pt x="4238215" y="737170"/>
                  <a:pt x="4238785" y="732607"/>
                  <a:pt x="4237074" y="730896"/>
                </a:cubicBezTo>
                <a:cubicBezTo>
                  <a:pt x="4234793" y="728044"/>
                  <a:pt x="4231941" y="724622"/>
                  <a:pt x="4229089" y="721770"/>
                </a:cubicBezTo>
                <a:cubicBezTo>
                  <a:pt x="4221674" y="714355"/>
                  <a:pt x="4219392" y="705229"/>
                  <a:pt x="4221104" y="694963"/>
                </a:cubicBezTo>
                <a:cubicBezTo>
                  <a:pt x="4221104" y="693252"/>
                  <a:pt x="4222815" y="692111"/>
                  <a:pt x="4224526" y="692111"/>
                </a:cubicBezTo>
                <a:cubicBezTo>
                  <a:pt x="4225667" y="692111"/>
                  <a:pt x="4226807" y="692681"/>
                  <a:pt x="4227948" y="692681"/>
                </a:cubicBezTo>
                <a:cubicBezTo>
                  <a:pt x="4231371" y="692681"/>
                  <a:pt x="4234793" y="688689"/>
                  <a:pt x="4233081" y="685837"/>
                </a:cubicBezTo>
                <a:cubicBezTo>
                  <a:pt x="4230800" y="681844"/>
                  <a:pt x="4227948" y="678422"/>
                  <a:pt x="4226237" y="674429"/>
                </a:cubicBezTo>
                <a:cubicBezTo>
                  <a:pt x="4224526" y="670437"/>
                  <a:pt x="4222244" y="669296"/>
                  <a:pt x="4218252" y="669867"/>
                </a:cubicBezTo>
                <a:cubicBezTo>
                  <a:pt x="4217682" y="669867"/>
                  <a:pt x="4215970" y="669296"/>
                  <a:pt x="4215400" y="668726"/>
                </a:cubicBezTo>
                <a:cubicBezTo>
                  <a:pt x="4213118" y="664163"/>
                  <a:pt x="4210267" y="659600"/>
                  <a:pt x="4213118" y="653896"/>
                </a:cubicBezTo>
                <a:cubicBezTo>
                  <a:pt x="4213689" y="652755"/>
                  <a:pt x="4213689" y="650474"/>
                  <a:pt x="4213118" y="648763"/>
                </a:cubicBezTo>
                <a:cubicBezTo>
                  <a:pt x="4212548" y="647052"/>
                  <a:pt x="4211978" y="645341"/>
                  <a:pt x="4210837" y="644200"/>
                </a:cubicBezTo>
                <a:cubicBezTo>
                  <a:pt x="4208556" y="641348"/>
                  <a:pt x="4205133" y="640207"/>
                  <a:pt x="4201711" y="639637"/>
                </a:cubicBezTo>
                <a:cubicBezTo>
                  <a:pt x="4200571" y="639637"/>
                  <a:pt x="4199429" y="640207"/>
                  <a:pt x="4198859" y="641348"/>
                </a:cubicBezTo>
                <a:cubicBezTo>
                  <a:pt x="4197719" y="642489"/>
                  <a:pt x="4197148" y="643629"/>
                  <a:pt x="4196578" y="645341"/>
                </a:cubicBezTo>
                <a:cubicBezTo>
                  <a:pt x="4196578" y="645341"/>
                  <a:pt x="4196578" y="645341"/>
                  <a:pt x="4196578" y="645341"/>
                </a:cubicBezTo>
                <a:cubicBezTo>
                  <a:pt x="4196578" y="645911"/>
                  <a:pt x="4196578" y="645911"/>
                  <a:pt x="4196578" y="645911"/>
                </a:cubicBezTo>
                <a:cubicBezTo>
                  <a:pt x="4197148" y="645911"/>
                  <a:pt x="4197148" y="645911"/>
                  <a:pt x="4197148" y="645911"/>
                </a:cubicBezTo>
                <a:cubicBezTo>
                  <a:pt x="4197148" y="646481"/>
                  <a:pt x="4197148" y="646481"/>
                  <a:pt x="4196578" y="645911"/>
                </a:cubicBezTo>
                <a:cubicBezTo>
                  <a:pt x="4196578" y="645911"/>
                  <a:pt x="4196007" y="645911"/>
                  <a:pt x="4196007" y="645911"/>
                </a:cubicBezTo>
                <a:cubicBezTo>
                  <a:pt x="4196007" y="645911"/>
                  <a:pt x="4196007" y="645341"/>
                  <a:pt x="4196578" y="645341"/>
                </a:cubicBezTo>
                <a:cubicBezTo>
                  <a:pt x="4193155" y="643629"/>
                  <a:pt x="4191445" y="641348"/>
                  <a:pt x="4189733" y="637926"/>
                </a:cubicBezTo>
                <a:cubicBezTo>
                  <a:pt x="4186881" y="632222"/>
                  <a:pt x="4186311" y="625948"/>
                  <a:pt x="4186881" y="619674"/>
                </a:cubicBezTo>
                <a:cubicBezTo>
                  <a:pt x="4187452" y="609978"/>
                  <a:pt x="4186881" y="600281"/>
                  <a:pt x="4181178" y="591726"/>
                </a:cubicBezTo>
                <a:cubicBezTo>
                  <a:pt x="4180608" y="590585"/>
                  <a:pt x="4180608" y="589444"/>
                  <a:pt x="4180037" y="588304"/>
                </a:cubicBezTo>
                <a:cubicBezTo>
                  <a:pt x="4178326" y="582030"/>
                  <a:pt x="4181178" y="577467"/>
                  <a:pt x="4187452" y="575756"/>
                </a:cubicBezTo>
                <a:cubicBezTo>
                  <a:pt x="4188593" y="575756"/>
                  <a:pt x="4189733" y="576326"/>
                  <a:pt x="4190874" y="575756"/>
                </a:cubicBezTo>
                <a:cubicBezTo>
                  <a:pt x="4194296" y="575185"/>
                  <a:pt x="4194867" y="575185"/>
                  <a:pt x="4195437" y="571763"/>
                </a:cubicBezTo>
                <a:cubicBezTo>
                  <a:pt x="4196007" y="568911"/>
                  <a:pt x="4196007" y="566059"/>
                  <a:pt x="4198289" y="563778"/>
                </a:cubicBezTo>
                <a:cubicBezTo>
                  <a:pt x="4199429" y="562637"/>
                  <a:pt x="4201711" y="562067"/>
                  <a:pt x="4202281" y="563778"/>
                </a:cubicBezTo>
                <a:cubicBezTo>
                  <a:pt x="4203422" y="566059"/>
                  <a:pt x="4205133" y="568911"/>
                  <a:pt x="4206274" y="571193"/>
                </a:cubicBezTo>
                <a:cubicBezTo>
                  <a:pt x="4206844" y="571763"/>
                  <a:pt x="4208556" y="572333"/>
                  <a:pt x="4209126" y="571763"/>
                </a:cubicBezTo>
                <a:cubicBezTo>
                  <a:pt x="4210267" y="571763"/>
                  <a:pt x="4211408" y="570622"/>
                  <a:pt x="4211408" y="569481"/>
                </a:cubicBezTo>
                <a:cubicBezTo>
                  <a:pt x="4211978" y="566630"/>
                  <a:pt x="4212548" y="563778"/>
                  <a:pt x="4213118" y="560926"/>
                </a:cubicBezTo>
                <a:cubicBezTo>
                  <a:pt x="4213689" y="556934"/>
                  <a:pt x="4215970" y="553511"/>
                  <a:pt x="4218822" y="550659"/>
                </a:cubicBezTo>
                <a:cubicBezTo>
                  <a:pt x="4222244" y="546667"/>
                  <a:pt x="4227378" y="544956"/>
                  <a:pt x="4232511" y="543815"/>
                </a:cubicBezTo>
                <a:cubicBezTo>
                  <a:pt x="4235933" y="543245"/>
                  <a:pt x="4238785" y="545526"/>
                  <a:pt x="4241637" y="547237"/>
                </a:cubicBezTo>
                <a:cubicBezTo>
                  <a:pt x="4244489" y="548948"/>
                  <a:pt x="4247340" y="551230"/>
                  <a:pt x="4250192" y="553511"/>
                </a:cubicBezTo>
                <a:cubicBezTo>
                  <a:pt x="4251333" y="554082"/>
                  <a:pt x="4251904" y="555222"/>
                  <a:pt x="4253044" y="555222"/>
                </a:cubicBezTo>
                <a:cubicBezTo>
                  <a:pt x="4254756" y="555793"/>
                  <a:pt x="4256466" y="555793"/>
                  <a:pt x="4258178" y="555793"/>
                </a:cubicBezTo>
                <a:cubicBezTo>
                  <a:pt x="4259889" y="555793"/>
                  <a:pt x="4261600" y="554082"/>
                  <a:pt x="4261600" y="552370"/>
                </a:cubicBezTo>
                <a:cubicBezTo>
                  <a:pt x="4261600" y="548378"/>
                  <a:pt x="4258178" y="544956"/>
                  <a:pt x="4259318" y="540963"/>
                </a:cubicBezTo>
                <a:cubicBezTo>
                  <a:pt x="4260459" y="536971"/>
                  <a:pt x="4261029" y="532978"/>
                  <a:pt x="4262170" y="529556"/>
                </a:cubicBezTo>
                <a:cubicBezTo>
                  <a:pt x="4263881" y="523852"/>
                  <a:pt x="4264452" y="518719"/>
                  <a:pt x="4265022" y="513015"/>
                </a:cubicBezTo>
                <a:cubicBezTo>
                  <a:pt x="4265593" y="504460"/>
                  <a:pt x="4267874" y="496474"/>
                  <a:pt x="4273007" y="489060"/>
                </a:cubicBezTo>
                <a:cubicBezTo>
                  <a:pt x="4275859" y="485067"/>
                  <a:pt x="4277570" y="479934"/>
                  <a:pt x="4279852" y="475371"/>
                </a:cubicBezTo>
                <a:cubicBezTo>
                  <a:pt x="4282704" y="467956"/>
                  <a:pt x="4287837" y="461682"/>
                  <a:pt x="4293540" y="455978"/>
                </a:cubicBezTo>
                <a:cubicBezTo>
                  <a:pt x="4295822" y="453697"/>
                  <a:pt x="4298674" y="453126"/>
                  <a:pt x="4301526" y="453126"/>
                </a:cubicBezTo>
                <a:cubicBezTo>
                  <a:pt x="4305519" y="453126"/>
                  <a:pt x="4309511" y="453697"/>
                  <a:pt x="4313503" y="453697"/>
                </a:cubicBezTo>
                <a:cubicBezTo>
                  <a:pt x="4315215" y="453697"/>
                  <a:pt x="4316926" y="453697"/>
                  <a:pt x="4318637" y="453126"/>
                </a:cubicBezTo>
                <a:cubicBezTo>
                  <a:pt x="4319778" y="452556"/>
                  <a:pt x="4320918" y="451415"/>
                  <a:pt x="4320918" y="450845"/>
                </a:cubicBezTo>
                <a:cubicBezTo>
                  <a:pt x="4321488" y="443430"/>
                  <a:pt x="4321488" y="436015"/>
                  <a:pt x="4314644" y="430312"/>
                </a:cubicBezTo>
                <a:cubicBezTo>
                  <a:pt x="4312933" y="429171"/>
                  <a:pt x="4312363" y="426319"/>
                  <a:pt x="4311222" y="424608"/>
                </a:cubicBezTo>
                <a:cubicBezTo>
                  <a:pt x="4310081" y="423467"/>
                  <a:pt x="4309511" y="421186"/>
                  <a:pt x="4307799" y="420615"/>
                </a:cubicBezTo>
                <a:cubicBezTo>
                  <a:pt x="4301526" y="418334"/>
                  <a:pt x="4296963" y="412630"/>
                  <a:pt x="4290118" y="411490"/>
                </a:cubicBezTo>
                <a:cubicBezTo>
                  <a:pt x="4290118" y="411490"/>
                  <a:pt x="4290118" y="411490"/>
                  <a:pt x="4290118" y="412060"/>
                </a:cubicBezTo>
                <a:lnTo>
                  <a:pt x="4288978" y="412630"/>
                </a:lnTo>
                <a:lnTo>
                  <a:pt x="4290118" y="412060"/>
                </a:lnTo>
                <a:cubicBezTo>
                  <a:pt x="4290118" y="412060"/>
                  <a:pt x="4290118" y="412060"/>
                  <a:pt x="4290688" y="412060"/>
                </a:cubicBezTo>
                <a:cubicBezTo>
                  <a:pt x="4290118" y="409778"/>
                  <a:pt x="4289548" y="408067"/>
                  <a:pt x="4288978" y="405786"/>
                </a:cubicBezTo>
                <a:cubicBezTo>
                  <a:pt x="4287837" y="401793"/>
                  <a:pt x="4284985" y="398941"/>
                  <a:pt x="4280422" y="398941"/>
                </a:cubicBezTo>
                <a:cubicBezTo>
                  <a:pt x="4279281" y="398941"/>
                  <a:pt x="4278141" y="398941"/>
                  <a:pt x="4277570" y="397230"/>
                </a:cubicBezTo>
                <a:cubicBezTo>
                  <a:pt x="4277000" y="396090"/>
                  <a:pt x="4277000" y="394949"/>
                  <a:pt x="4276429" y="393808"/>
                </a:cubicBezTo>
                <a:cubicBezTo>
                  <a:pt x="4274148" y="388675"/>
                  <a:pt x="4272437" y="387534"/>
                  <a:pt x="4267303" y="388675"/>
                </a:cubicBezTo>
                <a:cubicBezTo>
                  <a:pt x="4262170" y="389815"/>
                  <a:pt x="4258748" y="386963"/>
                  <a:pt x="4255896" y="383541"/>
                </a:cubicBezTo>
                <a:cubicBezTo>
                  <a:pt x="4254756" y="382401"/>
                  <a:pt x="4255326" y="379549"/>
                  <a:pt x="4257037" y="378978"/>
                </a:cubicBezTo>
                <a:cubicBezTo>
                  <a:pt x="4259318" y="378408"/>
                  <a:pt x="4261600" y="377838"/>
                  <a:pt x="4263311" y="377267"/>
                </a:cubicBezTo>
                <a:cubicBezTo>
                  <a:pt x="4269585" y="375556"/>
                  <a:pt x="4272437" y="370993"/>
                  <a:pt x="4273007" y="364719"/>
                </a:cubicBezTo>
                <a:cubicBezTo>
                  <a:pt x="4273577" y="357875"/>
                  <a:pt x="4273577" y="351030"/>
                  <a:pt x="4273577" y="344186"/>
                </a:cubicBezTo>
                <a:cubicBezTo>
                  <a:pt x="4273577" y="341904"/>
                  <a:pt x="4273007" y="339623"/>
                  <a:pt x="4271867" y="337912"/>
                </a:cubicBezTo>
                <a:cubicBezTo>
                  <a:pt x="4270725" y="335060"/>
                  <a:pt x="4269015" y="332778"/>
                  <a:pt x="4267874" y="330497"/>
                </a:cubicBezTo>
                <a:cubicBezTo>
                  <a:pt x="4266163" y="326504"/>
                  <a:pt x="4263881" y="323653"/>
                  <a:pt x="4259318" y="323082"/>
                </a:cubicBezTo>
                <a:cubicBezTo>
                  <a:pt x="4255326" y="322512"/>
                  <a:pt x="4251904" y="319660"/>
                  <a:pt x="4249622" y="316238"/>
                </a:cubicBezTo>
                <a:cubicBezTo>
                  <a:pt x="4248482" y="314527"/>
                  <a:pt x="4247911" y="313386"/>
                  <a:pt x="4249052" y="311675"/>
                </a:cubicBezTo>
                <a:cubicBezTo>
                  <a:pt x="4249622" y="309964"/>
                  <a:pt x="4250192" y="308253"/>
                  <a:pt x="4251333" y="307112"/>
                </a:cubicBezTo>
                <a:cubicBezTo>
                  <a:pt x="4252474" y="304260"/>
                  <a:pt x="4255326" y="304260"/>
                  <a:pt x="4256466" y="306542"/>
                </a:cubicBezTo>
                <a:cubicBezTo>
                  <a:pt x="4258178" y="310534"/>
                  <a:pt x="4260459" y="313386"/>
                  <a:pt x="4264452" y="315097"/>
                </a:cubicBezTo>
                <a:cubicBezTo>
                  <a:pt x="4274718" y="320231"/>
                  <a:pt x="4275289" y="320231"/>
                  <a:pt x="4280422" y="309393"/>
                </a:cubicBezTo>
                <a:cubicBezTo>
                  <a:pt x="4280992" y="308253"/>
                  <a:pt x="4280992" y="307112"/>
                  <a:pt x="4281563" y="306542"/>
                </a:cubicBezTo>
                <a:cubicBezTo>
                  <a:pt x="4283274" y="303690"/>
                  <a:pt x="4286696" y="301979"/>
                  <a:pt x="4290118" y="301408"/>
                </a:cubicBezTo>
                <a:cubicBezTo>
                  <a:pt x="4292400" y="300838"/>
                  <a:pt x="4294111" y="302549"/>
                  <a:pt x="4295822" y="304260"/>
                </a:cubicBezTo>
                <a:cubicBezTo>
                  <a:pt x="4298103" y="305971"/>
                  <a:pt x="4299815" y="308253"/>
                  <a:pt x="4301526" y="310534"/>
                </a:cubicBezTo>
                <a:cubicBezTo>
                  <a:pt x="4304377" y="313956"/>
                  <a:pt x="4308941" y="314527"/>
                  <a:pt x="4312363" y="312245"/>
                </a:cubicBezTo>
                <a:cubicBezTo>
                  <a:pt x="4315785" y="309964"/>
                  <a:pt x="4319207" y="309393"/>
                  <a:pt x="4323770" y="309393"/>
                </a:cubicBezTo>
                <a:cubicBezTo>
                  <a:pt x="4326622" y="309393"/>
                  <a:pt x="4329474" y="309964"/>
                  <a:pt x="4332326" y="309964"/>
                </a:cubicBezTo>
                <a:cubicBezTo>
                  <a:pt x="4334607" y="309964"/>
                  <a:pt x="4336889" y="309393"/>
                  <a:pt x="4339170" y="308823"/>
                </a:cubicBezTo>
                <a:cubicBezTo>
                  <a:pt x="4340311" y="308823"/>
                  <a:pt x="4341451" y="307682"/>
                  <a:pt x="4342022" y="307112"/>
                </a:cubicBezTo>
                <a:cubicBezTo>
                  <a:pt x="4342592" y="306542"/>
                  <a:pt x="4343733" y="305401"/>
                  <a:pt x="4343733" y="304260"/>
                </a:cubicBezTo>
                <a:cubicBezTo>
                  <a:pt x="4343163" y="298556"/>
                  <a:pt x="4343163" y="292282"/>
                  <a:pt x="4335177" y="291712"/>
                </a:cubicBezTo>
                <a:cubicBezTo>
                  <a:pt x="4332896" y="291712"/>
                  <a:pt x="4331755" y="288860"/>
                  <a:pt x="4331185" y="286579"/>
                </a:cubicBezTo>
                <a:cubicBezTo>
                  <a:pt x="4331185" y="285438"/>
                  <a:pt x="4331185" y="284297"/>
                  <a:pt x="4331185" y="283157"/>
                </a:cubicBezTo>
                <a:cubicBezTo>
                  <a:pt x="4331755" y="277453"/>
                  <a:pt x="4330044" y="273460"/>
                  <a:pt x="4324911" y="270038"/>
                </a:cubicBezTo>
                <a:cubicBezTo>
                  <a:pt x="4322630" y="268897"/>
                  <a:pt x="4320918" y="266046"/>
                  <a:pt x="4319207" y="263764"/>
                </a:cubicBezTo>
                <a:cubicBezTo>
                  <a:pt x="4316926" y="260912"/>
                  <a:pt x="4316926" y="260342"/>
                  <a:pt x="4319207" y="258060"/>
                </a:cubicBezTo>
                <a:cubicBezTo>
                  <a:pt x="4323770" y="254638"/>
                  <a:pt x="4325481" y="250075"/>
                  <a:pt x="4326622" y="244942"/>
                </a:cubicBezTo>
                <a:cubicBezTo>
                  <a:pt x="4327192" y="243231"/>
                  <a:pt x="4327192" y="241519"/>
                  <a:pt x="4325481" y="240379"/>
                </a:cubicBezTo>
                <a:cubicBezTo>
                  <a:pt x="4320918" y="235245"/>
                  <a:pt x="4318637" y="228401"/>
                  <a:pt x="4318637" y="221556"/>
                </a:cubicBezTo>
                <a:cubicBezTo>
                  <a:pt x="4318637" y="219275"/>
                  <a:pt x="4317496" y="218705"/>
                  <a:pt x="4315215" y="218705"/>
                </a:cubicBezTo>
                <a:cubicBezTo>
                  <a:pt x="4314074" y="218705"/>
                  <a:pt x="4312933" y="219275"/>
                  <a:pt x="4311792" y="219275"/>
                </a:cubicBezTo>
                <a:cubicBezTo>
                  <a:pt x="4305519" y="218134"/>
                  <a:pt x="4299815" y="215853"/>
                  <a:pt x="4293540" y="214712"/>
                </a:cubicBezTo>
                <a:cubicBezTo>
                  <a:pt x="4291259" y="214712"/>
                  <a:pt x="4289548" y="212431"/>
                  <a:pt x="4287266" y="211860"/>
                </a:cubicBezTo>
                <a:cubicBezTo>
                  <a:pt x="4283844" y="210149"/>
                  <a:pt x="4280422" y="210720"/>
                  <a:pt x="4278141" y="213571"/>
                </a:cubicBezTo>
                <a:cubicBezTo>
                  <a:pt x="4274718" y="216994"/>
                  <a:pt x="4271296" y="221556"/>
                  <a:pt x="4266163" y="222127"/>
                </a:cubicBezTo>
                <a:cubicBezTo>
                  <a:pt x="4265022" y="222127"/>
                  <a:pt x="4264452" y="223838"/>
                  <a:pt x="4263881" y="224408"/>
                </a:cubicBezTo>
                <a:cubicBezTo>
                  <a:pt x="4262170" y="226120"/>
                  <a:pt x="4262170" y="228972"/>
                  <a:pt x="4263311" y="230683"/>
                </a:cubicBezTo>
                <a:cubicBezTo>
                  <a:pt x="4266163" y="233534"/>
                  <a:pt x="4269015" y="236386"/>
                  <a:pt x="4271296" y="239808"/>
                </a:cubicBezTo>
                <a:cubicBezTo>
                  <a:pt x="4272437" y="241519"/>
                  <a:pt x="4273007" y="244371"/>
                  <a:pt x="4271867" y="246083"/>
                </a:cubicBezTo>
                <a:cubicBezTo>
                  <a:pt x="4271296" y="247223"/>
                  <a:pt x="4270155" y="247794"/>
                  <a:pt x="4269585" y="248364"/>
                </a:cubicBezTo>
                <a:cubicBezTo>
                  <a:pt x="4269015" y="248364"/>
                  <a:pt x="4268445" y="248364"/>
                  <a:pt x="4267874" y="248364"/>
                </a:cubicBezTo>
                <a:cubicBezTo>
                  <a:pt x="4263881" y="239808"/>
                  <a:pt x="4255326" y="235245"/>
                  <a:pt x="4251333" y="226690"/>
                </a:cubicBezTo>
                <a:cubicBezTo>
                  <a:pt x="4245059" y="221556"/>
                  <a:pt x="4239355" y="216423"/>
                  <a:pt x="4230229" y="218134"/>
                </a:cubicBezTo>
                <a:cubicBezTo>
                  <a:pt x="4226807" y="218705"/>
                  <a:pt x="4223385" y="218705"/>
                  <a:pt x="4219963" y="218134"/>
                </a:cubicBezTo>
                <a:cubicBezTo>
                  <a:pt x="4214830" y="216423"/>
                  <a:pt x="4209696" y="216423"/>
                  <a:pt x="4204563" y="216423"/>
                </a:cubicBezTo>
                <a:cubicBezTo>
                  <a:pt x="4198289" y="216423"/>
                  <a:pt x="4192015" y="215853"/>
                  <a:pt x="4186311" y="213571"/>
                </a:cubicBezTo>
                <a:cubicBezTo>
                  <a:pt x="4181178" y="211860"/>
                  <a:pt x="4174904" y="211290"/>
                  <a:pt x="4169770" y="213571"/>
                </a:cubicBezTo>
                <a:cubicBezTo>
                  <a:pt x="4165207" y="215283"/>
                  <a:pt x="4162355" y="214142"/>
                  <a:pt x="4158933" y="211290"/>
                </a:cubicBezTo>
                <a:cubicBezTo>
                  <a:pt x="4155511" y="209009"/>
                  <a:pt x="4152089" y="207297"/>
                  <a:pt x="4148096" y="206727"/>
                </a:cubicBezTo>
                <a:cubicBezTo>
                  <a:pt x="4135548" y="205586"/>
                  <a:pt x="4123571" y="201594"/>
                  <a:pt x="4111022" y="202734"/>
                </a:cubicBezTo>
                <a:cubicBezTo>
                  <a:pt x="4109311" y="202734"/>
                  <a:pt x="4107600" y="202734"/>
                  <a:pt x="4105889" y="202164"/>
                </a:cubicBezTo>
                <a:cubicBezTo>
                  <a:pt x="4097904" y="199883"/>
                  <a:pt x="4089919" y="202164"/>
                  <a:pt x="4082504" y="205586"/>
                </a:cubicBezTo>
                <a:cubicBezTo>
                  <a:pt x="4077371" y="207868"/>
                  <a:pt x="4072237" y="210720"/>
                  <a:pt x="4066534" y="211290"/>
                </a:cubicBezTo>
                <a:cubicBezTo>
                  <a:pt x="4060260" y="211860"/>
                  <a:pt x="4054556" y="214142"/>
                  <a:pt x="4047711" y="213571"/>
                </a:cubicBezTo>
                <a:cubicBezTo>
                  <a:pt x="4044859" y="213571"/>
                  <a:pt x="4042008" y="214142"/>
                  <a:pt x="4039156" y="214712"/>
                </a:cubicBezTo>
                <a:cubicBezTo>
                  <a:pt x="4038015" y="214712"/>
                  <a:pt x="4037445" y="215853"/>
                  <a:pt x="4037445" y="217564"/>
                </a:cubicBezTo>
                <a:cubicBezTo>
                  <a:pt x="4038015" y="223268"/>
                  <a:pt x="4043719" y="227260"/>
                  <a:pt x="4042578" y="233534"/>
                </a:cubicBezTo>
                <a:cubicBezTo>
                  <a:pt x="4042578" y="234675"/>
                  <a:pt x="4044289" y="236386"/>
                  <a:pt x="4046001" y="236956"/>
                </a:cubicBezTo>
                <a:cubicBezTo>
                  <a:pt x="4050563" y="238097"/>
                  <a:pt x="4054556" y="239808"/>
                  <a:pt x="4057978" y="243231"/>
                </a:cubicBezTo>
                <a:cubicBezTo>
                  <a:pt x="4061400" y="247223"/>
                  <a:pt x="4064822" y="251216"/>
                  <a:pt x="4067674" y="255208"/>
                </a:cubicBezTo>
                <a:cubicBezTo>
                  <a:pt x="4068815" y="256919"/>
                  <a:pt x="4068815" y="260342"/>
                  <a:pt x="4067104" y="261482"/>
                </a:cubicBezTo>
                <a:cubicBezTo>
                  <a:pt x="4065393" y="263194"/>
                  <a:pt x="4063682" y="264334"/>
                  <a:pt x="4061971" y="266046"/>
                </a:cubicBezTo>
                <a:cubicBezTo>
                  <a:pt x="4059119" y="268327"/>
                  <a:pt x="4055697" y="268327"/>
                  <a:pt x="4054556" y="265475"/>
                </a:cubicBezTo>
                <a:cubicBezTo>
                  <a:pt x="4051133" y="258630"/>
                  <a:pt x="4044859" y="255779"/>
                  <a:pt x="4038015" y="255208"/>
                </a:cubicBezTo>
                <a:cubicBezTo>
                  <a:pt x="4036874" y="255208"/>
                  <a:pt x="4035734" y="255208"/>
                  <a:pt x="4034593" y="254638"/>
                </a:cubicBezTo>
                <a:cubicBezTo>
                  <a:pt x="4032882" y="254068"/>
                  <a:pt x="4031741" y="252927"/>
                  <a:pt x="4030600" y="251786"/>
                </a:cubicBezTo>
                <a:cubicBezTo>
                  <a:pt x="4029460" y="250075"/>
                  <a:pt x="4028319" y="247794"/>
                  <a:pt x="4027178" y="246083"/>
                </a:cubicBezTo>
                <a:cubicBezTo>
                  <a:pt x="4026608" y="244942"/>
                  <a:pt x="4026608" y="243801"/>
                  <a:pt x="4027748" y="243231"/>
                </a:cubicBezTo>
                <a:cubicBezTo>
                  <a:pt x="4031741" y="239808"/>
                  <a:pt x="4030600" y="235816"/>
                  <a:pt x="4028319" y="232394"/>
                </a:cubicBezTo>
                <a:cubicBezTo>
                  <a:pt x="4026038" y="228401"/>
                  <a:pt x="4022045" y="228401"/>
                  <a:pt x="4017482" y="228401"/>
                </a:cubicBezTo>
                <a:cubicBezTo>
                  <a:pt x="4015201" y="228401"/>
                  <a:pt x="4011778" y="232394"/>
                  <a:pt x="4011778" y="234105"/>
                </a:cubicBezTo>
                <a:cubicBezTo>
                  <a:pt x="4011778" y="238668"/>
                  <a:pt x="4011778" y="243231"/>
                  <a:pt x="4011778" y="247794"/>
                </a:cubicBezTo>
                <a:cubicBezTo>
                  <a:pt x="4011778" y="250645"/>
                  <a:pt x="4009497" y="253497"/>
                  <a:pt x="4006645" y="254068"/>
                </a:cubicBezTo>
                <a:cubicBezTo>
                  <a:pt x="4000941" y="255208"/>
                  <a:pt x="3995238" y="255208"/>
                  <a:pt x="3990104" y="256919"/>
                </a:cubicBezTo>
                <a:cubicBezTo>
                  <a:pt x="3986112" y="258060"/>
                  <a:pt x="3982689" y="259201"/>
                  <a:pt x="3978697" y="258060"/>
                </a:cubicBezTo>
                <a:cubicBezTo>
                  <a:pt x="3977556" y="257490"/>
                  <a:pt x="3976415" y="258060"/>
                  <a:pt x="3975275" y="258060"/>
                </a:cubicBezTo>
                <a:cubicBezTo>
                  <a:pt x="3969001" y="261482"/>
                  <a:pt x="3962156" y="264905"/>
                  <a:pt x="3955882" y="268897"/>
                </a:cubicBezTo>
                <a:cubicBezTo>
                  <a:pt x="3946756" y="274030"/>
                  <a:pt x="3937060" y="276882"/>
                  <a:pt x="3926793" y="275741"/>
                </a:cubicBezTo>
                <a:cubicBezTo>
                  <a:pt x="3924512" y="275741"/>
                  <a:pt x="3922800" y="274030"/>
                  <a:pt x="3921660" y="271749"/>
                </a:cubicBezTo>
                <a:cubicBezTo>
                  <a:pt x="3921660" y="271179"/>
                  <a:pt x="3921090" y="270608"/>
                  <a:pt x="3921090" y="270038"/>
                </a:cubicBezTo>
                <a:cubicBezTo>
                  <a:pt x="3918808" y="259201"/>
                  <a:pt x="3913104" y="251216"/>
                  <a:pt x="3903408" y="246083"/>
                </a:cubicBezTo>
                <a:cubicBezTo>
                  <a:pt x="3902267" y="245512"/>
                  <a:pt x="3901697" y="244371"/>
                  <a:pt x="3900557" y="243801"/>
                </a:cubicBezTo>
                <a:cubicBezTo>
                  <a:pt x="3890290" y="237527"/>
                  <a:pt x="3880023" y="232964"/>
                  <a:pt x="3868615" y="239808"/>
                </a:cubicBezTo>
                <a:cubicBezTo>
                  <a:pt x="3866905" y="240949"/>
                  <a:pt x="3864053" y="241519"/>
                  <a:pt x="3862341" y="242090"/>
                </a:cubicBezTo>
                <a:cubicBezTo>
                  <a:pt x="3853216" y="245512"/>
                  <a:pt x="3844660" y="249505"/>
                  <a:pt x="3836675" y="255779"/>
                </a:cubicBezTo>
                <a:cubicBezTo>
                  <a:pt x="3832683" y="258630"/>
                  <a:pt x="3828119" y="261482"/>
                  <a:pt x="3823557" y="264334"/>
                </a:cubicBezTo>
                <a:cubicBezTo>
                  <a:pt x="3820705" y="266046"/>
                  <a:pt x="3816142" y="265475"/>
                  <a:pt x="3815001" y="262053"/>
                </a:cubicBezTo>
                <a:cubicBezTo>
                  <a:pt x="3813290" y="258060"/>
                  <a:pt x="3810438" y="255779"/>
                  <a:pt x="3807016" y="254068"/>
                </a:cubicBezTo>
                <a:cubicBezTo>
                  <a:pt x="3804164" y="252927"/>
                  <a:pt x="3801883" y="251786"/>
                  <a:pt x="3799031" y="250645"/>
                </a:cubicBezTo>
                <a:cubicBezTo>
                  <a:pt x="3796179" y="248934"/>
                  <a:pt x="3793897" y="250075"/>
                  <a:pt x="3791616" y="252357"/>
                </a:cubicBezTo>
                <a:cubicBezTo>
                  <a:pt x="3788764" y="254638"/>
                  <a:pt x="3788764" y="254638"/>
                  <a:pt x="3786483" y="252357"/>
                </a:cubicBezTo>
                <a:cubicBezTo>
                  <a:pt x="3784771" y="250645"/>
                  <a:pt x="3783060" y="249505"/>
                  <a:pt x="3780208" y="250075"/>
                </a:cubicBezTo>
                <a:cubicBezTo>
                  <a:pt x="3778498" y="250645"/>
                  <a:pt x="3776786" y="250645"/>
                  <a:pt x="3775646" y="249505"/>
                </a:cubicBezTo>
                <a:cubicBezTo>
                  <a:pt x="3772794" y="246653"/>
                  <a:pt x="3769942" y="246083"/>
                  <a:pt x="3766520" y="245512"/>
                </a:cubicBezTo>
                <a:cubicBezTo>
                  <a:pt x="3765379" y="244942"/>
                  <a:pt x="3765379" y="243801"/>
                  <a:pt x="3765949" y="242660"/>
                </a:cubicBezTo>
                <a:cubicBezTo>
                  <a:pt x="3768801" y="237527"/>
                  <a:pt x="3768801" y="235245"/>
                  <a:pt x="3765949" y="232394"/>
                </a:cubicBezTo>
                <a:cubicBezTo>
                  <a:pt x="3765379" y="231823"/>
                  <a:pt x="3765379" y="231253"/>
                  <a:pt x="3764809" y="231253"/>
                </a:cubicBezTo>
                <a:cubicBezTo>
                  <a:pt x="3758535" y="227260"/>
                  <a:pt x="3751690" y="224408"/>
                  <a:pt x="3743705" y="226120"/>
                </a:cubicBezTo>
                <a:cubicBezTo>
                  <a:pt x="3740282" y="226690"/>
                  <a:pt x="3736860" y="227831"/>
                  <a:pt x="3734008" y="228972"/>
                </a:cubicBezTo>
                <a:cubicBezTo>
                  <a:pt x="3731727" y="229542"/>
                  <a:pt x="3729446" y="230683"/>
                  <a:pt x="3728305" y="232394"/>
                </a:cubicBezTo>
                <a:cubicBezTo>
                  <a:pt x="3724313" y="237527"/>
                  <a:pt x="3720890" y="237527"/>
                  <a:pt x="3714616" y="235816"/>
                </a:cubicBezTo>
                <a:cubicBezTo>
                  <a:pt x="3708912" y="234105"/>
                  <a:pt x="3702068" y="234675"/>
                  <a:pt x="3695794" y="234675"/>
                </a:cubicBezTo>
                <a:cubicBezTo>
                  <a:pt x="3688379" y="234675"/>
                  <a:pt x="3680965" y="235816"/>
                  <a:pt x="3673550" y="236386"/>
                </a:cubicBezTo>
                <a:cubicBezTo>
                  <a:pt x="3666134" y="236956"/>
                  <a:pt x="3658720" y="238097"/>
                  <a:pt x="3651305" y="235816"/>
                </a:cubicBezTo>
                <a:cubicBezTo>
                  <a:pt x="3650165" y="235245"/>
                  <a:pt x="3647883" y="236386"/>
                  <a:pt x="3646742" y="237527"/>
                </a:cubicBezTo>
                <a:cubicBezTo>
                  <a:pt x="3646172" y="238097"/>
                  <a:pt x="3645601" y="239238"/>
                  <a:pt x="3645031" y="240379"/>
                </a:cubicBezTo>
                <a:cubicBezTo>
                  <a:pt x="3645031" y="240949"/>
                  <a:pt x="3645601" y="241519"/>
                  <a:pt x="3646172" y="241519"/>
                </a:cubicBezTo>
                <a:cubicBezTo>
                  <a:pt x="3649023" y="242660"/>
                  <a:pt x="3651305" y="243231"/>
                  <a:pt x="3654157" y="244371"/>
                </a:cubicBezTo>
                <a:cubicBezTo>
                  <a:pt x="3655298" y="244942"/>
                  <a:pt x="3655868" y="246083"/>
                  <a:pt x="3656438" y="246653"/>
                </a:cubicBezTo>
                <a:cubicBezTo>
                  <a:pt x="3657009" y="247794"/>
                  <a:pt x="3655868" y="250075"/>
                  <a:pt x="3654157" y="250645"/>
                </a:cubicBezTo>
                <a:cubicBezTo>
                  <a:pt x="3652446" y="251216"/>
                  <a:pt x="3650735" y="251786"/>
                  <a:pt x="3649594" y="252357"/>
                </a:cubicBezTo>
                <a:cubicBezTo>
                  <a:pt x="3646172" y="254068"/>
                  <a:pt x="3645031" y="257490"/>
                  <a:pt x="3645031" y="260912"/>
                </a:cubicBezTo>
                <a:cubicBezTo>
                  <a:pt x="3645031" y="263764"/>
                  <a:pt x="3647313" y="266616"/>
                  <a:pt x="3650165" y="266616"/>
                </a:cubicBezTo>
                <a:cubicBezTo>
                  <a:pt x="3652446" y="266616"/>
                  <a:pt x="3654727" y="266616"/>
                  <a:pt x="3657009" y="266616"/>
                </a:cubicBezTo>
                <a:cubicBezTo>
                  <a:pt x="3657009" y="266616"/>
                  <a:pt x="3657009" y="266046"/>
                  <a:pt x="3657009" y="266046"/>
                </a:cubicBezTo>
                <a:lnTo>
                  <a:pt x="3657009" y="265475"/>
                </a:lnTo>
                <a:lnTo>
                  <a:pt x="3657009" y="266616"/>
                </a:lnTo>
                <a:lnTo>
                  <a:pt x="3657009" y="266616"/>
                </a:lnTo>
                <a:cubicBezTo>
                  <a:pt x="3656438" y="269468"/>
                  <a:pt x="3656438" y="271749"/>
                  <a:pt x="3658150" y="274601"/>
                </a:cubicBezTo>
                <a:cubicBezTo>
                  <a:pt x="3660431" y="278593"/>
                  <a:pt x="3663283" y="282016"/>
                  <a:pt x="3667276" y="284297"/>
                </a:cubicBezTo>
                <a:cubicBezTo>
                  <a:pt x="3668986" y="285438"/>
                  <a:pt x="3668986" y="287149"/>
                  <a:pt x="3667846" y="288860"/>
                </a:cubicBezTo>
                <a:cubicBezTo>
                  <a:pt x="3666705" y="290571"/>
                  <a:pt x="3664994" y="291142"/>
                  <a:pt x="3663854" y="290571"/>
                </a:cubicBezTo>
                <a:cubicBezTo>
                  <a:pt x="3660431" y="288290"/>
                  <a:pt x="3656438" y="287149"/>
                  <a:pt x="3653016" y="290001"/>
                </a:cubicBezTo>
                <a:cubicBezTo>
                  <a:pt x="3650735" y="291712"/>
                  <a:pt x="3647883" y="292853"/>
                  <a:pt x="3646172" y="294564"/>
                </a:cubicBezTo>
                <a:cubicBezTo>
                  <a:pt x="3643320" y="296845"/>
                  <a:pt x="3640468" y="297986"/>
                  <a:pt x="3636476" y="296845"/>
                </a:cubicBezTo>
                <a:cubicBezTo>
                  <a:pt x="3633624" y="296275"/>
                  <a:pt x="3630772" y="295704"/>
                  <a:pt x="3627920" y="296275"/>
                </a:cubicBezTo>
                <a:cubicBezTo>
                  <a:pt x="3623928" y="296845"/>
                  <a:pt x="3619935" y="298556"/>
                  <a:pt x="3618794" y="303119"/>
                </a:cubicBezTo>
                <a:cubicBezTo>
                  <a:pt x="3617653" y="307682"/>
                  <a:pt x="3614801" y="309393"/>
                  <a:pt x="3610239" y="309964"/>
                </a:cubicBezTo>
                <a:cubicBezTo>
                  <a:pt x="3601683" y="310534"/>
                  <a:pt x="3594268" y="308823"/>
                  <a:pt x="3587994" y="303119"/>
                </a:cubicBezTo>
                <a:cubicBezTo>
                  <a:pt x="3587424" y="302549"/>
                  <a:pt x="3586854" y="302549"/>
                  <a:pt x="3586283" y="302549"/>
                </a:cubicBezTo>
                <a:cubicBezTo>
                  <a:pt x="3585713" y="302549"/>
                  <a:pt x="3585142" y="302549"/>
                  <a:pt x="3584572" y="303119"/>
                </a:cubicBezTo>
                <a:cubicBezTo>
                  <a:pt x="3584002" y="303690"/>
                  <a:pt x="3584002" y="304260"/>
                  <a:pt x="3584002" y="304260"/>
                </a:cubicBezTo>
                <a:cubicBezTo>
                  <a:pt x="3584002" y="309393"/>
                  <a:pt x="3585142" y="314527"/>
                  <a:pt x="3587424" y="319090"/>
                </a:cubicBezTo>
                <a:cubicBezTo>
                  <a:pt x="3590276" y="325364"/>
                  <a:pt x="3592557" y="331638"/>
                  <a:pt x="3593698" y="338482"/>
                </a:cubicBezTo>
                <a:cubicBezTo>
                  <a:pt x="3593698" y="340193"/>
                  <a:pt x="3593128" y="341334"/>
                  <a:pt x="3590846" y="341334"/>
                </a:cubicBezTo>
                <a:cubicBezTo>
                  <a:pt x="3587424" y="340764"/>
                  <a:pt x="3584002" y="340764"/>
                  <a:pt x="3581150" y="339623"/>
                </a:cubicBezTo>
                <a:cubicBezTo>
                  <a:pt x="3570883" y="336201"/>
                  <a:pt x="3564609" y="328215"/>
                  <a:pt x="3556054" y="322512"/>
                </a:cubicBezTo>
                <a:cubicBezTo>
                  <a:pt x="3556054" y="322512"/>
                  <a:pt x="3556054" y="321371"/>
                  <a:pt x="3556054" y="320801"/>
                </a:cubicBezTo>
                <a:cubicBezTo>
                  <a:pt x="3554913" y="316238"/>
                  <a:pt x="3554342" y="316238"/>
                  <a:pt x="3550920" y="318519"/>
                </a:cubicBezTo>
                <a:cubicBezTo>
                  <a:pt x="3547498" y="320801"/>
                  <a:pt x="3545787" y="320801"/>
                  <a:pt x="3543505" y="317949"/>
                </a:cubicBezTo>
                <a:cubicBezTo>
                  <a:pt x="3542365" y="316808"/>
                  <a:pt x="3541795" y="315097"/>
                  <a:pt x="3541224" y="313956"/>
                </a:cubicBezTo>
                <a:cubicBezTo>
                  <a:pt x="3541224" y="313956"/>
                  <a:pt x="3541224" y="313956"/>
                  <a:pt x="3540653" y="313956"/>
                </a:cubicBezTo>
                <a:cubicBezTo>
                  <a:pt x="3540653" y="313956"/>
                  <a:pt x="3540653" y="313956"/>
                  <a:pt x="3540083" y="313386"/>
                </a:cubicBezTo>
                <a:cubicBezTo>
                  <a:pt x="3538943" y="313386"/>
                  <a:pt x="3537802" y="313386"/>
                  <a:pt x="3536661" y="312245"/>
                </a:cubicBezTo>
                <a:cubicBezTo>
                  <a:pt x="3537231" y="312245"/>
                  <a:pt x="3537802" y="311675"/>
                  <a:pt x="3537802" y="311675"/>
                </a:cubicBezTo>
                <a:cubicBezTo>
                  <a:pt x="3538372" y="312245"/>
                  <a:pt x="3538943" y="312815"/>
                  <a:pt x="3540083" y="313386"/>
                </a:cubicBezTo>
                <a:cubicBezTo>
                  <a:pt x="3540083" y="313386"/>
                  <a:pt x="3540653" y="313386"/>
                  <a:pt x="3540653" y="313386"/>
                </a:cubicBezTo>
                <a:cubicBezTo>
                  <a:pt x="3540653" y="313386"/>
                  <a:pt x="3540653" y="313386"/>
                  <a:pt x="3540653" y="313386"/>
                </a:cubicBezTo>
                <a:cubicBezTo>
                  <a:pt x="3542365" y="312245"/>
                  <a:pt x="3544646" y="311675"/>
                  <a:pt x="3546357" y="310534"/>
                </a:cubicBezTo>
                <a:cubicBezTo>
                  <a:pt x="3546928" y="309964"/>
                  <a:pt x="3547498" y="308253"/>
                  <a:pt x="3547498" y="307682"/>
                </a:cubicBezTo>
                <a:cubicBezTo>
                  <a:pt x="3546928" y="303690"/>
                  <a:pt x="3544646" y="300268"/>
                  <a:pt x="3541795" y="297416"/>
                </a:cubicBezTo>
                <a:cubicBezTo>
                  <a:pt x="3540083" y="295134"/>
                  <a:pt x="3536661" y="295134"/>
                  <a:pt x="3533809" y="295134"/>
                </a:cubicBezTo>
                <a:cubicBezTo>
                  <a:pt x="3531528" y="295134"/>
                  <a:pt x="3530957" y="293993"/>
                  <a:pt x="3531528" y="291712"/>
                </a:cubicBezTo>
                <a:cubicBezTo>
                  <a:pt x="3532098" y="289430"/>
                  <a:pt x="3533239" y="287149"/>
                  <a:pt x="3530957" y="285438"/>
                </a:cubicBezTo>
                <a:cubicBezTo>
                  <a:pt x="3526394" y="280875"/>
                  <a:pt x="3522402" y="276312"/>
                  <a:pt x="3517839" y="272319"/>
                </a:cubicBezTo>
                <a:cubicBezTo>
                  <a:pt x="3514417" y="268897"/>
                  <a:pt x="3499017" y="264905"/>
                  <a:pt x="3493883" y="264905"/>
                </a:cubicBezTo>
                <a:cubicBezTo>
                  <a:pt x="3492743" y="264905"/>
                  <a:pt x="3491602" y="264905"/>
                  <a:pt x="3490461" y="265475"/>
                </a:cubicBezTo>
                <a:cubicBezTo>
                  <a:pt x="3488180" y="267186"/>
                  <a:pt x="3485898" y="267757"/>
                  <a:pt x="3483046" y="266616"/>
                </a:cubicBezTo>
                <a:cubicBezTo>
                  <a:pt x="3476202" y="264334"/>
                  <a:pt x="3468217" y="263764"/>
                  <a:pt x="3461373" y="265475"/>
                </a:cubicBezTo>
                <a:cubicBezTo>
                  <a:pt x="3459091" y="266046"/>
                  <a:pt x="3457380" y="267186"/>
                  <a:pt x="3455669" y="268897"/>
                </a:cubicBezTo>
                <a:cubicBezTo>
                  <a:pt x="3452246" y="271749"/>
                  <a:pt x="3451106" y="274601"/>
                  <a:pt x="3453387" y="277453"/>
                </a:cubicBezTo>
                <a:cubicBezTo>
                  <a:pt x="3455669" y="281445"/>
                  <a:pt x="3457950" y="285438"/>
                  <a:pt x="3460231" y="288860"/>
                </a:cubicBezTo>
                <a:cubicBezTo>
                  <a:pt x="3460802" y="290001"/>
                  <a:pt x="3460231" y="292853"/>
                  <a:pt x="3459091" y="293423"/>
                </a:cubicBezTo>
                <a:cubicBezTo>
                  <a:pt x="3452246" y="296275"/>
                  <a:pt x="3445402" y="299127"/>
                  <a:pt x="3438558" y="301408"/>
                </a:cubicBezTo>
                <a:cubicBezTo>
                  <a:pt x="3433995" y="303119"/>
                  <a:pt x="3429431" y="302549"/>
                  <a:pt x="3426009" y="298556"/>
                </a:cubicBezTo>
                <a:cubicBezTo>
                  <a:pt x="3423728" y="296275"/>
                  <a:pt x="3423158" y="296275"/>
                  <a:pt x="3420306" y="298556"/>
                </a:cubicBezTo>
                <a:cubicBezTo>
                  <a:pt x="3412320" y="304260"/>
                  <a:pt x="3405476" y="301979"/>
                  <a:pt x="3403765" y="293423"/>
                </a:cubicBezTo>
                <a:cubicBezTo>
                  <a:pt x="3403765" y="292282"/>
                  <a:pt x="3403765" y="291142"/>
                  <a:pt x="3403195" y="290001"/>
                </a:cubicBezTo>
                <a:cubicBezTo>
                  <a:pt x="3402624" y="287149"/>
                  <a:pt x="3399202" y="285438"/>
                  <a:pt x="3396921" y="286008"/>
                </a:cubicBezTo>
                <a:cubicBezTo>
                  <a:pt x="3387795" y="287719"/>
                  <a:pt x="3379239" y="289430"/>
                  <a:pt x="3370114" y="291712"/>
                </a:cubicBezTo>
                <a:cubicBezTo>
                  <a:pt x="3366691" y="292282"/>
                  <a:pt x="3363269" y="293423"/>
                  <a:pt x="3360417" y="294564"/>
                </a:cubicBezTo>
                <a:cubicBezTo>
                  <a:pt x="3356995" y="296275"/>
                  <a:pt x="3353573" y="298556"/>
                  <a:pt x="3350151" y="300838"/>
                </a:cubicBezTo>
                <a:cubicBezTo>
                  <a:pt x="3346728" y="299127"/>
                  <a:pt x="3343306" y="297416"/>
                  <a:pt x="3339314" y="295704"/>
                </a:cubicBezTo>
                <a:cubicBezTo>
                  <a:pt x="3338743" y="295704"/>
                  <a:pt x="3338172" y="295704"/>
                  <a:pt x="3338172" y="295704"/>
                </a:cubicBezTo>
                <a:cubicBezTo>
                  <a:pt x="3338172" y="296845"/>
                  <a:pt x="3337602" y="297416"/>
                  <a:pt x="3337602" y="298556"/>
                </a:cubicBezTo>
                <a:cubicBezTo>
                  <a:pt x="3335321" y="304831"/>
                  <a:pt x="3328476" y="306542"/>
                  <a:pt x="3324484" y="302549"/>
                </a:cubicBezTo>
                <a:cubicBezTo>
                  <a:pt x="3322773" y="300838"/>
                  <a:pt x="3321632" y="299127"/>
                  <a:pt x="3320491" y="296845"/>
                </a:cubicBezTo>
                <a:cubicBezTo>
                  <a:pt x="3319351" y="295134"/>
                  <a:pt x="3318210" y="293993"/>
                  <a:pt x="3316499" y="295134"/>
                </a:cubicBezTo>
                <a:cubicBezTo>
                  <a:pt x="3313647" y="296275"/>
                  <a:pt x="3311365" y="296845"/>
                  <a:pt x="3308514" y="296275"/>
                </a:cubicBezTo>
                <a:cubicBezTo>
                  <a:pt x="3305091" y="295704"/>
                  <a:pt x="3303380" y="297986"/>
                  <a:pt x="3302240" y="300838"/>
                </a:cubicBezTo>
                <a:cubicBezTo>
                  <a:pt x="3301669" y="302549"/>
                  <a:pt x="3301098" y="304260"/>
                  <a:pt x="3301098" y="305971"/>
                </a:cubicBezTo>
                <a:cubicBezTo>
                  <a:pt x="3301098" y="308253"/>
                  <a:pt x="3302240" y="310534"/>
                  <a:pt x="3304521" y="311675"/>
                </a:cubicBezTo>
                <a:cubicBezTo>
                  <a:pt x="3306232" y="312245"/>
                  <a:pt x="3308514" y="312815"/>
                  <a:pt x="3310225" y="313386"/>
                </a:cubicBezTo>
                <a:cubicBezTo>
                  <a:pt x="3310225" y="313386"/>
                  <a:pt x="3310225" y="313386"/>
                  <a:pt x="3310225" y="312815"/>
                </a:cubicBezTo>
                <a:cubicBezTo>
                  <a:pt x="3310225" y="312815"/>
                  <a:pt x="3310795" y="312815"/>
                  <a:pt x="3310795" y="312245"/>
                </a:cubicBezTo>
                <a:cubicBezTo>
                  <a:pt x="3310795" y="311675"/>
                  <a:pt x="3310795" y="310534"/>
                  <a:pt x="3311365" y="309964"/>
                </a:cubicBezTo>
                <a:cubicBezTo>
                  <a:pt x="3311936" y="309393"/>
                  <a:pt x="3312506" y="308823"/>
                  <a:pt x="3313647" y="308253"/>
                </a:cubicBezTo>
                <a:cubicBezTo>
                  <a:pt x="3313647" y="308823"/>
                  <a:pt x="3314217" y="309393"/>
                  <a:pt x="3313647" y="309393"/>
                </a:cubicBezTo>
                <a:cubicBezTo>
                  <a:pt x="3313647" y="309964"/>
                  <a:pt x="3313077" y="310534"/>
                  <a:pt x="3313077" y="310534"/>
                </a:cubicBezTo>
                <a:cubicBezTo>
                  <a:pt x="3312506" y="311104"/>
                  <a:pt x="3311936" y="311675"/>
                  <a:pt x="3310795" y="312245"/>
                </a:cubicBezTo>
                <a:cubicBezTo>
                  <a:pt x="3310795" y="312245"/>
                  <a:pt x="3310795" y="312815"/>
                  <a:pt x="3310795" y="312815"/>
                </a:cubicBezTo>
                <a:cubicBezTo>
                  <a:pt x="3310795" y="312815"/>
                  <a:pt x="3310225" y="312815"/>
                  <a:pt x="3310225" y="312815"/>
                </a:cubicBezTo>
                <a:cubicBezTo>
                  <a:pt x="3309654" y="314527"/>
                  <a:pt x="3309654" y="316238"/>
                  <a:pt x="3308514" y="317379"/>
                </a:cubicBezTo>
                <a:cubicBezTo>
                  <a:pt x="3305662" y="320231"/>
                  <a:pt x="3302810" y="323082"/>
                  <a:pt x="3301098" y="326504"/>
                </a:cubicBezTo>
                <a:cubicBezTo>
                  <a:pt x="3297106" y="333349"/>
                  <a:pt x="3291402" y="335630"/>
                  <a:pt x="3283987" y="336201"/>
                </a:cubicBezTo>
                <a:cubicBezTo>
                  <a:pt x="3281136" y="336201"/>
                  <a:pt x="3279995" y="335630"/>
                  <a:pt x="3281136" y="333349"/>
                </a:cubicBezTo>
                <a:cubicBezTo>
                  <a:pt x="3282847" y="330497"/>
                  <a:pt x="3283417" y="327075"/>
                  <a:pt x="3283417" y="323653"/>
                </a:cubicBezTo>
                <a:cubicBezTo>
                  <a:pt x="3283417" y="319660"/>
                  <a:pt x="3288551" y="319090"/>
                  <a:pt x="3289691" y="316238"/>
                </a:cubicBezTo>
                <a:cubicBezTo>
                  <a:pt x="3290262" y="314527"/>
                  <a:pt x="3291402" y="312815"/>
                  <a:pt x="3291402" y="311675"/>
                </a:cubicBezTo>
                <a:cubicBezTo>
                  <a:pt x="3289691" y="305971"/>
                  <a:pt x="3291973" y="301408"/>
                  <a:pt x="3294254" y="296845"/>
                </a:cubicBezTo>
                <a:cubicBezTo>
                  <a:pt x="3295395" y="294564"/>
                  <a:pt x="3295966" y="292853"/>
                  <a:pt x="3295395" y="290001"/>
                </a:cubicBezTo>
                <a:cubicBezTo>
                  <a:pt x="3294825" y="287719"/>
                  <a:pt x="3294825" y="285438"/>
                  <a:pt x="3295966" y="283157"/>
                </a:cubicBezTo>
                <a:cubicBezTo>
                  <a:pt x="3298247" y="278023"/>
                  <a:pt x="3301098" y="272890"/>
                  <a:pt x="3302240" y="267186"/>
                </a:cubicBezTo>
                <a:cubicBezTo>
                  <a:pt x="3303380" y="261482"/>
                  <a:pt x="3303950" y="255779"/>
                  <a:pt x="3306232" y="250645"/>
                </a:cubicBezTo>
                <a:cubicBezTo>
                  <a:pt x="3307943" y="245512"/>
                  <a:pt x="3307373" y="240379"/>
                  <a:pt x="3305091" y="235816"/>
                </a:cubicBezTo>
                <a:cubicBezTo>
                  <a:pt x="3302810" y="230683"/>
                  <a:pt x="3299388" y="226120"/>
                  <a:pt x="3298247" y="220416"/>
                </a:cubicBezTo>
                <a:cubicBezTo>
                  <a:pt x="3298247" y="219275"/>
                  <a:pt x="3297106" y="218134"/>
                  <a:pt x="3296536" y="217564"/>
                </a:cubicBezTo>
                <a:cubicBezTo>
                  <a:pt x="3290262" y="214712"/>
                  <a:pt x="3287410" y="209009"/>
                  <a:pt x="3283417" y="204445"/>
                </a:cubicBezTo>
                <a:cubicBezTo>
                  <a:pt x="3282277" y="203305"/>
                  <a:pt x="3280565" y="203305"/>
                  <a:pt x="3278855" y="204445"/>
                </a:cubicBezTo>
                <a:cubicBezTo>
                  <a:pt x="3277713" y="205586"/>
                  <a:pt x="3277713" y="210149"/>
                  <a:pt x="3274862" y="206157"/>
                </a:cubicBezTo>
                <a:cubicBezTo>
                  <a:pt x="3271440" y="202164"/>
                  <a:pt x="3267447" y="199312"/>
                  <a:pt x="3262884" y="197031"/>
                </a:cubicBezTo>
                <a:cubicBezTo>
                  <a:pt x="3258892" y="194749"/>
                  <a:pt x="3254329" y="193609"/>
                  <a:pt x="3250906" y="190757"/>
                </a:cubicBezTo>
                <a:cubicBezTo>
                  <a:pt x="3246913" y="187905"/>
                  <a:pt x="3243491" y="187334"/>
                  <a:pt x="3240069" y="190186"/>
                </a:cubicBezTo>
                <a:cubicBezTo>
                  <a:pt x="3233225" y="194749"/>
                  <a:pt x="3225810" y="197031"/>
                  <a:pt x="3218395" y="199883"/>
                </a:cubicBezTo>
                <a:cubicBezTo>
                  <a:pt x="3216684" y="200453"/>
                  <a:pt x="3215543" y="202734"/>
                  <a:pt x="3216684" y="203875"/>
                </a:cubicBezTo>
                <a:cubicBezTo>
                  <a:pt x="3217255" y="205586"/>
                  <a:pt x="3218395" y="206727"/>
                  <a:pt x="3218966" y="208438"/>
                </a:cubicBezTo>
                <a:cubicBezTo>
                  <a:pt x="3220106" y="211290"/>
                  <a:pt x="3218966" y="213571"/>
                  <a:pt x="3216114" y="215853"/>
                </a:cubicBezTo>
                <a:cubicBezTo>
                  <a:pt x="3212691" y="218134"/>
                  <a:pt x="3209269" y="216423"/>
                  <a:pt x="3208699" y="212431"/>
                </a:cubicBezTo>
                <a:cubicBezTo>
                  <a:pt x="3208129" y="209579"/>
                  <a:pt x="3208699" y="206727"/>
                  <a:pt x="3208129" y="203875"/>
                </a:cubicBezTo>
                <a:cubicBezTo>
                  <a:pt x="3208129" y="201023"/>
                  <a:pt x="3207559" y="198171"/>
                  <a:pt x="3206988" y="195320"/>
                </a:cubicBezTo>
                <a:cubicBezTo>
                  <a:pt x="3206417" y="193038"/>
                  <a:pt x="3202995" y="190757"/>
                  <a:pt x="3200143" y="191327"/>
                </a:cubicBezTo>
                <a:cubicBezTo>
                  <a:pt x="3197862" y="191898"/>
                  <a:pt x="3195580" y="192468"/>
                  <a:pt x="3193870" y="193038"/>
                </a:cubicBezTo>
                <a:cubicBezTo>
                  <a:pt x="3190447" y="194179"/>
                  <a:pt x="3187025" y="193038"/>
                  <a:pt x="3184173" y="191898"/>
                </a:cubicBezTo>
                <a:cubicBezTo>
                  <a:pt x="3181892" y="190757"/>
                  <a:pt x="3180181" y="189046"/>
                  <a:pt x="3180751" y="186764"/>
                </a:cubicBezTo>
                <a:cubicBezTo>
                  <a:pt x="3181892" y="181060"/>
                  <a:pt x="3178469" y="178209"/>
                  <a:pt x="3174477" y="175927"/>
                </a:cubicBezTo>
                <a:cubicBezTo>
                  <a:pt x="3168203" y="176498"/>
                  <a:pt x="3162499" y="173075"/>
                  <a:pt x="3156225" y="172505"/>
                </a:cubicBezTo>
                <a:cubicBezTo>
                  <a:pt x="3154514" y="172505"/>
                  <a:pt x="3153374" y="173646"/>
                  <a:pt x="3151662" y="174786"/>
                </a:cubicBezTo>
                <a:cubicBezTo>
                  <a:pt x="3150521" y="175357"/>
                  <a:pt x="3149951" y="176498"/>
                  <a:pt x="3149381" y="177638"/>
                </a:cubicBezTo>
                <a:cubicBezTo>
                  <a:pt x="3144818" y="187334"/>
                  <a:pt x="3142536" y="197031"/>
                  <a:pt x="3143677" y="207297"/>
                </a:cubicBezTo>
                <a:cubicBezTo>
                  <a:pt x="3144247" y="213571"/>
                  <a:pt x="3143677" y="220986"/>
                  <a:pt x="3151092" y="224979"/>
                </a:cubicBezTo>
                <a:cubicBezTo>
                  <a:pt x="3154514" y="226690"/>
                  <a:pt x="3153374" y="231253"/>
                  <a:pt x="3154514" y="234105"/>
                </a:cubicBezTo>
                <a:cubicBezTo>
                  <a:pt x="3155654" y="238097"/>
                  <a:pt x="3155654" y="238097"/>
                  <a:pt x="3152803" y="238668"/>
                </a:cubicBezTo>
                <a:cubicBezTo>
                  <a:pt x="3148810" y="239238"/>
                  <a:pt x="3144818" y="239238"/>
                  <a:pt x="3141396" y="240949"/>
                </a:cubicBezTo>
                <a:cubicBezTo>
                  <a:pt x="3139685" y="242090"/>
                  <a:pt x="3139114" y="243231"/>
                  <a:pt x="3139114" y="244942"/>
                </a:cubicBezTo>
                <a:cubicBezTo>
                  <a:pt x="3139114" y="246653"/>
                  <a:pt x="3140255" y="248364"/>
                  <a:pt x="3139685" y="250075"/>
                </a:cubicBezTo>
                <a:cubicBezTo>
                  <a:pt x="3137973" y="253497"/>
                  <a:pt x="3135692" y="256919"/>
                  <a:pt x="3133981" y="260342"/>
                </a:cubicBezTo>
                <a:cubicBezTo>
                  <a:pt x="3133410" y="261482"/>
                  <a:pt x="3132269" y="262053"/>
                  <a:pt x="3131129" y="262053"/>
                </a:cubicBezTo>
                <a:cubicBezTo>
                  <a:pt x="3127707" y="263194"/>
                  <a:pt x="3123714" y="264905"/>
                  <a:pt x="3120292" y="266046"/>
                </a:cubicBezTo>
                <a:cubicBezTo>
                  <a:pt x="3119151" y="266616"/>
                  <a:pt x="3118581" y="265475"/>
                  <a:pt x="3119151" y="263764"/>
                </a:cubicBezTo>
                <a:cubicBezTo>
                  <a:pt x="3119722" y="261482"/>
                  <a:pt x="3120292" y="259201"/>
                  <a:pt x="3120862" y="257490"/>
                </a:cubicBezTo>
                <a:cubicBezTo>
                  <a:pt x="3121433" y="255208"/>
                  <a:pt x="3119151" y="253497"/>
                  <a:pt x="3116870" y="253497"/>
                </a:cubicBezTo>
                <a:cubicBezTo>
                  <a:pt x="3113447" y="253497"/>
                  <a:pt x="3110025" y="254638"/>
                  <a:pt x="3108884" y="258630"/>
                </a:cubicBezTo>
                <a:cubicBezTo>
                  <a:pt x="3108314" y="260912"/>
                  <a:pt x="3107744" y="262623"/>
                  <a:pt x="3104892" y="263194"/>
                </a:cubicBezTo>
                <a:cubicBezTo>
                  <a:pt x="3102611" y="263194"/>
                  <a:pt x="3100329" y="263764"/>
                  <a:pt x="3098047" y="264334"/>
                </a:cubicBezTo>
                <a:cubicBezTo>
                  <a:pt x="3094055" y="264334"/>
                  <a:pt x="3091773" y="267186"/>
                  <a:pt x="3089492" y="269468"/>
                </a:cubicBezTo>
                <a:cubicBezTo>
                  <a:pt x="3086640" y="272319"/>
                  <a:pt x="3086640" y="274601"/>
                  <a:pt x="3089492" y="278023"/>
                </a:cubicBezTo>
                <a:cubicBezTo>
                  <a:pt x="3090633" y="279734"/>
                  <a:pt x="3090633" y="281445"/>
                  <a:pt x="3089492" y="282586"/>
                </a:cubicBezTo>
                <a:cubicBezTo>
                  <a:pt x="3084929" y="285438"/>
                  <a:pt x="3080936" y="288290"/>
                  <a:pt x="3076373" y="290571"/>
                </a:cubicBezTo>
                <a:cubicBezTo>
                  <a:pt x="3072381" y="292853"/>
                  <a:pt x="3068388" y="293993"/>
                  <a:pt x="3065537" y="297986"/>
                </a:cubicBezTo>
                <a:cubicBezTo>
                  <a:pt x="3062685" y="301408"/>
                  <a:pt x="3058692" y="303690"/>
                  <a:pt x="3057551" y="308823"/>
                </a:cubicBezTo>
                <a:cubicBezTo>
                  <a:pt x="3056410" y="312245"/>
                  <a:pt x="3054129" y="315097"/>
                  <a:pt x="3050707" y="316238"/>
                </a:cubicBezTo>
                <a:cubicBezTo>
                  <a:pt x="3046144" y="317379"/>
                  <a:pt x="3047285" y="323082"/>
                  <a:pt x="3043862" y="325364"/>
                </a:cubicBezTo>
                <a:cubicBezTo>
                  <a:pt x="3041581" y="326504"/>
                  <a:pt x="3041010" y="328786"/>
                  <a:pt x="3039870" y="331067"/>
                </a:cubicBezTo>
                <a:cubicBezTo>
                  <a:pt x="3038159" y="335060"/>
                  <a:pt x="3039299" y="338482"/>
                  <a:pt x="3039870" y="342475"/>
                </a:cubicBezTo>
                <a:cubicBezTo>
                  <a:pt x="3040440" y="344756"/>
                  <a:pt x="3041581" y="345897"/>
                  <a:pt x="3043862" y="347608"/>
                </a:cubicBezTo>
                <a:cubicBezTo>
                  <a:pt x="3047855" y="351030"/>
                  <a:pt x="3051848" y="353882"/>
                  <a:pt x="3056981" y="355593"/>
                </a:cubicBezTo>
                <a:cubicBezTo>
                  <a:pt x="3062114" y="357305"/>
                  <a:pt x="3067818" y="359586"/>
                  <a:pt x="3071240" y="364149"/>
                </a:cubicBezTo>
                <a:cubicBezTo>
                  <a:pt x="3071811" y="364719"/>
                  <a:pt x="3072381" y="366430"/>
                  <a:pt x="3071811" y="367000"/>
                </a:cubicBezTo>
                <a:cubicBezTo>
                  <a:pt x="3071811" y="368141"/>
                  <a:pt x="3070670" y="369282"/>
                  <a:pt x="3070099" y="369852"/>
                </a:cubicBezTo>
                <a:cubicBezTo>
                  <a:pt x="3067818" y="371564"/>
                  <a:pt x="3067248" y="369282"/>
                  <a:pt x="3066677" y="367571"/>
                </a:cubicBezTo>
                <a:cubicBezTo>
                  <a:pt x="3066107" y="365860"/>
                  <a:pt x="3064966" y="364719"/>
                  <a:pt x="3062685" y="364719"/>
                </a:cubicBezTo>
                <a:cubicBezTo>
                  <a:pt x="3060403" y="365289"/>
                  <a:pt x="3057551" y="364719"/>
                  <a:pt x="3056410" y="365860"/>
                </a:cubicBezTo>
                <a:cubicBezTo>
                  <a:pt x="3051277" y="370423"/>
                  <a:pt x="3044433" y="372134"/>
                  <a:pt x="3038159" y="374986"/>
                </a:cubicBezTo>
                <a:cubicBezTo>
                  <a:pt x="3031885" y="377838"/>
                  <a:pt x="3025611" y="380119"/>
                  <a:pt x="3018766" y="381830"/>
                </a:cubicBezTo>
                <a:cubicBezTo>
                  <a:pt x="3016485" y="382401"/>
                  <a:pt x="3014203" y="382971"/>
                  <a:pt x="3012492" y="384112"/>
                </a:cubicBezTo>
                <a:cubicBezTo>
                  <a:pt x="3006218" y="386393"/>
                  <a:pt x="3004507" y="391527"/>
                  <a:pt x="3007929" y="397801"/>
                </a:cubicBezTo>
                <a:cubicBezTo>
                  <a:pt x="3009070" y="400082"/>
                  <a:pt x="3010781" y="402934"/>
                  <a:pt x="3012492" y="404645"/>
                </a:cubicBezTo>
                <a:cubicBezTo>
                  <a:pt x="3015344" y="407497"/>
                  <a:pt x="3017055" y="410919"/>
                  <a:pt x="3018196" y="414912"/>
                </a:cubicBezTo>
                <a:cubicBezTo>
                  <a:pt x="3018766" y="417193"/>
                  <a:pt x="3019337" y="419474"/>
                  <a:pt x="3021048" y="421186"/>
                </a:cubicBezTo>
                <a:cubicBezTo>
                  <a:pt x="3022188" y="422897"/>
                  <a:pt x="3023899" y="424608"/>
                  <a:pt x="3026181" y="425749"/>
                </a:cubicBezTo>
                <a:cubicBezTo>
                  <a:pt x="3030174" y="428030"/>
                  <a:pt x="3035307" y="426889"/>
                  <a:pt x="3039870" y="427460"/>
                </a:cubicBezTo>
                <a:cubicBezTo>
                  <a:pt x="3043292" y="430882"/>
                  <a:pt x="3047285" y="434304"/>
                  <a:pt x="3050707" y="437726"/>
                </a:cubicBezTo>
                <a:cubicBezTo>
                  <a:pt x="3051277" y="438297"/>
                  <a:pt x="3052988" y="438297"/>
                  <a:pt x="3054129" y="438867"/>
                </a:cubicBezTo>
                <a:cubicBezTo>
                  <a:pt x="3056981" y="440008"/>
                  <a:pt x="3059262" y="441148"/>
                  <a:pt x="3062114" y="442289"/>
                </a:cubicBezTo>
                <a:cubicBezTo>
                  <a:pt x="3064396" y="443430"/>
                  <a:pt x="3066107" y="444571"/>
                  <a:pt x="3066677" y="447423"/>
                </a:cubicBezTo>
                <a:cubicBezTo>
                  <a:pt x="3067818" y="454837"/>
                  <a:pt x="3070099" y="461682"/>
                  <a:pt x="3074662" y="467956"/>
                </a:cubicBezTo>
                <a:cubicBezTo>
                  <a:pt x="3075803" y="469667"/>
                  <a:pt x="3074662" y="470808"/>
                  <a:pt x="3072951" y="471948"/>
                </a:cubicBezTo>
                <a:cubicBezTo>
                  <a:pt x="3071240" y="473089"/>
                  <a:pt x="3068959" y="474230"/>
                  <a:pt x="3067248" y="475371"/>
                </a:cubicBezTo>
                <a:cubicBezTo>
                  <a:pt x="3067248" y="475371"/>
                  <a:pt x="3067248" y="475941"/>
                  <a:pt x="3067248" y="475941"/>
                </a:cubicBezTo>
                <a:cubicBezTo>
                  <a:pt x="3067248" y="476511"/>
                  <a:pt x="3066677" y="476511"/>
                  <a:pt x="3066677" y="477082"/>
                </a:cubicBezTo>
                <a:cubicBezTo>
                  <a:pt x="3066677" y="477652"/>
                  <a:pt x="3066677" y="477652"/>
                  <a:pt x="3066107" y="478222"/>
                </a:cubicBezTo>
                <a:cubicBezTo>
                  <a:pt x="3066107" y="477082"/>
                  <a:pt x="3066677" y="476511"/>
                  <a:pt x="3066677" y="475371"/>
                </a:cubicBezTo>
                <a:cubicBezTo>
                  <a:pt x="3066677" y="475371"/>
                  <a:pt x="3066677" y="475371"/>
                  <a:pt x="3066677" y="475371"/>
                </a:cubicBezTo>
                <a:cubicBezTo>
                  <a:pt x="3066107" y="474800"/>
                  <a:pt x="3065537" y="473660"/>
                  <a:pt x="3064966" y="473089"/>
                </a:cubicBezTo>
                <a:cubicBezTo>
                  <a:pt x="3060403" y="467386"/>
                  <a:pt x="3058692" y="461111"/>
                  <a:pt x="3062685" y="454267"/>
                </a:cubicBezTo>
                <a:cubicBezTo>
                  <a:pt x="3063255" y="453126"/>
                  <a:pt x="3063255" y="451986"/>
                  <a:pt x="3063255" y="450845"/>
                </a:cubicBezTo>
                <a:cubicBezTo>
                  <a:pt x="3063825" y="447423"/>
                  <a:pt x="3060403" y="444000"/>
                  <a:pt x="3056981" y="444000"/>
                </a:cubicBezTo>
                <a:cubicBezTo>
                  <a:pt x="3054129" y="444000"/>
                  <a:pt x="3051277" y="444571"/>
                  <a:pt x="3048426" y="445141"/>
                </a:cubicBezTo>
                <a:cubicBezTo>
                  <a:pt x="3043292" y="446282"/>
                  <a:pt x="3038159" y="445712"/>
                  <a:pt x="3034166" y="441719"/>
                </a:cubicBezTo>
                <a:cubicBezTo>
                  <a:pt x="3031885" y="439437"/>
                  <a:pt x="3029033" y="437156"/>
                  <a:pt x="3025611" y="436015"/>
                </a:cubicBezTo>
                <a:cubicBezTo>
                  <a:pt x="3020477" y="433734"/>
                  <a:pt x="3015344" y="430882"/>
                  <a:pt x="3009640" y="429741"/>
                </a:cubicBezTo>
                <a:cubicBezTo>
                  <a:pt x="3003936" y="428601"/>
                  <a:pt x="2998803" y="426319"/>
                  <a:pt x="2993670" y="425178"/>
                </a:cubicBezTo>
                <a:cubicBezTo>
                  <a:pt x="2992529" y="424608"/>
                  <a:pt x="2990248" y="425749"/>
                  <a:pt x="2989107" y="426319"/>
                </a:cubicBezTo>
                <a:cubicBezTo>
                  <a:pt x="2986255" y="428601"/>
                  <a:pt x="2985114" y="431452"/>
                  <a:pt x="2985114" y="435445"/>
                </a:cubicBezTo>
                <a:cubicBezTo>
                  <a:pt x="2985114" y="436586"/>
                  <a:pt x="2985685" y="437726"/>
                  <a:pt x="2986825" y="438297"/>
                </a:cubicBezTo>
                <a:cubicBezTo>
                  <a:pt x="2988537" y="438867"/>
                  <a:pt x="2990248" y="439437"/>
                  <a:pt x="2991959" y="439437"/>
                </a:cubicBezTo>
                <a:cubicBezTo>
                  <a:pt x="2991959" y="439437"/>
                  <a:pt x="2991959" y="438867"/>
                  <a:pt x="2991389" y="438867"/>
                </a:cubicBezTo>
                <a:lnTo>
                  <a:pt x="2991959" y="437726"/>
                </a:lnTo>
                <a:lnTo>
                  <a:pt x="2991959" y="438867"/>
                </a:lnTo>
                <a:cubicBezTo>
                  <a:pt x="2993100" y="440008"/>
                  <a:pt x="2994241" y="441148"/>
                  <a:pt x="2995381" y="441719"/>
                </a:cubicBezTo>
                <a:cubicBezTo>
                  <a:pt x="2997092" y="442289"/>
                  <a:pt x="2998803" y="442289"/>
                  <a:pt x="3000514" y="443430"/>
                </a:cubicBezTo>
                <a:cubicBezTo>
                  <a:pt x="3002796" y="444000"/>
                  <a:pt x="3003366" y="447423"/>
                  <a:pt x="3002225" y="449134"/>
                </a:cubicBezTo>
                <a:cubicBezTo>
                  <a:pt x="3001085" y="450845"/>
                  <a:pt x="2999374" y="451415"/>
                  <a:pt x="2998233" y="451415"/>
                </a:cubicBezTo>
                <a:cubicBezTo>
                  <a:pt x="2995952" y="450845"/>
                  <a:pt x="2994241" y="449704"/>
                  <a:pt x="2991959" y="449134"/>
                </a:cubicBezTo>
                <a:cubicBezTo>
                  <a:pt x="2990248" y="448564"/>
                  <a:pt x="2989107" y="447423"/>
                  <a:pt x="2987396" y="446852"/>
                </a:cubicBezTo>
                <a:cubicBezTo>
                  <a:pt x="2985114" y="446282"/>
                  <a:pt x="2982833" y="447993"/>
                  <a:pt x="2981692" y="449704"/>
                </a:cubicBezTo>
                <a:cubicBezTo>
                  <a:pt x="2980552" y="450845"/>
                  <a:pt x="2979981" y="453126"/>
                  <a:pt x="2980552" y="454267"/>
                </a:cubicBezTo>
                <a:cubicBezTo>
                  <a:pt x="2983403" y="460541"/>
                  <a:pt x="2987966" y="465675"/>
                  <a:pt x="2994811" y="467956"/>
                </a:cubicBezTo>
                <a:cubicBezTo>
                  <a:pt x="2998803" y="469097"/>
                  <a:pt x="3002225" y="470237"/>
                  <a:pt x="3006218" y="470237"/>
                </a:cubicBezTo>
                <a:cubicBezTo>
                  <a:pt x="3007929" y="470237"/>
                  <a:pt x="3009640" y="470808"/>
                  <a:pt x="3011352" y="471378"/>
                </a:cubicBezTo>
                <a:cubicBezTo>
                  <a:pt x="3011922" y="471378"/>
                  <a:pt x="3012492" y="471948"/>
                  <a:pt x="3012492" y="472519"/>
                </a:cubicBezTo>
                <a:cubicBezTo>
                  <a:pt x="3013063" y="473660"/>
                  <a:pt x="3011922" y="474800"/>
                  <a:pt x="3010781" y="474230"/>
                </a:cubicBezTo>
                <a:cubicBezTo>
                  <a:pt x="3007929" y="473089"/>
                  <a:pt x="3005648" y="471948"/>
                  <a:pt x="3002796" y="472519"/>
                </a:cubicBezTo>
                <a:cubicBezTo>
                  <a:pt x="2997663" y="473089"/>
                  <a:pt x="2992529" y="472519"/>
                  <a:pt x="2987396" y="472519"/>
                </a:cubicBezTo>
                <a:cubicBezTo>
                  <a:pt x="2984544" y="472519"/>
                  <a:pt x="2981692" y="471378"/>
                  <a:pt x="2980552" y="468526"/>
                </a:cubicBezTo>
                <a:cubicBezTo>
                  <a:pt x="2979981" y="467386"/>
                  <a:pt x="2979411" y="466245"/>
                  <a:pt x="2978840" y="465675"/>
                </a:cubicBezTo>
                <a:cubicBezTo>
                  <a:pt x="2975418" y="459971"/>
                  <a:pt x="2971996" y="454267"/>
                  <a:pt x="2971426" y="446852"/>
                </a:cubicBezTo>
                <a:cubicBezTo>
                  <a:pt x="2970855" y="441148"/>
                  <a:pt x="2968574" y="436015"/>
                  <a:pt x="2965151" y="431452"/>
                </a:cubicBezTo>
                <a:cubicBezTo>
                  <a:pt x="2964011" y="430312"/>
                  <a:pt x="2962870" y="429171"/>
                  <a:pt x="2961159" y="428030"/>
                </a:cubicBezTo>
                <a:cubicBezTo>
                  <a:pt x="2961159" y="428030"/>
                  <a:pt x="2960018" y="428030"/>
                  <a:pt x="2960018" y="428030"/>
                </a:cubicBezTo>
                <a:cubicBezTo>
                  <a:pt x="2959448" y="428030"/>
                  <a:pt x="2958878" y="429171"/>
                  <a:pt x="2958878" y="429171"/>
                </a:cubicBezTo>
                <a:cubicBezTo>
                  <a:pt x="2960018" y="433734"/>
                  <a:pt x="2961729" y="437726"/>
                  <a:pt x="2962870" y="442289"/>
                </a:cubicBezTo>
                <a:cubicBezTo>
                  <a:pt x="2964011" y="445712"/>
                  <a:pt x="2963440" y="449134"/>
                  <a:pt x="2961729" y="451986"/>
                </a:cubicBezTo>
                <a:cubicBezTo>
                  <a:pt x="2961159" y="453126"/>
                  <a:pt x="2960589" y="454267"/>
                  <a:pt x="2960018" y="454837"/>
                </a:cubicBezTo>
                <a:cubicBezTo>
                  <a:pt x="2957167" y="458259"/>
                  <a:pt x="2955455" y="461111"/>
                  <a:pt x="2957167" y="465675"/>
                </a:cubicBezTo>
                <a:cubicBezTo>
                  <a:pt x="2958307" y="469667"/>
                  <a:pt x="2956026" y="474230"/>
                  <a:pt x="2958307" y="477082"/>
                </a:cubicBezTo>
                <a:cubicBezTo>
                  <a:pt x="2960589" y="480504"/>
                  <a:pt x="2964011" y="482786"/>
                  <a:pt x="2966863" y="485637"/>
                </a:cubicBezTo>
                <a:cubicBezTo>
                  <a:pt x="2969144" y="487349"/>
                  <a:pt x="2970855" y="489630"/>
                  <a:pt x="2973137" y="491341"/>
                </a:cubicBezTo>
                <a:cubicBezTo>
                  <a:pt x="2976559" y="494193"/>
                  <a:pt x="2978270" y="497615"/>
                  <a:pt x="2978270" y="501608"/>
                </a:cubicBezTo>
                <a:cubicBezTo>
                  <a:pt x="2978270" y="506171"/>
                  <a:pt x="2978270" y="510733"/>
                  <a:pt x="2978840" y="515296"/>
                </a:cubicBezTo>
                <a:cubicBezTo>
                  <a:pt x="2979981" y="523852"/>
                  <a:pt x="2985685" y="530696"/>
                  <a:pt x="2989107" y="538682"/>
                </a:cubicBezTo>
                <a:cubicBezTo>
                  <a:pt x="2990248" y="540963"/>
                  <a:pt x="2992529" y="541534"/>
                  <a:pt x="2994811" y="541534"/>
                </a:cubicBezTo>
                <a:cubicBezTo>
                  <a:pt x="2999374" y="540963"/>
                  <a:pt x="3003936" y="540393"/>
                  <a:pt x="3006788" y="536400"/>
                </a:cubicBezTo>
                <a:cubicBezTo>
                  <a:pt x="3010211" y="531837"/>
                  <a:pt x="3014774" y="533548"/>
                  <a:pt x="3019337" y="535830"/>
                </a:cubicBezTo>
                <a:cubicBezTo>
                  <a:pt x="3019907" y="535830"/>
                  <a:pt x="3020477" y="536400"/>
                  <a:pt x="3020477" y="536971"/>
                </a:cubicBezTo>
                <a:cubicBezTo>
                  <a:pt x="3020477" y="537541"/>
                  <a:pt x="3019907" y="538111"/>
                  <a:pt x="3019337" y="538111"/>
                </a:cubicBezTo>
                <a:cubicBezTo>
                  <a:pt x="3014774" y="541534"/>
                  <a:pt x="3010211" y="544956"/>
                  <a:pt x="3005648" y="548378"/>
                </a:cubicBezTo>
                <a:cubicBezTo>
                  <a:pt x="3001655" y="551800"/>
                  <a:pt x="3001085" y="558645"/>
                  <a:pt x="3004507" y="562067"/>
                </a:cubicBezTo>
                <a:cubicBezTo>
                  <a:pt x="3006218" y="564348"/>
                  <a:pt x="3008500" y="566059"/>
                  <a:pt x="3010211" y="568341"/>
                </a:cubicBezTo>
                <a:cubicBezTo>
                  <a:pt x="3012492" y="571763"/>
                  <a:pt x="3013633" y="575756"/>
                  <a:pt x="3012492" y="579748"/>
                </a:cubicBezTo>
                <a:cubicBezTo>
                  <a:pt x="3010211" y="584881"/>
                  <a:pt x="3009640" y="590585"/>
                  <a:pt x="3009640" y="596289"/>
                </a:cubicBezTo>
                <a:cubicBezTo>
                  <a:pt x="3009640" y="599141"/>
                  <a:pt x="3008500" y="601993"/>
                  <a:pt x="3007359" y="604274"/>
                </a:cubicBezTo>
                <a:cubicBezTo>
                  <a:pt x="3003936" y="609407"/>
                  <a:pt x="2999944" y="614541"/>
                  <a:pt x="2998803" y="620815"/>
                </a:cubicBezTo>
                <a:cubicBezTo>
                  <a:pt x="2998803" y="621385"/>
                  <a:pt x="2997092" y="622526"/>
                  <a:pt x="2995952" y="622526"/>
                </a:cubicBezTo>
                <a:cubicBezTo>
                  <a:pt x="2989107" y="621955"/>
                  <a:pt x="2982263" y="620815"/>
                  <a:pt x="2975418" y="620244"/>
                </a:cubicBezTo>
                <a:cubicBezTo>
                  <a:pt x="2974278" y="620244"/>
                  <a:pt x="2972566" y="619674"/>
                  <a:pt x="2972566" y="619104"/>
                </a:cubicBezTo>
                <a:cubicBezTo>
                  <a:pt x="2971996" y="617393"/>
                  <a:pt x="2972566" y="615681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1426" y="614541"/>
                  <a:pt x="2971426" y="613970"/>
                  <a:pt x="2971996" y="613400"/>
                </a:cubicBezTo>
                <a:cubicBezTo>
                  <a:pt x="2971996" y="613970"/>
                  <a:pt x="2972566" y="613970"/>
                  <a:pt x="2972566" y="614541"/>
                </a:cubicBezTo>
                <a:cubicBezTo>
                  <a:pt x="2972566" y="614541"/>
                  <a:pt x="2972566" y="614541"/>
                  <a:pt x="2972566" y="614541"/>
                </a:cubicBezTo>
                <a:cubicBezTo>
                  <a:pt x="2974278" y="615111"/>
                  <a:pt x="2975418" y="616252"/>
                  <a:pt x="2977129" y="616822"/>
                </a:cubicBezTo>
                <a:cubicBezTo>
                  <a:pt x="2982833" y="619104"/>
                  <a:pt x="2987396" y="617393"/>
                  <a:pt x="2989677" y="611689"/>
                </a:cubicBezTo>
                <a:cubicBezTo>
                  <a:pt x="2993670" y="601422"/>
                  <a:pt x="2995952" y="591156"/>
                  <a:pt x="2997663" y="580319"/>
                </a:cubicBezTo>
                <a:cubicBezTo>
                  <a:pt x="2997663" y="578608"/>
                  <a:pt x="2997663" y="576896"/>
                  <a:pt x="2997092" y="575185"/>
                </a:cubicBezTo>
                <a:cubicBezTo>
                  <a:pt x="2994811" y="571193"/>
                  <a:pt x="2993670" y="566630"/>
                  <a:pt x="2994241" y="562067"/>
                </a:cubicBezTo>
                <a:cubicBezTo>
                  <a:pt x="2994811" y="559215"/>
                  <a:pt x="2993100" y="556363"/>
                  <a:pt x="2990818" y="554652"/>
                </a:cubicBezTo>
                <a:cubicBezTo>
                  <a:pt x="2988537" y="552941"/>
                  <a:pt x="2986255" y="551230"/>
                  <a:pt x="2983974" y="549519"/>
                </a:cubicBezTo>
                <a:cubicBezTo>
                  <a:pt x="2980552" y="547237"/>
                  <a:pt x="2978270" y="543815"/>
                  <a:pt x="2977129" y="539823"/>
                </a:cubicBezTo>
                <a:cubicBezTo>
                  <a:pt x="2972566" y="526704"/>
                  <a:pt x="2968003" y="514156"/>
                  <a:pt x="2964011" y="501037"/>
                </a:cubicBezTo>
                <a:cubicBezTo>
                  <a:pt x="2961729" y="493052"/>
                  <a:pt x="2957737" y="486778"/>
                  <a:pt x="2950892" y="481645"/>
                </a:cubicBezTo>
                <a:cubicBezTo>
                  <a:pt x="2947470" y="479363"/>
                  <a:pt x="2945759" y="475941"/>
                  <a:pt x="2945759" y="471378"/>
                </a:cubicBezTo>
                <a:cubicBezTo>
                  <a:pt x="2945759" y="459971"/>
                  <a:pt x="2944048" y="448564"/>
                  <a:pt x="2941196" y="437726"/>
                </a:cubicBezTo>
                <a:cubicBezTo>
                  <a:pt x="2940626" y="435445"/>
                  <a:pt x="2938915" y="433734"/>
                  <a:pt x="2936633" y="432593"/>
                </a:cubicBezTo>
                <a:cubicBezTo>
                  <a:pt x="2928078" y="429741"/>
                  <a:pt x="2919522" y="426889"/>
                  <a:pt x="2909826" y="430312"/>
                </a:cubicBezTo>
                <a:cubicBezTo>
                  <a:pt x="2908115" y="430882"/>
                  <a:pt x="2905263" y="429741"/>
                  <a:pt x="2902982" y="430312"/>
                </a:cubicBezTo>
                <a:cubicBezTo>
                  <a:pt x="2901841" y="430882"/>
                  <a:pt x="2900130" y="432593"/>
                  <a:pt x="2899559" y="433734"/>
                </a:cubicBezTo>
                <a:cubicBezTo>
                  <a:pt x="2898989" y="436586"/>
                  <a:pt x="2898989" y="439437"/>
                  <a:pt x="2898989" y="442289"/>
                </a:cubicBezTo>
                <a:cubicBezTo>
                  <a:pt x="2899559" y="451415"/>
                  <a:pt x="2900130" y="460541"/>
                  <a:pt x="2900130" y="469667"/>
                </a:cubicBezTo>
                <a:cubicBezTo>
                  <a:pt x="2900130" y="474230"/>
                  <a:pt x="2899559" y="478793"/>
                  <a:pt x="2896137" y="482215"/>
                </a:cubicBezTo>
                <a:cubicBezTo>
                  <a:pt x="2892715" y="486208"/>
                  <a:pt x="2891574" y="490771"/>
                  <a:pt x="2891574" y="496474"/>
                </a:cubicBezTo>
                <a:cubicBezTo>
                  <a:pt x="2891574" y="499897"/>
                  <a:pt x="2892144" y="503319"/>
                  <a:pt x="2895566" y="505600"/>
                </a:cubicBezTo>
                <a:cubicBezTo>
                  <a:pt x="2898418" y="507311"/>
                  <a:pt x="2901270" y="510163"/>
                  <a:pt x="2901841" y="513585"/>
                </a:cubicBezTo>
                <a:cubicBezTo>
                  <a:pt x="2902982" y="518148"/>
                  <a:pt x="2906404" y="523282"/>
                  <a:pt x="2903552" y="528415"/>
                </a:cubicBezTo>
                <a:cubicBezTo>
                  <a:pt x="2902982" y="529556"/>
                  <a:pt x="2902982" y="530696"/>
                  <a:pt x="2903552" y="531837"/>
                </a:cubicBezTo>
                <a:cubicBezTo>
                  <a:pt x="2905833" y="536400"/>
                  <a:pt x="2908685" y="540963"/>
                  <a:pt x="2911537" y="544956"/>
                </a:cubicBezTo>
                <a:cubicBezTo>
                  <a:pt x="2911537" y="545526"/>
                  <a:pt x="2913818" y="544956"/>
                  <a:pt x="2914389" y="544385"/>
                </a:cubicBezTo>
                <a:cubicBezTo>
                  <a:pt x="2917241" y="542674"/>
                  <a:pt x="2919522" y="542104"/>
                  <a:pt x="2921804" y="544956"/>
                </a:cubicBezTo>
                <a:cubicBezTo>
                  <a:pt x="2926366" y="550089"/>
                  <a:pt x="2930929" y="555222"/>
                  <a:pt x="2937774" y="557504"/>
                </a:cubicBezTo>
                <a:cubicBezTo>
                  <a:pt x="2938344" y="557504"/>
                  <a:pt x="2939485" y="559215"/>
                  <a:pt x="2939485" y="560356"/>
                </a:cubicBezTo>
                <a:cubicBezTo>
                  <a:pt x="2939485" y="563207"/>
                  <a:pt x="2939485" y="566059"/>
                  <a:pt x="2939485" y="568911"/>
                </a:cubicBezTo>
                <a:cubicBezTo>
                  <a:pt x="2939485" y="570622"/>
                  <a:pt x="2937204" y="571763"/>
                  <a:pt x="2935492" y="570622"/>
                </a:cubicBezTo>
                <a:cubicBezTo>
                  <a:pt x="2932070" y="568341"/>
                  <a:pt x="2928648" y="566059"/>
                  <a:pt x="2925796" y="563778"/>
                </a:cubicBezTo>
                <a:cubicBezTo>
                  <a:pt x="2923515" y="562067"/>
                  <a:pt x="2921233" y="560356"/>
                  <a:pt x="2918381" y="559215"/>
                </a:cubicBezTo>
                <a:cubicBezTo>
                  <a:pt x="2914389" y="557504"/>
                  <a:pt x="2909826" y="556363"/>
                  <a:pt x="2905833" y="554652"/>
                </a:cubicBezTo>
                <a:cubicBezTo>
                  <a:pt x="2902411" y="552941"/>
                  <a:pt x="2898418" y="551230"/>
                  <a:pt x="2894996" y="550089"/>
                </a:cubicBezTo>
                <a:cubicBezTo>
                  <a:pt x="2889863" y="551230"/>
                  <a:pt x="2887011" y="546096"/>
                  <a:pt x="2883019" y="544385"/>
                </a:cubicBezTo>
                <a:cubicBezTo>
                  <a:pt x="2875033" y="540963"/>
                  <a:pt x="2867048" y="538682"/>
                  <a:pt x="2857922" y="540393"/>
                </a:cubicBezTo>
                <a:cubicBezTo>
                  <a:pt x="2856781" y="540393"/>
                  <a:pt x="2855641" y="540963"/>
                  <a:pt x="2854500" y="540963"/>
                </a:cubicBezTo>
                <a:cubicBezTo>
                  <a:pt x="2844804" y="540963"/>
                  <a:pt x="2835107" y="539823"/>
                  <a:pt x="2827122" y="532978"/>
                </a:cubicBezTo>
                <a:cubicBezTo>
                  <a:pt x="2823130" y="529556"/>
                  <a:pt x="2818567" y="527274"/>
                  <a:pt x="2814574" y="524422"/>
                </a:cubicBezTo>
                <a:cubicBezTo>
                  <a:pt x="2813434" y="523852"/>
                  <a:pt x="2811152" y="524422"/>
                  <a:pt x="2810011" y="526134"/>
                </a:cubicBezTo>
                <a:cubicBezTo>
                  <a:pt x="2810011" y="526704"/>
                  <a:pt x="2809441" y="527274"/>
                  <a:pt x="2809441" y="527845"/>
                </a:cubicBezTo>
                <a:cubicBezTo>
                  <a:pt x="2807730" y="532978"/>
                  <a:pt x="2809441" y="536971"/>
                  <a:pt x="2813434" y="539823"/>
                </a:cubicBezTo>
                <a:cubicBezTo>
                  <a:pt x="2817996" y="543245"/>
                  <a:pt x="2824270" y="543245"/>
                  <a:pt x="2827693" y="548378"/>
                </a:cubicBezTo>
                <a:cubicBezTo>
                  <a:pt x="2828263" y="548948"/>
                  <a:pt x="2829974" y="549519"/>
                  <a:pt x="2831115" y="549519"/>
                </a:cubicBezTo>
                <a:cubicBezTo>
                  <a:pt x="2833396" y="550089"/>
                  <a:pt x="2835678" y="551230"/>
                  <a:pt x="2836819" y="552941"/>
                </a:cubicBezTo>
                <a:cubicBezTo>
                  <a:pt x="2840241" y="556934"/>
                  <a:pt x="2843093" y="560926"/>
                  <a:pt x="2846515" y="564919"/>
                </a:cubicBezTo>
                <a:cubicBezTo>
                  <a:pt x="2848226" y="566630"/>
                  <a:pt x="2847656" y="569481"/>
                  <a:pt x="2845945" y="571193"/>
                </a:cubicBezTo>
                <a:cubicBezTo>
                  <a:pt x="2842522" y="574045"/>
                  <a:pt x="2838530" y="576326"/>
                  <a:pt x="2837389" y="580889"/>
                </a:cubicBezTo>
                <a:cubicBezTo>
                  <a:pt x="2837389" y="581459"/>
                  <a:pt x="2836248" y="581459"/>
                  <a:pt x="2836248" y="581459"/>
                </a:cubicBezTo>
                <a:cubicBezTo>
                  <a:pt x="2835107" y="580889"/>
                  <a:pt x="2833967" y="580319"/>
                  <a:pt x="2833967" y="579748"/>
                </a:cubicBezTo>
                <a:cubicBezTo>
                  <a:pt x="2833396" y="577467"/>
                  <a:pt x="2832826" y="575185"/>
                  <a:pt x="2832256" y="573474"/>
                </a:cubicBezTo>
                <a:cubicBezTo>
                  <a:pt x="2831115" y="570622"/>
                  <a:pt x="2827693" y="568911"/>
                  <a:pt x="2825411" y="570052"/>
                </a:cubicBezTo>
                <a:cubicBezTo>
                  <a:pt x="2821418" y="571763"/>
                  <a:pt x="2817996" y="575185"/>
                  <a:pt x="2812863" y="574615"/>
                </a:cubicBezTo>
                <a:cubicBezTo>
                  <a:pt x="2812293" y="574615"/>
                  <a:pt x="2811723" y="575185"/>
                  <a:pt x="2811723" y="575756"/>
                </a:cubicBezTo>
                <a:cubicBezTo>
                  <a:pt x="2810011" y="580319"/>
                  <a:pt x="2806589" y="581459"/>
                  <a:pt x="2802026" y="580889"/>
                </a:cubicBezTo>
                <a:cubicBezTo>
                  <a:pt x="2798034" y="580889"/>
                  <a:pt x="2793471" y="582030"/>
                  <a:pt x="2791189" y="584881"/>
                </a:cubicBezTo>
                <a:cubicBezTo>
                  <a:pt x="2788337" y="588874"/>
                  <a:pt x="2783774" y="589444"/>
                  <a:pt x="2779782" y="591726"/>
                </a:cubicBezTo>
                <a:cubicBezTo>
                  <a:pt x="2778641" y="592296"/>
                  <a:pt x="2776360" y="591726"/>
                  <a:pt x="2775219" y="592296"/>
                </a:cubicBezTo>
                <a:cubicBezTo>
                  <a:pt x="2775219" y="591156"/>
                  <a:pt x="2775219" y="590015"/>
                  <a:pt x="2775219" y="588874"/>
                </a:cubicBezTo>
                <a:cubicBezTo>
                  <a:pt x="2775789" y="584311"/>
                  <a:pt x="2774078" y="580319"/>
                  <a:pt x="2771226" y="576896"/>
                </a:cubicBezTo>
                <a:cubicBezTo>
                  <a:pt x="2767233" y="576326"/>
                  <a:pt x="2764382" y="577467"/>
                  <a:pt x="2763241" y="581459"/>
                </a:cubicBezTo>
                <a:cubicBezTo>
                  <a:pt x="2763241" y="582030"/>
                  <a:pt x="2761530" y="583741"/>
                  <a:pt x="2760960" y="583170"/>
                </a:cubicBezTo>
                <a:cubicBezTo>
                  <a:pt x="2757537" y="583170"/>
                  <a:pt x="2756397" y="586592"/>
                  <a:pt x="2754115" y="587733"/>
                </a:cubicBezTo>
                <a:cubicBezTo>
                  <a:pt x="2751834" y="588874"/>
                  <a:pt x="2748411" y="589444"/>
                  <a:pt x="2746130" y="590015"/>
                </a:cubicBezTo>
                <a:cubicBezTo>
                  <a:pt x="2742137" y="591156"/>
                  <a:pt x="2739286" y="593437"/>
                  <a:pt x="2736434" y="596289"/>
                </a:cubicBezTo>
                <a:cubicBezTo>
                  <a:pt x="2730159" y="603704"/>
                  <a:pt x="2723886" y="611119"/>
                  <a:pt x="2715330" y="616252"/>
                </a:cubicBezTo>
                <a:cubicBezTo>
                  <a:pt x="2713048" y="617393"/>
                  <a:pt x="2712478" y="619674"/>
                  <a:pt x="2711908" y="621955"/>
                </a:cubicBezTo>
                <a:cubicBezTo>
                  <a:pt x="2711337" y="624807"/>
                  <a:pt x="2711337" y="627659"/>
                  <a:pt x="2710767" y="630511"/>
                </a:cubicBezTo>
                <a:cubicBezTo>
                  <a:pt x="2710767" y="631652"/>
                  <a:pt x="2709626" y="632793"/>
                  <a:pt x="2709056" y="633363"/>
                </a:cubicBezTo>
                <a:cubicBezTo>
                  <a:pt x="2704493" y="637926"/>
                  <a:pt x="2695367" y="638496"/>
                  <a:pt x="2691945" y="634504"/>
                </a:cubicBezTo>
                <a:cubicBezTo>
                  <a:pt x="2689663" y="631652"/>
                  <a:pt x="2687382" y="629370"/>
                  <a:pt x="2684530" y="627089"/>
                </a:cubicBezTo>
                <a:cubicBezTo>
                  <a:pt x="2682249" y="624807"/>
                  <a:pt x="2682249" y="621385"/>
                  <a:pt x="2684530" y="619674"/>
                </a:cubicBezTo>
                <a:cubicBezTo>
                  <a:pt x="2687382" y="617393"/>
                  <a:pt x="2690234" y="615681"/>
                  <a:pt x="2693086" y="613970"/>
                </a:cubicBezTo>
                <a:cubicBezTo>
                  <a:pt x="2694797" y="612830"/>
                  <a:pt x="2695367" y="609407"/>
                  <a:pt x="2693656" y="607696"/>
                </a:cubicBezTo>
                <a:cubicBezTo>
                  <a:pt x="2691374" y="604844"/>
                  <a:pt x="2689093" y="602563"/>
                  <a:pt x="2686812" y="600281"/>
                </a:cubicBezTo>
                <a:cubicBezTo>
                  <a:pt x="2682819" y="595148"/>
                  <a:pt x="2677686" y="592867"/>
                  <a:pt x="2671982" y="594008"/>
                </a:cubicBezTo>
                <a:cubicBezTo>
                  <a:pt x="2667419" y="595148"/>
                  <a:pt x="2662856" y="594578"/>
                  <a:pt x="2658293" y="594008"/>
                </a:cubicBezTo>
                <a:cubicBezTo>
                  <a:pt x="2657723" y="594008"/>
                  <a:pt x="2657152" y="594578"/>
                  <a:pt x="2657152" y="594578"/>
                </a:cubicBezTo>
                <a:cubicBezTo>
                  <a:pt x="2656582" y="595148"/>
                  <a:pt x="2656012" y="596859"/>
                  <a:pt x="2657152" y="597430"/>
                </a:cubicBezTo>
                <a:cubicBezTo>
                  <a:pt x="2665138" y="603704"/>
                  <a:pt x="2667990" y="611689"/>
                  <a:pt x="2666278" y="621385"/>
                </a:cubicBezTo>
                <a:cubicBezTo>
                  <a:pt x="2665708" y="623666"/>
                  <a:pt x="2665708" y="625948"/>
                  <a:pt x="2665708" y="628230"/>
                </a:cubicBezTo>
                <a:cubicBezTo>
                  <a:pt x="2665708" y="630511"/>
                  <a:pt x="2666278" y="632793"/>
                  <a:pt x="2668560" y="633933"/>
                </a:cubicBezTo>
                <a:cubicBezTo>
                  <a:pt x="2672552" y="635644"/>
                  <a:pt x="2674263" y="639637"/>
                  <a:pt x="2674263" y="643629"/>
                </a:cubicBezTo>
                <a:cubicBezTo>
                  <a:pt x="2674263" y="645911"/>
                  <a:pt x="2674263" y="648193"/>
                  <a:pt x="2673693" y="650474"/>
                </a:cubicBezTo>
                <a:cubicBezTo>
                  <a:pt x="2673693" y="652755"/>
                  <a:pt x="2670841" y="655037"/>
                  <a:pt x="2669130" y="654466"/>
                </a:cubicBezTo>
                <a:cubicBezTo>
                  <a:pt x="2665708" y="653896"/>
                  <a:pt x="2662286" y="653326"/>
                  <a:pt x="2658863" y="652185"/>
                </a:cubicBezTo>
                <a:cubicBezTo>
                  <a:pt x="2653730" y="651044"/>
                  <a:pt x="2649738" y="651615"/>
                  <a:pt x="2646886" y="656178"/>
                </a:cubicBezTo>
                <a:cubicBezTo>
                  <a:pt x="2645175" y="658459"/>
                  <a:pt x="2643464" y="660740"/>
                  <a:pt x="2641182" y="662452"/>
                </a:cubicBezTo>
                <a:cubicBezTo>
                  <a:pt x="2637760" y="664733"/>
                  <a:pt x="2635478" y="668155"/>
                  <a:pt x="2633197" y="671007"/>
                </a:cubicBezTo>
                <a:cubicBezTo>
                  <a:pt x="2628064" y="677851"/>
                  <a:pt x="2624641" y="680703"/>
                  <a:pt x="2633767" y="689829"/>
                </a:cubicBezTo>
                <a:cubicBezTo>
                  <a:pt x="2634338" y="690400"/>
                  <a:pt x="2634908" y="691540"/>
                  <a:pt x="2635478" y="692681"/>
                </a:cubicBezTo>
                <a:cubicBezTo>
                  <a:pt x="2636619" y="694963"/>
                  <a:pt x="2635478" y="697244"/>
                  <a:pt x="2634338" y="698955"/>
                </a:cubicBezTo>
                <a:cubicBezTo>
                  <a:pt x="2633197" y="701237"/>
                  <a:pt x="2630345" y="702378"/>
                  <a:pt x="2628634" y="701237"/>
                </a:cubicBezTo>
                <a:cubicBezTo>
                  <a:pt x="2620649" y="697244"/>
                  <a:pt x="2611523" y="695533"/>
                  <a:pt x="2604108" y="689259"/>
                </a:cubicBezTo>
                <a:cubicBezTo>
                  <a:pt x="2602967" y="688118"/>
                  <a:pt x="2600686" y="688118"/>
                  <a:pt x="2599545" y="687548"/>
                </a:cubicBezTo>
                <a:cubicBezTo>
                  <a:pt x="2597834" y="686978"/>
                  <a:pt x="2596123" y="688118"/>
                  <a:pt x="2595553" y="689829"/>
                </a:cubicBezTo>
                <a:cubicBezTo>
                  <a:pt x="2594412" y="692111"/>
                  <a:pt x="2593842" y="693822"/>
                  <a:pt x="2593271" y="696103"/>
                </a:cubicBezTo>
                <a:cubicBezTo>
                  <a:pt x="2592131" y="698385"/>
                  <a:pt x="2593271" y="700666"/>
                  <a:pt x="2594412" y="702378"/>
                </a:cubicBezTo>
                <a:cubicBezTo>
                  <a:pt x="2597834" y="706370"/>
                  <a:pt x="2601256" y="709792"/>
                  <a:pt x="2607530" y="709792"/>
                </a:cubicBezTo>
                <a:cubicBezTo>
                  <a:pt x="2608671" y="709792"/>
                  <a:pt x="2609812" y="710363"/>
                  <a:pt x="2610953" y="710933"/>
                </a:cubicBezTo>
                <a:cubicBezTo>
                  <a:pt x="2612664" y="712074"/>
                  <a:pt x="2613234" y="713214"/>
                  <a:pt x="2613234" y="715496"/>
                </a:cubicBezTo>
                <a:cubicBezTo>
                  <a:pt x="2613234" y="718348"/>
                  <a:pt x="2610382" y="721200"/>
                  <a:pt x="2607530" y="720629"/>
                </a:cubicBezTo>
                <a:cubicBezTo>
                  <a:pt x="2601827" y="719489"/>
                  <a:pt x="2596123" y="718918"/>
                  <a:pt x="2592131" y="713785"/>
                </a:cubicBezTo>
                <a:cubicBezTo>
                  <a:pt x="2589849" y="710933"/>
                  <a:pt x="2586427" y="710363"/>
                  <a:pt x="2583004" y="709222"/>
                </a:cubicBezTo>
                <a:cubicBezTo>
                  <a:pt x="2580723" y="708652"/>
                  <a:pt x="2579012" y="706940"/>
                  <a:pt x="2578442" y="704659"/>
                </a:cubicBezTo>
                <a:cubicBezTo>
                  <a:pt x="2577301" y="699526"/>
                  <a:pt x="2575590" y="694963"/>
                  <a:pt x="2572738" y="690400"/>
                </a:cubicBezTo>
                <a:cubicBezTo>
                  <a:pt x="2570456" y="687548"/>
                  <a:pt x="2571027" y="684126"/>
                  <a:pt x="2571597" y="680703"/>
                </a:cubicBezTo>
                <a:cubicBezTo>
                  <a:pt x="2572738" y="672148"/>
                  <a:pt x="2569886" y="668155"/>
                  <a:pt x="2561901" y="664733"/>
                </a:cubicBezTo>
                <a:cubicBezTo>
                  <a:pt x="2558479" y="663592"/>
                  <a:pt x="2555627" y="662452"/>
                  <a:pt x="2553345" y="659600"/>
                </a:cubicBezTo>
                <a:cubicBezTo>
                  <a:pt x="2551064" y="656748"/>
                  <a:pt x="2547071" y="655607"/>
                  <a:pt x="2545360" y="651615"/>
                </a:cubicBezTo>
                <a:cubicBezTo>
                  <a:pt x="2545360" y="651615"/>
                  <a:pt x="2544790" y="651615"/>
                  <a:pt x="2544790" y="651615"/>
                </a:cubicBezTo>
                <a:cubicBezTo>
                  <a:pt x="2544790" y="651044"/>
                  <a:pt x="2544790" y="651044"/>
                  <a:pt x="2544219" y="651044"/>
                </a:cubicBezTo>
                <a:cubicBezTo>
                  <a:pt x="2543079" y="650474"/>
                  <a:pt x="2542508" y="649904"/>
                  <a:pt x="2541938" y="648763"/>
                </a:cubicBezTo>
                <a:cubicBezTo>
                  <a:pt x="2541938" y="648763"/>
                  <a:pt x="2541368" y="648193"/>
                  <a:pt x="2541368" y="648193"/>
                </a:cubicBezTo>
                <a:lnTo>
                  <a:pt x="2541368" y="647052"/>
                </a:lnTo>
                <a:lnTo>
                  <a:pt x="2541938" y="647622"/>
                </a:lnTo>
                <a:cubicBezTo>
                  <a:pt x="2541938" y="648193"/>
                  <a:pt x="2542508" y="648193"/>
                  <a:pt x="2542508" y="648193"/>
                </a:cubicBezTo>
                <a:cubicBezTo>
                  <a:pt x="2543649" y="648763"/>
                  <a:pt x="2544219" y="649333"/>
                  <a:pt x="2544790" y="650474"/>
                </a:cubicBezTo>
                <a:cubicBezTo>
                  <a:pt x="2544790" y="650474"/>
                  <a:pt x="2545360" y="651044"/>
                  <a:pt x="2545360" y="651044"/>
                </a:cubicBezTo>
                <a:cubicBezTo>
                  <a:pt x="2545360" y="651044"/>
                  <a:pt x="2545360" y="651044"/>
                  <a:pt x="2545360" y="651615"/>
                </a:cubicBezTo>
                <a:cubicBezTo>
                  <a:pt x="2550493" y="651615"/>
                  <a:pt x="2555057" y="653326"/>
                  <a:pt x="2559619" y="655037"/>
                </a:cubicBezTo>
                <a:cubicBezTo>
                  <a:pt x="2571597" y="659600"/>
                  <a:pt x="2584145" y="663022"/>
                  <a:pt x="2597264" y="665304"/>
                </a:cubicBezTo>
                <a:cubicBezTo>
                  <a:pt x="2606960" y="667015"/>
                  <a:pt x="2616656" y="665874"/>
                  <a:pt x="2625782" y="661881"/>
                </a:cubicBezTo>
                <a:cubicBezTo>
                  <a:pt x="2627493" y="661311"/>
                  <a:pt x="2629205" y="660170"/>
                  <a:pt x="2630345" y="659029"/>
                </a:cubicBezTo>
                <a:cubicBezTo>
                  <a:pt x="2636049" y="653326"/>
                  <a:pt x="2640041" y="646481"/>
                  <a:pt x="2641182" y="637926"/>
                </a:cubicBezTo>
                <a:cubicBezTo>
                  <a:pt x="2641182" y="635644"/>
                  <a:pt x="2641182" y="632793"/>
                  <a:pt x="2640041" y="631652"/>
                </a:cubicBezTo>
                <a:cubicBezTo>
                  <a:pt x="2636619" y="626518"/>
                  <a:pt x="2633767" y="620815"/>
                  <a:pt x="2627493" y="617963"/>
                </a:cubicBezTo>
                <a:cubicBezTo>
                  <a:pt x="2625212" y="616822"/>
                  <a:pt x="2622930" y="614541"/>
                  <a:pt x="2620649" y="612830"/>
                </a:cubicBezTo>
                <a:cubicBezTo>
                  <a:pt x="2618367" y="610548"/>
                  <a:pt x="2615516" y="609407"/>
                  <a:pt x="2612093" y="608267"/>
                </a:cubicBezTo>
                <a:cubicBezTo>
                  <a:pt x="2606390" y="607126"/>
                  <a:pt x="2601256" y="604844"/>
                  <a:pt x="2596693" y="600852"/>
                </a:cubicBezTo>
                <a:cubicBezTo>
                  <a:pt x="2592131" y="597430"/>
                  <a:pt x="2587567" y="594008"/>
                  <a:pt x="2582434" y="591156"/>
                </a:cubicBezTo>
                <a:cubicBezTo>
                  <a:pt x="2568175" y="582600"/>
                  <a:pt x="2564182" y="582030"/>
                  <a:pt x="2548782" y="582030"/>
                </a:cubicBezTo>
                <a:cubicBezTo>
                  <a:pt x="2546501" y="582030"/>
                  <a:pt x="2544219" y="583170"/>
                  <a:pt x="2541938" y="583170"/>
                </a:cubicBezTo>
                <a:cubicBezTo>
                  <a:pt x="2539086" y="583170"/>
                  <a:pt x="2536234" y="582600"/>
                  <a:pt x="2533382" y="582030"/>
                </a:cubicBezTo>
                <a:cubicBezTo>
                  <a:pt x="2531101" y="581459"/>
                  <a:pt x="2531671" y="579748"/>
                  <a:pt x="2532242" y="578037"/>
                </a:cubicBezTo>
                <a:cubicBezTo>
                  <a:pt x="2532812" y="576326"/>
                  <a:pt x="2532242" y="574615"/>
                  <a:pt x="2531101" y="573474"/>
                </a:cubicBezTo>
                <a:cubicBezTo>
                  <a:pt x="2529390" y="572333"/>
                  <a:pt x="2527108" y="571193"/>
                  <a:pt x="2525397" y="570052"/>
                </a:cubicBezTo>
                <a:cubicBezTo>
                  <a:pt x="2523116" y="568911"/>
                  <a:pt x="2520834" y="568911"/>
                  <a:pt x="2519123" y="571193"/>
                </a:cubicBezTo>
                <a:cubicBezTo>
                  <a:pt x="2516842" y="574045"/>
                  <a:pt x="2513990" y="575756"/>
                  <a:pt x="2509997" y="574045"/>
                </a:cubicBezTo>
                <a:cubicBezTo>
                  <a:pt x="2506575" y="572904"/>
                  <a:pt x="2503153" y="572904"/>
                  <a:pt x="2499731" y="573474"/>
                </a:cubicBezTo>
                <a:cubicBezTo>
                  <a:pt x="2498590" y="573474"/>
                  <a:pt x="2496879" y="572333"/>
                  <a:pt x="2495168" y="571763"/>
                </a:cubicBezTo>
                <a:cubicBezTo>
                  <a:pt x="2494597" y="571193"/>
                  <a:pt x="2494027" y="570052"/>
                  <a:pt x="2493456" y="568911"/>
                </a:cubicBezTo>
                <a:cubicBezTo>
                  <a:pt x="2493456" y="567770"/>
                  <a:pt x="2494027" y="567200"/>
                  <a:pt x="2495738" y="567200"/>
                </a:cubicBezTo>
                <a:cubicBezTo>
                  <a:pt x="2498590" y="567200"/>
                  <a:pt x="2501442" y="566630"/>
                  <a:pt x="2503723" y="564348"/>
                </a:cubicBezTo>
                <a:cubicBezTo>
                  <a:pt x="2506005" y="562637"/>
                  <a:pt x="2508286" y="560926"/>
                  <a:pt x="2509997" y="558645"/>
                </a:cubicBezTo>
                <a:cubicBezTo>
                  <a:pt x="2511138" y="557504"/>
                  <a:pt x="2510568" y="555222"/>
                  <a:pt x="2508856" y="554082"/>
                </a:cubicBezTo>
                <a:cubicBezTo>
                  <a:pt x="2501442" y="549519"/>
                  <a:pt x="2493456" y="547237"/>
                  <a:pt x="2484901" y="544956"/>
                </a:cubicBezTo>
                <a:cubicBezTo>
                  <a:pt x="2483760" y="544385"/>
                  <a:pt x="2482049" y="546096"/>
                  <a:pt x="2480338" y="546667"/>
                </a:cubicBezTo>
                <a:cubicBezTo>
                  <a:pt x="2479197" y="547237"/>
                  <a:pt x="2479197" y="548378"/>
                  <a:pt x="2478627" y="549519"/>
                </a:cubicBezTo>
                <a:cubicBezTo>
                  <a:pt x="2478057" y="550659"/>
                  <a:pt x="2476916" y="551230"/>
                  <a:pt x="2476345" y="550659"/>
                </a:cubicBezTo>
                <a:cubicBezTo>
                  <a:pt x="2475775" y="550089"/>
                  <a:pt x="2475775" y="549519"/>
                  <a:pt x="2475775" y="548948"/>
                </a:cubicBezTo>
                <a:cubicBezTo>
                  <a:pt x="2475775" y="547237"/>
                  <a:pt x="2475775" y="545526"/>
                  <a:pt x="2475775" y="543815"/>
                </a:cubicBezTo>
                <a:cubicBezTo>
                  <a:pt x="2475775" y="540963"/>
                  <a:pt x="2474064" y="538111"/>
                  <a:pt x="2471212" y="537541"/>
                </a:cubicBezTo>
                <a:cubicBezTo>
                  <a:pt x="2468931" y="536971"/>
                  <a:pt x="2466649" y="537541"/>
                  <a:pt x="2464938" y="539252"/>
                </a:cubicBezTo>
                <a:cubicBezTo>
                  <a:pt x="2463227" y="540963"/>
                  <a:pt x="2462086" y="542674"/>
                  <a:pt x="2461516" y="544956"/>
                </a:cubicBezTo>
                <a:cubicBezTo>
                  <a:pt x="2461516" y="546667"/>
                  <a:pt x="2460946" y="548378"/>
                  <a:pt x="2460375" y="550089"/>
                </a:cubicBezTo>
                <a:cubicBezTo>
                  <a:pt x="2459805" y="550659"/>
                  <a:pt x="2458664" y="551230"/>
                  <a:pt x="2457523" y="551800"/>
                </a:cubicBezTo>
                <a:cubicBezTo>
                  <a:pt x="2457523" y="551800"/>
                  <a:pt x="2456382" y="551230"/>
                  <a:pt x="2456382" y="550659"/>
                </a:cubicBezTo>
                <a:cubicBezTo>
                  <a:pt x="2455812" y="547807"/>
                  <a:pt x="2454671" y="545526"/>
                  <a:pt x="2451249" y="545526"/>
                </a:cubicBezTo>
                <a:cubicBezTo>
                  <a:pt x="2448968" y="545526"/>
                  <a:pt x="2448968" y="543245"/>
                  <a:pt x="2448968" y="542104"/>
                </a:cubicBezTo>
                <a:cubicBezTo>
                  <a:pt x="2447827" y="538111"/>
                  <a:pt x="2444405" y="536971"/>
                  <a:pt x="2442694" y="539252"/>
                </a:cubicBezTo>
                <a:cubicBezTo>
                  <a:pt x="2439842" y="543815"/>
                  <a:pt x="2433568" y="543815"/>
                  <a:pt x="2430716" y="548378"/>
                </a:cubicBezTo>
                <a:cubicBezTo>
                  <a:pt x="2426153" y="548948"/>
                  <a:pt x="2423301" y="552941"/>
                  <a:pt x="2418738" y="554082"/>
                </a:cubicBezTo>
                <a:cubicBezTo>
                  <a:pt x="2418168" y="554082"/>
                  <a:pt x="2417597" y="554082"/>
                  <a:pt x="2417027" y="554652"/>
                </a:cubicBezTo>
                <a:cubicBezTo>
                  <a:pt x="2417027" y="554652"/>
                  <a:pt x="2417027" y="554652"/>
                  <a:pt x="2417027" y="555222"/>
                </a:cubicBezTo>
                <a:lnTo>
                  <a:pt x="2416457" y="555793"/>
                </a:lnTo>
                <a:lnTo>
                  <a:pt x="2417027" y="554652"/>
                </a:lnTo>
                <a:cubicBezTo>
                  <a:pt x="2417027" y="554652"/>
                  <a:pt x="2417027" y="554652"/>
                  <a:pt x="2417027" y="554652"/>
                </a:cubicBezTo>
                <a:cubicBezTo>
                  <a:pt x="2417027" y="553511"/>
                  <a:pt x="2417027" y="552941"/>
                  <a:pt x="2416457" y="551800"/>
                </a:cubicBezTo>
                <a:cubicBezTo>
                  <a:pt x="2415886" y="551800"/>
                  <a:pt x="2415316" y="551230"/>
                  <a:pt x="2415316" y="551230"/>
                </a:cubicBezTo>
                <a:cubicBezTo>
                  <a:pt x="2407901" y="551230"/>
                  <a:pt x="2407331" y="551800"/>
                  <a:pt x="2409042" y="558645"/>
                </a:cubicBezTo>
                <a:cubicBezTo>
                  <a:pt x="2409042" y="559785"/>
                  <a:pt x="2409613" y="560356"/>
                  <a:pt x="2409613" y="561496"/>
                </a:cubicBezTo>
                <a:cubicBezTo>
                  <a:pt x="2409613" y="561496"/>
                  <a:pt x="2410183" y="561496"/>
                  <a:pt x="2410183" y="561496"/>
                </a:cubicBezTo>
                <a:lnTo>
                  <a:pt x="2410753" y="562067"/>
                </a:lnTo>
                <a:lnTo>
                  <a:pt x="2409613" y="561496"/>
                </a:lnTo>
                <a:cubicBezTo>
                  <a:pt x="2409613" y="561496"/>
                  <a:pt x="2409613" y="561496"/>
                  <a:pt x="2409613" y="560926"/>
                </a:cubicBezTo>
                <a:cubicBezTo>
                  <a:pt x="2402768" y="560356"/>
                  <a:pt x="2397064" y="564348"/>
                  <a:pt x="2390790" y="566630"/>
                </a:cubicBezTo>
                <a:cubicBezTo>
                  <a:pt x="2390220" y="566630"/>
                  <a:pt x="2390220" y="568911"/>
                  <a:pt x="2390220" y="569481"/>
                </a:cubicBezTo>
                <a:cubicBezTo>
                  <a:pt x="2390220" y="571193"/>
                  <a:pt x="2391361" y="572904"/>
                  <a:pt x="2391361" y="574045"/>
                </a:cubicBezTo>
                <a:cubicBezTo>
                  <a:pt x="2390790" y="575756"/>
                  <a:pt x="2388509" y="575185"/>
                  <a:pt x="2386798" y="575185"/>
                </a:cubicBezTo>
                <a:cubicBezTo>
                  <a:pt x="2383946" y="575756"/>
                  <a:pt x="2381664" y="576896"/>
                  <a:pt x="2378812" y="577467"/>
                </a:cubicBezTo>
                <a:lnTo>
                  <a:pt x="2379383" y="576896"/>
                </a:lnTo>
                <a:cubicBezTo>
                  <a:pt x="2379383" y="576896"/>
                  <a:pt x="2379383" y="576896"/>
                  <a:pt x="2378812" y="576896"/>
                </a:cubicBezTo>
                <a:cubicBezTo>
                  <a:pt x="2378812" y="575185"/>
                  <a:pt x="2379383" y="573474"/>
                  <a:pt x="2378812" y="572333"/>
                </a:cubicBezTo>
                <a:cubicBezTo>
                  <a:pt x="2378242" y="570622"/>
                  <a:pt x="2376531" y="569481"/>
                  <a:pt x="2374820" y="569481"/>
                </a:cubicBezTo>
                <a:cubicBezTo>
                  <a:pt x="2374250" y="569481"/>
                  <a:pt x="2372539" y="570622"/>
                  <a:pt x="2372539" y="571193"/>
                </a:cubicBezTo>
                <a:cubicBezTo>
                  <a:pt x="2373109" y="573474"/>
                  <a:pt x="2374250" y="575185"/>
                  <a:pt x="2374820" y="576896"/>
                </a:cubicBezTo>
                <a:cubicBezTo>
                  <a:pt x="2374820" y="576896"/>
                  <a:pt x="2374820" y="576896"/>
                  <a:pt x="2374250" y="576896"/>
                </a:cubicBezTo>
                <a:lnTo>
                  <a:pt x="2374820" y="576896"/>
                </a:lnTo>
                <a:cubicBezTo>
                  <a:pt x="2369687" y="576326"/>
                  <a:pt x="2366264" y="578608"/>
                  <a:pt x="2364553" y="583170"/>
                </a:cubicBezTo>
                <a:cubicBezTo>
                  <a:pt x="2364553" y="583170"/>
                  <a:pt x="2364553" y="583170"/>
                  <a:pt x="2364553" y="583170"/>
                </a:cubicBezTo>
                <a:cubicBezTo>
                  <a:pt x="2364553" y="583170"/>
                  <a:pt x="2365694" y="584881"/>
                  <a:pt x="2363983" y="583741"/>
                </a:cubicBezTo>
                <a:cubicBezTo>
                  <a:pt x="2363983" y="583741"/>
                  <a:pt x="2363983" y="583741"/>
                  <a:pt x="2363983" y="583170"/>
                </a:cubicBezTo>
                <a:cubicBezTo>
                  <a:pt x="2362272" y="583170"/>
                  <a:pt x="2360561" y="583170"/>
                  <a:pt x="2358850" y="583170"/>
                </a:cubicBezTo>
                <a:cubicBezTo>
                  <a:pt x="2355998" y="583170"/>
                  <a:pt x="2353716" y="584881"/>
                  <a:pt x="2352576" y="587733"/>
                </a:cubicBezTo>
                <a:cubicBezTo>
                  <a:pt x="2351435" y="591156"/>
                  <a:pt x="2351435" y="594578"/>
                  <a:pt x="2354857" y="596859"/>
                </a:cubicBezTo>
                <a:cubicBezTo>
                  <a:pt x="2355998" y="597430"/>
                  <a:pt x="2356568" y="598000"/>
                  <a:pt x="2357709" y="599141"/>
                </a:cubicBezTo>
                <a:cubicBezTo>
                  <a:pt x="2358850" y="600281"/>
                  <a:pt x="2358279" y="601993"/>
                  <a:pt x="2356568" y="603704"/>
                </a:cubicBezTo>
                <a:cubicBezTo>
                  <a:pt x="2354857" y="604844"/>
                  <a:pt x="2353146" y="606555"/>
                  <a:pt x="2350294" y="605415"/>
                </a:cubicBezTo>
                <a:cubicBezTo>
                  <a:pt x="2347442" y="604274"/>
                  <a:pt x="2344590" y="604844"/>
                  <a:pt x="2341739" y="605415"/>
                </a:cubicBezTo>
                <a:cubicBezTo>
                  <a:pt x="2340027" y="605985"/>
                  <a:pt x="2338316" y="603704"/>
                  <a:pt x="2338887" y="601993"/>
                </a:cubicBezTo>
                <a:cubicBezTo>
                  <a:pt x="2340027" y="599141"/>
                  <a:pt x="2341168" y="596859"/>
                  <a:pt x="2341739" y="594008"/>
                </a:cubicBezTo>
                <a:cubicBezTo>
                  <a:pt x="2341739" y="593437"/>
                  <a:pt x="2341168" y="592867"/>
                  <a:pt x="2340598" y="592867"/>
                </a:cubicBezTo>
                <a:cubicBezTo>
                  <a:pt x="2340027" y="592867"/>
                  <a:pt x="2339457" y="592867"/>
                  <a:pt x="2339457" y="592867"/>
                </a:cubicBezTo>
                <a:cubicBezTo>
                  <a:pt x="2335465" y="596859"/>
                  <a:pt x="2331472" y="600852"/>
                  <a:pt x="2327479" y="605415"/>
                </a:cubicBezTo>
                <a:cubicBezTo>
                  <a:pt x="2326338" y="607126"/>
                  <a:pt x="2327479" y="608267"/>
                  <a:pt x="2328620" y="609978"/>
                </a:cubicBezTo>
                <a:cubicBezTo>
                  <a:pt x="2330331" y="612259"/>
                  <a:pt x="2329761" y="613970"/>
                  <a:pt x="2327479" y="615681"/>
                </a:cubicBezTo>
                <a:cubicBezTo>
                  <a:pt x="2326909" y="616252"/>
                  <a:pt x="2326338" y="617393"/>
                  <a:pt x="2325768" y="617963"/>
                </a:cubicBezTo>
                <a:cubicBezTo>
                  <a:pt x="2328050" y="617963"/>
                  <a:pt x="2329761" y="617963"/>
                  <a:pt x="2332042" y="617963"/>
                </a:cubicBezTo>
                <a:cubicBezTo>
                  <a:pt x="2336035" y="617393"/>
                  <a:pt x="2339457" y="615681"/>
                  <a:pt x="2343450" y="615111"/>
                </a:cubicBezTo>
                <a:cubicBezTo>
                  <a:pt x="2345731" y="614541"/>
                  <a:pt x="2348012" y="615681"/>
                  <a:pt x="2350294" y="615681"/>
                </a:cubicBezTo>
                <a:cubicBezTo>
                  <a:pt x="2350864" y="615681"/>
                  <a:pt x="2350864" y="616252"/>
                  <a:pt x="2351435" y="616252"/>
                </a:cubicBezTo>
                <a:cubicBezTo>
                  <a:pt x="2350864" y="616822"/>
                  <a:pt x="2350864" y="617393"/>
                  <a:pt x="2350294" y="617393"/>
                </a:cubicBezTo>
                <a:cubicBezTo>
                  <a:pt x="2348583" y="618533"/>
                  <a:pt x="2346301" y="619674"/>
                  <a:pt x="2344020" y="620815"/>
                </a:cubicBezTo>
                <a:cubicBezTo>
                  <a:pt x="2342879" y="621385"/>
                  <a:pt x="2341739" y="621385"/>
                  <a:pt x="2340598" y="621385"/>
                </a:cubicBezTo>
                <a:cubicBezTo>
                  <a:pt x="2337746" y="621955"/>
                  <a:pt x="2337746" y="623666"/>
                  <a:pt x="2338316" y="626518"/>
                </a:cubicBezTo>
                <a:cubicBezTo>
                  <a:pt x="2336605" y="627659"/>
                  <a:pt x="2334324" y="628800"/>
                  <a:pt x="2333183" y="630511"/>
                </a:cubicBezTo>
                <a:cubicBezTo>
                  <a:pt x="2332613" y="632222"/>
                  <a:pt x="2333183" y="635074"/>
                  <a:pt x="2333183" y="636785"/>
                </a:cubicBezTo>
                <a:cubicBezTo>
                  <a:pt x="2333183" y="637926"/>
                  <a:pt x="2332042" y="638496"/>
                  <a:pt x="2331472" y="639637"/>
                </a:cubicBezTo>
                <a:cubicBezTo>
                  <a:pt x="2330901" y="641348"/>
                  <a:pt x="2329190" y="642489"/>
                  <a:pt x="2329190" y="644200"/>
                </a:cubicBezTo>
                <a:cubicBezTo>
                  <a:pt x="2329761" y="647622"/>
                  <a:pt x="2328050" y="649904"/>
                  <a:pt x="2325198" y="651044"/>
                </a:cubicBezTo>
                <a:cubicBezTo>
                  <a:pt x="2321776" y="652755"/>
                  <a:pt x="2319494" y="654466"/>
                  <a:pt x="2318924" y="658459"/>
                </a:cubicBezTo>
                <a:cubicBezTo>
                  <a:pt x="2318354" y="661881"/>
                  <a:pt x="2315502" y="664733"/>
                  <a:pt x="2314931" y="667585"/>
                </a:cubicBezTo>
                <a:cubicBezTo>
                  <a:pt x="2314361" y="670437"/>
                  <a:pt x="2314361" y="672718"/>
                  <a:pt x="2311509" y="673859"/>
                </a:cubicBezTo>
                <a:cubicBezTo>
                  <a:pt x="2309798" y="674429"/>
                  <a:pt x="2309227" y="676140"/>
                  <a:pt x="2309798" y="677851"/>
                </a:cubicBezTo>
                <a:cubicBezTo>
                  <a:pt x="2310938" y="681274"/>
                  <a:pt x="2310938" y="684126"/>
                  <a:pt x="2309798" y="688118"/>
                </a:cubicBezTo>
                <a:cubicBezTo>
                  <a:pt x="2308657" y="691540"/>
                  <a:pt x="2308657" y="694963"/>
                  <a:pt x="2307516" y="697814"/>
                </a:cubicBezTo>
                <a:cubicBezTo>
                  <a:pt x="2306946" y="700096"/>
                  <a:pt x="2305235" y="701807"/>
                  <a:pt x="2302954" y="702378"/>
                </a:cubicBezTo>
                <a:cubicBezTo>
                  <a:pt x="2301242" y="702948"/>
                  <a:pt x="2299531" y="703518"/>
                  <a:pt x="2298391" y="704089"/>
                </a:cubicBezTo>
                <a:cubicBezTo>
                  <a:pt x="2297820" y="704659"/>
                  <a:pt x="2296679" y="705800"/>
                  <a:pt x="2296679" y="706370"/>
                </a:cubicBezTo>
                <a:cubicBezTo>
                  <a:pt x="2296679" y="709222"/>
                  <a:pt x="2296679" y="712074"/>
                  <a:pt x="2293827" y="713785"/>
                </a:cubicBezTo>
                <a:cubicBezTo>
                  <a:pt x="2288124" y="717777"/>
                  <a:pt x="2284131" y="722911"/>
                  <a:pt x="2281280" y="729755"/>
                </a:cubicBezTo>
                <a:cubicBezTo>
                  <a:pt x="2280709" y="731466"/>
                  <a:pt x="2280139" y="733177"/>
                  <a:pt x="2278998" y="734318"/>
                </a:cubicBezTo>
                <a:cubicBezTo>
                  <a:pt x="2277857" y="736600"/>
                  <a:pt x="2275576" y="737740"/>
                  <a:pt x="2273294" y="737170"/>
                </a:cubicBezTo>
                <a:cubicBezTo>
                  <a:pt x="2271013" y="737170"/>
                  <a:pt x="2268731" y="736600"/>
                  <a:pt x="2266450" y="736029"/>
                </a:cubicBezTo>
                <a:cubicBezTo>
                  <a:pt x="2265880" y="736029"/>
                  <a:pt x="2265309" y="736600"/>
                  <a:pt x="2264739" y="736600"/>
                </a:cubicBezTo>
                <a:cubicBezTo>
                  <a:pt x="2263598" y="737740"/>
                  <a:pt x="2263598" y="738881"/>
                  <a:pt x="2264739" y="739452"/>
                </a:cubicBezTo>
                <a:cubicBezTo>
                  <a:pt x="2265309" y="740022"/>
                  <a:pt x="2265880" y="740022"/>
                  <a:pt x="2265880" y="740592"/>
                </a:cubicBezTo>
                <a:cubicBezTo>
                  <a:pt x="2267020" y="742303"/>
                  <a:pt x="2266450" y="744585"/>
                  <a:pt x="2265309" y="744585"/>
                </a:cubicBezTo>
                <a:cubicBezTo>
                  <a:pt x="2260176" y="745155"/>
                  <a:pt x="2257324" y="750859"/>
                  <a:pt x="2251620" y="750288"/>
                </a:cubicBezTo>
                <a:cubicBezTo>
                  <a:pt x="2248198" y="753140"/>
                  <a:pt x="2244206" y="755422"/>
                  <a:pt x="2240783" y="758274"/>
                </a:cubicBezTo>
                <a:cubicBezTo>
                  <a:pt x="2240213" y="758274"/>
                  <a:pt x="2240213" y="759414"/>
                  <a:pt x="2240783" y="759985"/>
                </a:cubicBezTo>
                <a:cubicBezTo>
                  <a:pt x="2241354" y="763977"/>
                  <a:pt x="2239072" y="765118"/>
                  <a:pt x="2236220" y="765688"/>
                </a:cubicBezTo>
                <a:cubicBezTo>
                  <a:pt x="2233939" y="766259"/>
                  <a:pt x="2231657" y="766829"/>
                  <a:pt x="2229946" y="767970"/>
                </a:cubicBezTo>
                <a:cubicBezTo>
                  <a:pt x="2228806" y="768540"/>
                  <a:pt x="2227095" y="770251"/>
                  <a:pt x="2227095" y="771392"/>
                </a:cubicBezTo>
                <a:cubicBezTo>
                  <a:pt x="2226524" y="773674"/>
                  <a:pt x="2227095" y="775955"/>
                  <a:pt x="2226524" y="778237"/>
                </a:cubicBezTo>
                <a:cubicBezTo>
                  <a:pt x="2225383" y="784511"/>
                  <a:pt x="2228235" y="790785"/>
                  <a:pt x="2224813" y="796488"/>
                </a:cubicBezTo>
                <a:cubicBezTo>
                  <a:pt x="2224813" y="797059"/>
                  <a:pt x="2224813" y="797629"/>
                  <a:pt x="2225383" y="798199"/>
                </a:cubicBezTo>
                <a:cubicBezTo>
                  <a:pt x="2226524" y="802762"/>
                  <a:pt x="2229946" y="805614"/>
                  <a:pt x="2231657" y="809607"/>
                </a:cubicBezTo>
                <a:cubicBezTo>
                  <a:pt x="2232798" y="812459"/>
                  <a:pt x="2234509" y="814740"/>
                  <a:pt x="2235079" y="817592"/>
                </a:cubicBezTo>
                <a:cubicBezTo>
                  <a:pt x="2235650" y="818733"/>
                  <a:pt x="2235079" y="821014"/>
                  <a:pt x="2233939" y="822155"/>
                </a:cubicBezTo>
                <a:cubicBezTo>
                  <a:pt x="2232798" y="823866"/>
                  <a:pt x="2231087" y="825577"/>
                  <a:pt x="2229376" y="827288"/>
                </a:cubicBezTo>
                <a:cubicBezTo>
                  <a:pt x="2228806" y="828429"/>
                  <a:pt x="2229376" y="831281"/>
                  <a:pt x="2230517" y="831851"/>
                </a:cubicBezTo>
                <a:cubicBezTo>
                  <a:pt x="2232228" y="832422"/>
                  <a:pt x="2233368" y="832992"/>
                  <a:pt x="2235079" y="833562"/>
                </a:cubicBezTo>
                <a:cubicBezTo>
                  <a:pt x="2236791" y="834133"/>
                  <a:pt x="2237931" y="836414"/>
                  <a:pt x="2236791" y="837555"/>
                </a:cubicBezTo>
                <a:cubicBezTo>
                  <a:pt x="2235650" y="839266"/>
                  <a:pt x="2233939" y="840977"/>
                  <a:pt x="2232228" y="842688"/>
                </a:cubicBezTo>
                <a:cubicBezTo>
                  <a:pt x="2231087" y="844399"/>
                  <a:pt x="2231657" y="847822"/>
                  <a:pt x="2232798" y="848962"/>
                </a:cubicBezTo>
                <a:cubicBezTo>
                  <a:pt x="2238502" y="854666"/>
                  <a:pt x="2245346" y="858658"/>
                  <a:pt x="2252761" y="861510"/>
                </a:cubicBezTo>
                <a:cubicBezTo>
                  <a:pt x="2253902" y="862081"/>
                  <a:pt x="2255042" y="862081"/>
                  <a:pt x="2256183" y="862081"/>
                </a:cubicBezTo>
                <a:cubicBezTo>
                  <a:pt x="2263028" y="859799"/>
                  <a:pt x="2270442" y="858658"/>
                  <a:pt x="2275005" y="851814"/>
                </a:cubicBezTo>
                <a:cubicBezTo>
                  <a:pt x="2276716" y="848962"/>
                  <a:pt x="2278998" y="846110"/>
                  <a:pt x="2281850" y="843829"/>
                </a:cubicBezTo>
                <a:cubicBezTo>
                  <a:pt x="2286413" y="840407"/>
                  <a:pt x="2292687" y="839836"/>
                  <a:pt x="2294968" y="833562"/>
                </a:cubicBezTo>
                <a:cubicBezTo>
                  <a:pt x="2294968" y="833562"/>
                  <a:pt x="2296109" y="833562"/>
                  <a:pt x="2296109" y="833562"/>
                </a:cubicBezTo>
                <a:cubicBezTo>
                  <a:pt x="2297820" y="835273"/>
                  <a:pt x="2300102" y="836414"/>
                  <a:pt x="2300672" y="838125"/>
                </a:cubicBezTo>
                <a:cubicBezTo>
                  <a:pt x="2301813" y="840977"/>
                  <a:pt x="2301242" y="844970"/>
                  <a:pt x="2302383" y="847822"/>
                </a:cubicBezTo>
                <a:cubicBezTo>
                  <a:pt x="2303524" y="851814"/>
                  <a:pt x="2305805" y="855236"/>
                  <a:pt x="2306376" y="859229"/>
                </a:cubicBezTo>
                <a:cubicBezTo>
                  <a:pt x="2306946" y="866073"/>
                  <a:pt x="2310368" y="871207"/>
                  <a:pt x="2313220" y="876340"/>
                </a:cubicBezTo>
                <a:cubicBezTo>
                  <a:pt x="2316072" y="881473"/>
                  <a:pt x="2318354" y="886607"/>
                  <a:pt x="2322346" y="890599"/>
                </a:cubicBezTo>
                <a:cubicBezTo>
                  <a:pt x="2323487" y="892310"/>
                  <a:pt x="2322916" y="894021"/>
                  <a:pt x="2322346" y="895162"/>
                </a:cubicBezTo>
                <a:cubicBezTo>
                  <a:pt x="2321776" y="896873"/>
                  <a:pt x="2321776" y="898014"/>
                  <a:pt x="2321205" y="899725"/>
                </a:cubicBezTo>
                <a:cubicBezTo>
                  <a:pt x="2321205" y="899725"/>
                  <a:pt x="2321205" y="899725"/>
                  <a:pt x="2321776" y="899725"/>
                </a:cubicBezTo>
                <a:cubicBezTo>
                  <a:pt x="2321776" y="900295"/>
                  <a:pt x="2321776" y="900295"/>
                  <a:pt x="2321776" y="900866"/>
                </a:cubicBezTo>
                <a:cubicBezTo>
                  <a:pt x="2322916" y="902007"/>
                  <a:pt x="2324057" y="903147"/>
                  <a:pt x="2324057" y="904288"/>
                </a:cubicBezTo>
                <a:cubicBezTo>
                  <a:pt x="2328050" y="915695"/>
                  <a:pt x="2330331" y="912843"/>
                  <a:pt x="2339457" y="911703"/>
                </a:cubicBezTo>
                <a:cubicBezTo>
                  <a:pt x="2341739" y="911132"/>
                  <a:pt x="2343450" y="909421"/>
                  <a:pt x="2343450" y="907140"/>
                </a:cubicBezTo>
                <a:cubicBezTo>
                  <a:pt x="2344020" y="903147"/>
                  <a:pt x="2346872" y="901436"/>
                  <a:pt x="2350294" y="900866"/>
                </a:cubicBezTo>
                <a:cubicBezTo>
                  <a:pt x="2352005" y="900295"/>
                  <a:pt x="2353716" y="900295"/>
                  <a:pt x="2355428" y="900295"/>
                </a:cubicBezTo>
                <a:cubicBezTo>
                  <a:pt x="2359990" y="900295"/>
                  <a:pt x="2364553" y="899725"/>
                  <a:pt x="2366835" y="894592"/>
                </a:cubicBezTo>
                <a:cubicBezTo>
                  <a:pt x="2374820" y="895732"/>
                  <a:pt x="2374250" y="889458"/>
                  <a:pt x="2375390" y="884896"/>
                </a:cubicBezTo>
                <a:cubicBezTo>
                  <a:pt x="2375390" y="883755"/>
                  <a:pt x="2375390" y="882614"/>
                  <a:pt x="2375390" y="881473"/>
                </a:cubicBezTo>
                <a:cubicBezTo>
                  <a:pt x="2375390" y="879762"/>
                  <a:pt x="2374250" y="878621"/>
                  <a:pt x="2371968" y="879192"/>
                </a:cubicBezTo>
                <a:cubicBezTo>
                  <a:pt x="2371398" y="879192"/>
                  <a:pt x="2370827" y="879192"/>
                  <a:pt x="2370257" y="879192"/>
                </a:cubicBezTo>
                <a:cubicBezTo>
                  <a:pt x="2369687" y="879192"/>
                  <a:pt x="2369687" y="878051"/>
                  <a:pt x="2369687" y="878051"/>
                </a:cubicBezTo>
                <a:cubicBezTo>
                  <a:pt x="2369687" y="872347"/>
                  <a:pt x="2369116" y="866644"/>
                  <a:pt x="2370827" y="860940"/>
                </a:cubicBezTo>
                <a:cubicBezTo>
                  <a:pt x="2371968" y="858088"/>
                  <a:pt x="2371968" y="855236"/>
                  <a:pt x="2371968" y="852385"/>
                </a:cubicBezTo>
                <a:cubicBezTo>
                  <a:pt x="2371968" y="847251"/>
                  <a:pt x="2374820" y="843829"/>
                  <a:pt x="2378812" y="840977"/>
                </a:cubicBezTo>
                <a:cubicBezTo>
                  <a:pt x="2381664" y="839266"/>
                  <a:pt x="2384516" y="837555"/>
                  <a:pt x="2387368" y="835273"/>
                </a:cubicBezTo>
                <a:cubicBezTo>
                  <a:pt x="2390220" y="832422"/>
                  <a:pt x="2392501" y="829570"/>
                  <a:pt x="2391931" y="825007"/>
                </a:cubicBezTo>
                <a:cubicBezTo>
                  <a:pt x="2391931" y="822725"/>
                  <a:pt x="2392501" y="820444"/>
                  <a:pt x="2392501" y="818162"/>
                </a:cubicBezTo>
                <a:cubicBezTo>
                  <a:pt x="2392501" y="816451"/>
                  <a:pt x="2391931" y="814740"/>
                  <a:pt x="2391361" y="813600"/>
                </a:cubicBezTo>
                <a:cubicBezTo>
                  <a:pt x="2387368" y="807896"/>
                  <a:pt x="2383375" y="802192"/>
                  <a:pt x="2377101" y="799340"/>
                </a:cubicBezTo>
                <a:cubicBezTo>
                  <a:pt x="2373679" y="797629"/>
                  <a:pt x="2371968" y="794777"/>
                  <a:pt x="2371968" y="790785"/>
                </a:cubicBezTo>
                <a:cubicBezTo>
                  <a:pt x="2371968" y="781659"/>
                  <a:pt x="2372539" y="772533"/>
                  <a:pt x="2372539" y="763407"/>
                </a:cubicBezTo>
                <a:cubicBezTo>
                  <a:pt x="2372539" y="761696"/>
                  <a:pt x="2373679" y="759985"/>
                  <a:pt x="2374250" y="758844"/>
                </a:cubicBezTo>
                <a:cubicBezTo>
                  <a:pt x="2378812" y="750859"/>
                  <a:pt x="2384516" y="744014"/>
                  <a:pt x="2391931" y="738881"/>
                </a:cubicBezTo>
                <a:cubicBezTo>
                  <a:pt x="2395924" y="736600"/>
                  <a:pt x="2398775" y="733177"/>
                  <a:pt x="2402197" y="729755"/>
                </a:cubicBezTo>
                <a:cubicBezTo>
                  <a:pt x="2408472" y="723481"/>
                  <a:pt x="2408472" y="723481"/>
                  <a:pt x="2412464" y="714355"/>
                </a:cubicBezTo>
                <a:cubicBezTo>
                  <a:pt x="2413605" y="711503"/>
                  <a:pt x="2413605" y="709222"/>
                  <a:pt x="2413035" y="706370"/>
                </a:cubicBezTo>
                <a:cubicBezTo>
                  <a:pt x="2411894" y="699526"/>
                  <a:pt x="2413035" y="692111"/>
                  <a:pt x="2415886" y="686978"/>
                </a:cubicBezTo>
                <a:cubicBezTo>
                  <a:pt x="2418738" y="681844"/>
                  <a:pt x="2422160" y="677281"/>
                  <a:pt x="2429005" y="678992"/>
                </a:cubicBezTo>
                <a:cubicBezTo>
                  <a:pt x="2436990" y="677281"/>
                  <a:pt x="2444975" y="678992"/>
                  <a:pt x="2452390" y="682985"/>
                </a:cubicBezTo>
                <a:cubicBezTo>
                  <a:pt x="2454671" y="684126"/>
                  <a:pt x="2455812" y="689259"/>
                  <a:pt x="2454101" y="690400"/>
                </a:cubicBezTo>
                <a:cubicBezTo>
                  <a:pt x="2451820" y="692111"/>
                  <a:pt x="2449538" y="693252"/>
                  <a:pt x="2449538" y="696674"/>
                </a:cubicBezTo>
                <a:cubicBezTo>
                  <a:pt x="2449538" y="698955"/>
                  <a:pt x="2448398" y="701237"/>
                  <a:pt x="2447257" y="702948"/>
                </a:cubicBezTo>
                <a:cubicBezTo>
                  <a:pt x="2441553" y="710933"/>
                  <a:pt x="2436990" y="719489"/>
                  <a:pt x="2430716" y="726903"/>
                </a:cubicBezTo>
                <a:cubicBezTo>
                  <a:pt x="2429005" y="729185"/>
                  <a:pt x="2426724" y="730896"/>
                  <a:pt x="2426153" y="733748"/>
                </a:cubicBezTo>
                <a:cubicBezTo>
                  <a:pt x="2425012" y="737740"/>
                  <a:pt x="2422160" y="738881"/>
                  <a:pt x="2418168" y="738311"/>
                </a:cubicBezTo>
                <a:cubicBezTo>
                  <a:pt x="2415886" y="738311"/>
                  <a:pt x="2414746" y="739452"/>
                  <a:pt x="2415316" y="741163"/>
                </a:cubicBezTo>
                <a:cubicBezTo>
                  <a:pt x="2415886" y="744014"/>
                  <a:pt x="2415316" y="746866"/>
                  <a:pt x="2414746" y="749718"/>
                </a:cubicBezTo>
                <a:cubicBezTo>
                  <a:pt x="2414175" y="751999"/>
                  <a:pt x="2414175" y="754281"/>
                  <a:pt x="2414746" y="756563"/>
                </a:cubicBezTo>
                <a:cubicBezTo>
                  <a:pt x="2415316" y="758844"/>
                  <a:pt x="2416457" y="761126"/>
                  <a:pt x="2416457" y="762837"/>
                </a:cubicBezTo>
                <a:cubicBezTo>
                  <a:pt x="2418738" y="771392"/>
                  <a:pt x="2421590" y="780518"/>
                  <a:pt x="2419879" y="789644"/>
                </a:cubicBezTo>
                <a:cubicBezTo>
                  <a:pt x="2419879" y="791355"/>
                  <a:pt x="2419879" y="793066"/>
                  <a:pt x="2420449" y="794777"/>
                </a:cubicBezTo>
                <a:cubicBezTo>
                  <a:pt x="2421020" y="797629"/>
                  <a:pt x="2422160" y="799911"/>
                  <a:pt x="2425012" y="801051"/>
                </a:cubicBezTo>
                <a:cubicBezTo>
                  <a:pt x="2427294" y="802192"/>
                  <a:pt x="2429005" y="803333"/>
                  <a:pt x="2430716" y="804473"/>
                </a:cubicBezTo>
                <a:lnTo>
                  <a:pt x="2430716" y="804473"/>
                </a:lnTo>
                <a:cubicBezTo>
                  <a:pt x="2430716" y="804473"/>
                  <a:pt x="2430716" y="804473"/>
                  <a:pt x="2430146" y="803903"/>
                </a:cubicBezTo>
                <a:lnTo>
                  <a:pt x="2431286" y="803333"/>
                </a:lnTo>
                <a:lnTo>
                  <a:pt x="2430716" y="804473"/>
                </a:lnTo>
                <a:cubicBezTo>
                  <a:pt x="2431857" y="805044"/>
                  <a:pt x="2433568" y="806755"/>
                  <a:pt x="2434709" y="806755"/>
                </a:cubicBezTo>
                <a:cubicBezTo>
                  <a:pt x="2438701" y="806184"/>
                  <a:pt x="2440983" y="807896"/>
                  <a:pt x="2442694" y="811318"/>
                </a:cubicBezTo>
                <a:cubicBezTo>
                  <a:pt x="2444975" y="814740"/>
                  <a:pt x="2448398" y="815311"/>
                  <a:pt x="2451820" y="814170"/>
                </a:cubicBezTo>
                <a:cubicBezTo>
                  <a:pt x="2455242" y="813029"/>
                  <a:pt x="2458094" y="811888"/>
                  <a:pt x="2461516" y="810177"/>
                </a:cubicBezTo>
                <a:cubicBezTo>
                  <a:pt x="2471783" y="805044"/>
                  <a:pt x="2482620" y="802192"/>
                  <a:pt x="2494027" y="801622"/>
                </a:cubicBezTo>
                <a:cubicBezTo>
                  <a:pt x="2498020" y="801622"/>
                  <a:pt x="2502012" y="801051"/>
                  <a:pt x="2506005" y="800481"/>
                </a:cubicBezTo>
                <a:cubicBezTo>
                  <a:pt x="2507145" y="800481"/>
                  <a:pt x="2508856" y="800481"/>
                  <a:pt x="2508856" y="801622"/>
                </a:cubicBezTo>
                <a:cubicBezTo>
                  <a:pt x="2511138" y="806755"/>
                  <a:pt x="2516842" y="805614"/>
                  <a:pt x="2520264" y="807896"/>
                </a:cubicBezTo>
                <a:cubicBezTo>
                  <a:pt x="2520834" y="808466"/>
                  <a:pt x="2521405" y="808466"/>
                  <a:pt x="2521405" y="808466"/>
                </a:cubicBezTo>
                <a:cubicBezTo>
                  <a:pt x="2521405" y="809036"/>
                  <a:pt x="2521975" y="809607"/>
                  <a:pt x="2521975" y="809607"/>
                </a:cubicBezTo>
                <a:cubicBezTo>
                  <a:pt x="2520264" y="810748"/>
                  <a:pt x="2517983" y="812459"/>
                  <a:pt x="2516271" y="813029"/>
                </a:cubicBezTo>
                <a:cubicBezTo>
                  <a:pt x="2513419" y="814740"/>
                  <a:pt x="2509427" y="815311"/>
                  <a:pt x="2507716" y="818162"/>
                </a:cubicBezTo>
                <a:cubicBezTo>
                  <a:pt x="2503723" y="824436"/>
                  <a:pt x="2499160" y="824436"/>
                  <a:pt x="2493456" y="822155"/>
                </a:cubicBezTo>
                <a:cubicBezTo>
                  <a:pt x="2490034" y="821014"/>
                  <a:pt x="2486042" y="820444"/>
                  <a:pt x="2482049" y="819303"/>
                </a:cubicBezTo>
                <a:cubicBezTo>
                  <a:pt x="2480338" y="818733"/>
                  <a:pt x="2478627" y="818733"/>
                  <a:pt x="2476916" y="819303"/>
                </a:cubicBezTo>
                <a:cubicBezTo>
                  <a:pt x="2471212" y="821014"/>
                  <a:pt x="2466079" y="822725"/>
                  <a:pt x="2460946" y="824436"/>
                </a:cubicBezTo>
                <a:cubicBezTo>
                  <a:pt x="2455242" y="826718"/>
                  <a:pt x="2451249" y="830140"/>
                  <a:pt x="2450679" y="836985"/>
                </a:cubicBezTo>
                <a:cubicBezTo>
                  <a:pt x="2450679" y="840407"/>
                  <a:pt x="2448398" y="842118"/>
                  <a:pt x="2445546" y="842688"/>
                </a:cubicBezTo>
                <a:cubicBezTo>
                  <a:pt x="2443264" y="843258"/>
                  <a:pt x="2440983" y="843829"/>
                  <a:pt x="2439271" y="844399"/>
                </a:cubicBezTo>
                <a:cubicBezTo>
                  <a:pt x="2434709" y="845540"/>
                  <a:pt x="2434138" y="848962"/>
                  <a:pt x="2437560" y="853525"/>
                </a:cubicBezTo>
                <a:cubicBezTo>
                  <a:pt x="2437560" y="854096"/>
                  <a:pt x="2438131" y="854096"/>
                  <a:pt x="2438131" y="854666"/>
                </a:cubicBezTo>
                <a:cubicBezTo>
                  <a:pt x="2443264" y="854666"/>
                  <a:pt x="2446116" y="851244"/>
                  <a:pt x="2449538" y="848392"/>
                </a:cubicBezTo>
                <a:cubicBezTo>
                  <a:pt x="2451820" y="846681"/>
                  <a:pt x="2452960" y="846681"/>
                  <a:pt x="2455812" y="848392"/>
                </a:cubicBezTo>
                <a:cubicBezTo>
                  <a:pt x="2457523" y="849533"/>
                  <a:pt x="2459234" y="851244"/>
                  <a:pt x="2461516" y="852385"/>
                </a:cubicBezTo>
                <a:cubicBezTo>
                  <a:pt x="2463227" y="853525"/>
                  <a:pt x="2464368" y="854666"/>
                  <a:pt x="2464368" y="856377"/>
                </a:cubicBezTo>
                <a:cubicBezTo>
                  <a:pt x="2464938" y="860940"/>
                  <a:pt x="2464938" y="865503"/>
                  <a:pt x="2464368" y="870066"/>
                </a:cubicBezTo>
                <a:cubicBezTo>
                  <a:pt x="2464368" y="872347"/>
                  <a:pt x="2462086" y="874058"/>
                  <a:pt x="2460375" y="875199"/>
                </a:cubicBezTo>
                <a:cubicBezTo>
                  <a:pt x="2459234" y="875770"/>
                  <a:pt x="2456953" y="874629"/>
                  <a:pt x="2455812" y="874058"/>
                </a:cubicBezTo>
                <a:cubicBezTo>
                  <a:pt x="2453531" y="871777"/>
                  <a:pt x="2451249" y="868925"/>
                  <a:pt x="2448968" y="866644"/>
                </a:cubicBezTo>
                <a:cubicBezTo>
                  <a:pt x="2446687" y="863792"/>
                  <a:pt x="2444975" y="863221"/>
                  <a:pt x="2441553" y="864362"/>
                </a:cubicBezTo>
                <a:cubicBezTo>
                  <a:pt x="2436990" y="865503"/>
                  <a:pt x="2433568" y="868355"/>
                  <a:pt x="2431857" y="872918"/>
                </a:cubicBezTo>
                <a:cubicBezTo>
                  <a:pt x="2430716" y="876340"/>
                  <a:pt x="2429575" y="879192"/>
                  <a:pt x="2428435" y="882614"/>
                </a:cubicBezTo>
                <a:cubicBezTo>
                  <a:pt x="2427294" y="887177"/>
                  <a:pt x="2426153" y="891170"/>
                  <a:pt x="2427294" y="896303"/>
                </a:cubicBezTo>
                <a:cubicBezTo>
                  <a:pt x="2428435" y="902007"/>
                  <a:pt x="2429575" y="907710"/>
                  <a:pt x="2430146" y="913414"/>
                </a:cubicBezTo>
                <a:cubicBezTo>
                  <a:pt x="2430146" y="914555"/>
                  <a:pt x="2429575" y="915695"/>
                  <a:pt x="2428435" y="916266"/>
                </a:cubicBezTo>
                <a:cubicBezTo>
                  <a:pt x="2426153" y="917406"/>
                  <a:pt x="2423301" y="918547"/>
                  <a:pt x="2420449" y="919688"/>
                </a:cubicBezTo>
                <a:cubicBezTo>
                  <a:pt x="2417597" y="920829"/>
                  <a:pt x="2415886" y="922540"/>
                  <a:pt x="2415316" y="925962"/>
                </a:cubicBezTo>
                <a:cubicBezTo>
                  <a:pt x="2414746" y="931666"/>
                  <a:pt x="2403909" y="932236"/>
                  <a:pt x="2401057" y="928244"/>
                </a:cubicBezTo>
                <a:cubicBezTo>
                  <a:pt x="2400486" y="927103"/>
                  <a:pt x="2399916" y="926532"/>
                  <a:pt x="2399346" y="925392"/>
                </a:cubicBezTo>
                <a:cubicBezTo>
                  <a:pt x="2397635" y="922540"/>
                  <a:pt x="2395353" y="921399"/>
                  <a:pt x="2392501" y="921970"/>
                </a:cubicBezTo>
                <a:cubicBezTo>
                  <a:pt x="2386798" y="922540"/>
                  <a:pt x="2381094" y="924251"/>
                  <a:pt x="2376531" y="927103"/>
                </a:cubicBezTo>
                <a:cubicBezTo>
                  <a:pt x="2369687" y="931095"/>
                  <a:pt x="2362842" y="935658"/>
                  <a:pt x="2355998" y="939081"/>
                </a:cubicBezTo>
                <a:cubicBezTo>
                  <a:pt x="2353716" y="940221"/>
                  <a:pt x="2352005" y="943073"/>
                  <a:pt x="2349724" y="944784"/>
                </a:cubicBezTo>
                <a:cubicBezTo>
                  <a:pt x="2348583" y="945355"/>
                  <a:pt x="2345731" y="945925"/>
                  <a:pt x="2345161" y="945355"/>
                </a:cubicBezTo>
                <a:cubicBezTo>
                  <a:pt x="2342309" y="943073"/>
                  <a:pt x="2339457" y="940221"/>
                  <a:pt x="2337176" y="936799"/>
                </a:cubicBezTo>
                <a:cubicBezTo>
                  <a:pt x="2336605" y="935658"/>
                  <a:pt x="2337176" y="933377"/>
                  <a:pt x="2337176" y="931666"/>
                </a:cubicBezTo>
                <a:cubicBezTo>
                  <a:pt x="2337176" y="929955"/>
                  <a:pt x="2334324" y="928814"/>
                  <a:pt x="2333183" y="929955"/>
                </a:cubicBezTo>
                <a:cubicBezTo>
                  <a:pt x="2330331" y="932236"/>
                  <a:pt x="2328050" y="933947"/>
                  <a:pt x="2324057" y="934517"/>
                </a:cubicBezTo>
                <a:cubicBezTo>
                  <a:pt x="2318924" y="935088"/>
                  <a:pt x="2314931" y="938510"/>
                  <a:pt x="2310368" y="940792"/>
                </a:cubicBezTo>
                <a:cubicBezTo>
                  <a:pt x="2309798" y="941362"/>
                  <a:pt x="2308087" y="940792"/>
                  <a:pt x="2307516" y="940221"/>
                </a:cubicBezTo>
                <a:cubicBezTo>
                  <a:pt x="2305805" y="937940"/>
                  <a:pt x="2304094" y="935658"/>
                  <a:pt x="2300672" y="935088"/>
                </a:cubicBezTo>
                <a:cubicBezTo>
                  <a:pt x="2297820" y="934517"/>
                  <a:pt x="2294968" y="933947"/>
                  <a:pt x="2292687" y="932236"/>
                </a:cubicBezTo>
                <a:cubicBezTo>
                  <a:pt x="2290976" y="930525"/>
                  <a:pt x="2289835" y="927103"/>
                  <a:pt x="2289265" y="924821"/>
                </a:cubicBezTo>
                <a:cubicBezTo>
                  <a:pt x="2289265" y="924251"/>
                  <a:pt x="2289265" y="923110"/>
                  <a:pt x="2289835" y="921970"/>
                </a:cubicBezTo>
                <a:cubicBezTo>
                  <a:pt x="2289835" y="921970"/>
                  <a:pt x="2290976" y="921399"/>
                  <a:pt x="2291546" y="921399"/>
                </a:cubicBezTo>
                <a:cubicBezTo>
                  <a:pt x="2296109" y="923110"/>
                  <a:pt x="2301242" y="923681"/>
                  <a:pt x="2305235" y="927673"/>
                </a:cubicBezTo>
                <a:cubicBezTo>
                  <a:pt x="2309798" y="931666"/>
                  <a:pt x="2314931" y="929955"/>
                  <a:pt x="2317783" y="924251"/>
                </a:cubicBezTo>
                <a:cubicBezTo>
                  <a:pt x="2321205" y="917406"/>
                  <a:pt x="2323487" y="909992"/>
                  <a:pt x="2322346" y="902007"/>
                </a:cubicBezTo>
                <a:cubicBezTo>
                  <a:pt x="2322346" y="902007"/>
                  <a:pt x="2321776" y="901436"/>
                  <a:pt x="2321776" y="901436"/>
                </a:cubicBezTo>
                <a:cubicBezTo>
                  <a:pt x="2321776" y="901436"/>
                  <a:pt x="2321776" y="901436"/>
                  <a:pt x="2321776" y="900866"/>
                </a:cubicBezTo>
                <a:cubicBezTo>
                  <a:pt x="2315502" y="900295"/>
                  <a:pt x="2310938" y="903718"/>
                  <a:pt x="2306946" y="907140"/>
                </a:cubicBezTo>
                <a:cubicBezTo>
                  <a:pt x="2305235" y="908281"/>
                  <a:pt x="2305235" y="911132"/>
                  <a:pt x="2306376" y="913414"/>
                </a:cubicBezTo>
                <a:cubicBezTo>
                  <a:pt x="2307516" y="915125"/>
                  <a:pt x="2309227" y="916836"/>
                  <a:pt x="2310368" y="919118"/>
                </a:cubicBezTo>
                <a:cubicBezTo>
                  <a:pt x="2310938" y="919688"/>
                  <a:pt x="2310368" y="921399"/>
                  <a:pt x="2309798" y="921970"/>
                </a:cubicBezTo>
                <a:cubicBezTo>
                  <a:pt x="2309227" y="922540"/>
                  <a:pt x="2307516" y="921970"/>
                  <a:pt x="2306946" y="921970"/>
                </a:cubicBezTo>
                <a:cubicBezTo>
                  <a:pt x="2306376" y="921970"/>
                  <a:pt x="2305805" y="921399"/>
                  <a:pt x="2305235" y="921399"/>
                </a:cubicBezTo>
                <a:cubicBezTo>
                  <a:pt x="2301242" y="917977"/>
                  <a:pt x="2300102" y="912273"/>
                  <a:pt x="2294968" y="909992"/>
                </a:cubicBezTo>
                <a:cubicBezTo>
                  <a:pt x="2294398" y="909992"/>
                  <a:pt x="2294398" y="907710"/>
                  <a:pt x="2294968" y="907140"/>
                </a:cubicBezTo>
                <a:cubicBezTo>
                  <a:pt x="2295539" y="903147"/>
                  <a:pt x="2297820" y="899725"/>
                  <a:pt x="2301813" y="898014"/>
                </a:cubicBezTo>
                <a:cubicBezTo>
                  <a:pt x="2302954" y="897443"/>
                  <a:pt x="2302954" y="896303"/>
                  <a:pt x="2301813" y="895162"/>
                </a:cubicBezTo>
                <a:cubicBezTo>
                  <a:pt x="2301242" y="894592"/>
                  <a:pt x="2301242" y="894021"/>
                  <a:pt x="2300672" y="894021"/>
                </a:cubicBezTo>
                <a:cubicBezTo>
                  <a:pt x="2294968" y="891170"/>
                  <a:pt x="2293827" y="886607"/>
                  <a:pt x="2296109" y="881473"/>
                </a:cubicBezTo>
                <a:cubicBezTo>
                  <a:pt x="2297250" y="878621"/>
                  <a:pt x="2297820" y="876340"/>
                  <a:pt x="2297250" y="872918"/>
                </a:cubicBezTo>
                <a:cubicBezTo>
                  <a:pt x="2297250" y="871207"/>
                  <a:pt x="2295539" y="869496"/>
                  <a:pt x="2293827" y="870066"/>
                </a:cubicBezTo>
                <a:cubicBezTo>
                  <a:pt x="2292687" y="870066"/>
                  <a:pt x="2291546" y="870066"/>
                  <a:pt x="2290405" y="870636"/>
                </a:cubicBezTo>
                <a:cubicBezTo>
                  <a:pt x="2284131" y="874058"/>
                  <a:pt x="2279568" y="880332"/>
                  <a:pt x="2272153" y="883184"/>
                </a:cubicBezTo>
                <a:cubicBezTo>
                  <a:pt x="2271583" y="883184"/>
                  <a:pt x="2270442" y="884896"/>
                  <a:pt x="2270442" y="886036"/>
                </a:cubicBezTo>
                <a:cubicBezTo>
                  <a:pt x="2270442" y="892881"/>
                  <a:pt x="2265880" y="898584"/>
                  <a:pt x="2268731" y="905999"/>
                </a:cubicBezTo>
                <a:cubicBezTo>
                  <a:pt x="2269302" y="906570"/>
                  <a:pt x="2268161" y="908281"/>
                  <a:pt x="2267591" y="909421"/>
                </a:cubicBezTo>
                <a:cubicBezTo>
                  <a:pt x="2267020" y="911703"/>
                  <a:pt x="2267591" y="913984"/>
                  <a:pt x="2268731" y="915695"/>
                </a:cubicBezTo>
                <a:cubicBezTo>
                  <a:pt x="2269872" y="916836"/>
                  <a:pt x="2271583" y="918547"/>
                  <a:pt x="2271583" y="919688"/>
                </a:cubicBezTo>
                <a:cubicBezTo>
                  <a:pt x="2273294" y="927103"/>
                  <a:pt x="2275576" y="933947"/>
                  <a:pt x="2276146" y="941362"/>
                </a:cubicBezTo>
                <a:cubicBezTo>
                  <a:pt x="2276146" y="945355"/>
                  <a:pt x="2271013" y="951058"/>
                  <a:pt x="2267591" y="949917"/>
                </a:cubicBezTo>
                <a:cubicBezTo>
                  <a:pt x="2263028" y="948777"/>
                  <a:pt x="2259035" y="948777"/>
                  <a:pt x="2254472" y="951628"/>
                </a:cubicBezTo>
                <a:cubicBezTo>
                  <a:pt x="2251050" y="953340"/>
                  <a:pt x="2247057" y="955051"/>
                  <a:pt x="2243065" y="955621"/>
                </a:cubicBezTo>
                <a:cubicBezTo>
                  <a:pt x="2237931" y="956762"/>
                  <a:pt x="2233368" y="959614"/>
                  <a:pt x="2228806" y="961895"/>
                </a:cubicBezTo>
                <a:cubicBezTo>
                  <a:pt x="2224243" y="964177"/>
                  <a:pt x="2221961" y="967029"/>
                  <a:pt x="2220250" y="972162"/>
                </a:cubicBezTo>
                <a:cubicBezTo>
                  <a:pt x="2215687" y="987562"/>
                  <a:pt x="2215687" y="987562"/>
                  <a:pt x="2203709" y="996688"/>
                </a:cubicBezTo>
                <a:cubicBezTo>
                  <a:pt x="2200857" y="998969"/>
                  <a:pt x="2198006" y="1000110"/>
                  <a:pt x="2195154" y="1001821"/>
                </a:cubicBezTo>
                <a:cubicBezTo>
                  <a:pt x="2194013" y="1002962"/>
                  <a:pt x="2192872" y="1004102"/>
                  <a:pt x="2191732" y="1005814"/>
                </a:cubicBezTo>
                <a:cubicBezTo>
                  <a:pt x="2190591" y="1008095"/>
                  <a:pt x="2190591" y="1010377"/>
                  <a:pt x="2190021" y="1012658"/>
                </a:cubicBezTo>
                <a:cubicBezTo>
                  <a:pt x="2188880" y="1016080"/>
                  <a:pt x="2186598" y="1018362"/>
                  <a:pt x="2183176" y="1019503"/>
                </a:cubicBezTo>
                <a:cubicBezTo>
                  <a:pt x="2181465" y="1020073"/>
                  <a:pt x="2179754" y="1020073"/>
                  <a:pt x="2178043" y="1020643"/>
                </a:cubicBezTo>
                <a:cubicBezTo>
                  <a:pt x="2175191" y="1021784"/>
                  <a:pt x="2172910" y="1022925"/>
                  <a:pt x="2171769" y="1025776"/>
                </a:cubicBezTo>
                <a:cubicBezTo>
                  <a:pt x="2170058" y="1029199"/>
                  <a:pt x="2166635" y="1029769"/>
                  <a:pt x="2162643" y="1029199"/>
                </a:cubicBezTo>
                <a:cubicBezTo>
                  <a:pt x="2159791" y="1028628"/>
                  <a:pt x="2157509" y="1027488"/>
                  <a:pt x="2155228" y="1025776"/>
                </a:cubicBezTo>
                <a:cubicBezTo>
                  <a:pt x="2154087" y="1024636"/>
                  <a:pt x="2152376" y="1024636"/>
                  <a:pt x="2150665" y="1024636"/>
                </a:cubicBezTo>
                <a:cubicBezTo>
                  <a:pt x="2148954" y="1024636"/>
                  <a:pt x="2147243" y="1026917"/>
                  <a:pt x="2147243" y="1028058"/>
                </a:cubicBezTo>
                <a:cubicBezTo>
                  <a:pt x="2147813" y="1031480"/>
                  <a:pt x="2148954" y="1034903"/>
                  <a:pt x="2149524" y="1037754"/>
                </a:cubicBezTo>
                <a:cubicBezTo>
                  <a:pt x="2150095" y="1040036"/>
                  <a:pt x="2148383" y="1041747"/>
                  <a:pt x="2145532" y="1042317"/>
                </a:cubicBezTo>
                <a:cubicBezTo>
                  <a:pt x="2141539" y="1042317"/>
                  <a:pt x="2137547" y="1042317"/>
                  <a:pt x="2134124" y="1040606"/>
                </a:cubicBezTo>
                <a:cubicBezTo>
                  <a:pt x="2132413" y="1039465"/>
                  <a:pt x="2129561" y="1039465"/>
                  <a:pt x="2127280" y="1040036"/>
                </a:cubicBezTo>
                <a:cubicBezTo>
                  <a:pt x="2122717" y="1041176"/>
                  <a:pt x="2118724" y="1042317"/>
                  <a:pt x="2114161" y="1044028"/>
                </a:cubicBezTo>
                <a:cubicBezTo>
                  <a:pt x="2113021" y="1044599"/>
                  <a:pt x="2111309" y="1046880"/>
                  <a:pt x="2111880" y="1048021"/>
                </a:cubicBezTo>
                <a:cubicBezTo>
                  <a:pt x="2113021" y="1053725"/>
                  <a:pt x="2113021" y="1059428"/>
                  <a:pt x="2121576" y="1059999"/>
                </a:cubicBezTo>
                <a:cubicBezTo>
                  <a:pt x="2124998" y="1059999"/>
                  <a:pt x="2127850" y="1062850"/>
                  <a:pt x="2131272" y="1063421"/>
                </a:cubicBezTo>
                <a:cubicBezTo>
                  <a:pt x="2136976" y="1064562"/>
                  <a:pt x="2140398" y="1067984"/>
                  <a:pt x="2142109" y="1073117"/>
                </a:cubicBezTo>
                <a:cubicBezTo>
                  <a:pt x="2143820" y="1078250"/>
                  <a:pt x="2146672" y="1082243"/>
                  <a:pt x="2151235" y="1085095"/>
                </a:cubicBezTo>
                <a:cubicBezTo>
                  <a:pt x="2154658" y="1087377"/>
                  <a:pt x="2155798" y="1090228"/>
                  <a:pt x="2155798" y="1093650"/>
                </a:cubicBezTo>
                <a:cubicBezTo>
                  <a:pt x="2155228" y="1102776"/>
                  <a:pt x="2155228" y="1111902"/>
                  <a:pt x="2154087" y="1121028"/>
                </a:cubicBezTo>
                <a:cubicBezTo>
                  <a:pt x="2153517" y="1124451"/>
                  <a:pt x="2152376" y="1127873"/>
                  <a:pt x="2151806" y="1130724"/>
                </a:cubicBezTo>
                <a:cubicBezTo>
                  <a:pt x="2150665" y="1133576"/>
                  <a:pt x="2146672" y="1136428"/>
                  <a:pt x="2143820" y="1135287"/>
                </a:cubicBezTo>
                <a:cubicBezTo>
                  <a:pt x="2137547" y="1133006"/>
                  <a:pt x="2131272" y="1135858"/>
                  <a:pt x="2125569" y="1133006"/>
                </a:cubicBezTo>
                <a:cubicBezTo>
                  <a:pt x="2124428" y="1132435"/>
                  <a:pt x="2122147" y="1132435"/>
                  <a:pt x="2120436" y="1132435"/>
                </a:cubicBezTo>
                <a:cubicBezTo>
                  <a:pt x="2114732" y="1134717"/>
                  <a:pt x="2109028" y="1133576"/>
                  <a:pt x="2103895" y="1131865"/>
                </a:cubicBezTo>
                <a:cubicBezTo>
                  <a:pt x="2097621" y="1130154"/>
                  <a:pt x="2091917" y="1129013"/>
                  <a:pt x="2085643" y="1130154"/>
                </a:cubicBezTo>
                <a:cubicBezTo>
                  <a:pt x="2083932" y="1130724"/>
                  <a:pt x="2082221" y="1130724"/>
                  <a:pt x="2080510" y="1130154"/>
                </a:cubicBezTo>
                <a:cubicBezTo>
                  <a:pt x="2073665" y="1127302"/>
                  <a:pt x="2067391" y="1127873"/>
                  <a:pt x="2062258" y="1134147"/>
                </a:cubicBezTo>
                <a:cubicBezTo>
                  <a:pt x="2061117" y="1135287"/>
                  <a:pt x="2058836" y="1135287"/>
                  <a:pt x="2057695" y="1135858"/>
                </a:cubicBezTo>
                <a:cubicBezTo>
                  <a:pt x="2056554" y="1136428"/>
                  <a:pt x="2055413" y="1136998"/>
                  <a:pt x="2054843" y="1136998"/>
                </a:cubicBezTo>
                <a:cubicBezTo>
                  <a:pt x="2053132" y="1138139"/>
                  <a:pt x="2051421" y="1140991"/>
                  <a:pt x="2052561" y="1142702"/>
                </a:cubicBezTo>
                <a:cubicBezTo>
                  <a:pt x="2055413" y="1148406"/>
                  <a:pt x="2057695" y="1154109"/>
                  <a:pt x="2055984" y="1160384"/>
                </a:cubicBezTo>
                <a:cubicBezTo>
                  <a:pt x="2055984" y="1160954"/>
                  <a:pt x="2055984" y="1161524"/>
                  <a:pt x="2056554" y="1162095"/>
                </a:cubicBezTo>
                <a:cubicBezTo>
                  <a:pt x="2059406" y="1174643"/>
                  <a:pt x="2056554" y="1187191"/>
                  <a:pt x="2051421" y="1198598"/>
                </a:cubicBezTo>
                <a:cubicBezTo>
                  <a:pt x="2049710" y="1201450"/>
                  <a:pt x="2048569" y="1204872"/>
                  <a:pt x="2047428" y="1208294"/>
                </a:cubicBezTo>
                <a:cubicBezTo>
                  <a:pt x="2046858" y="1210576"/>
                  <a:pt x="2046858" y="1212858"/>
                  <a:pt x="2047999" y="1214569"/>
                </a:cubicBezTo>
                <a:cubicBezTo>
                  <a:pt x="2053132" y="1220272"/>
                  <a:pt x="2055413" y="1227117"/>
                  <a:pt x="2054272" y="1235102"/>
                </a:cubicBezTo>
                <a:cubicBezTo>
                  <a:pt x="2054272" y="1236243"/>
                  <a:pt x="2054272" y="1237383"/>
                  <a:pt x="2054843" y="1238524"/>
                </a:cubicBezTo>
                <a:cubicBezTo>
                  <a:pt x="2055413" y="1239665"/>
                  <a:pt x="2055984" y="1240806"/>
                  <a:pt x="2056554" y="1241376"/>
                </a:cubicBezTo>
                <a:cubicBezTo>
                  <a:pt x="2061117" y="1242517"/>
                  <a:pt x="2065110" y="1244798"/>
                  <a:pt x="2069672" y="1243657"/>
                </a:cubicBezTo>
                <a:cubicBezTo>
                  <a:pt x="2071954" y="1243087"/>
                  <a:pt x="2074235" y="1242517"/>
                  <a:pt x="2076517" y="1242517"/>
                </a:cubicBezTo>
                <a:cubicBezTo>
                  <a:pt x="2079369" y="1242517"/>
                  <a:pt x="2082221" y="1243657"/>
                  <a:pt x="2083932" y="1245939"/>
                </a:cubicBezTo>
                <a:cubicBezTo>
                  <a:pt x="2086213" y="1249361"/>
                  <a:pt x="2087924" y="1252783"/>
                  <a:pt x="2090206" y="1255635"/>
                </a:cubicBezTo>
                <a:cubicBezTo>
                  <a:pt x="2092487" y="1259057"/>
                  <a:pt x="2097621" y="1260198"/>
                  <a:pt x="2101043" y="1258487"/>
                </a:cubicBezTo>
                <a:cubicBezTo>
                  <a:pt x="2103324" y="1257346"/>
                  <a:pt x="2106176" y="1255635"/>
                  <a:pt x="2108458" y="1253924"/>
                </a:cubicBezTo>
                <a:cubicBezTo>
                  <a:pt x="2114161" y="1249932"/>
                  <a:pt x="2120436" y="1248220"/>
                  <a:pt x="2127850" y="1248791"/>
                </a:cubicBezTo>
                <a:cubicBezTo>
                  <a:pt x="2132984" y="1249361"/>
                  <a:pt x="2138117" y="1248220"/>
                  <a:pt x="2143250" y="1248220"/>
                </a:cubicBezTo>
                <a:cubicBezTo>
                  <a:pt x="2146102" y="1248220"/>
                  <a:pt x="2148954" y="1246509"/>
                  <a:pt x="2150665" y="1244228"/>
                </a:cubicBezTo>
                <a:cubicBezTo>
                  <a:pt x="2152376" y="1241376"/>
                  <a:pt x="2155228" y="1239095"/>
                  <a:pt x="2158650" y="1237954"/>
                </a:cubicBezTo>
                <a:cubicBezTo>
                  <a:pt x="2162072" y="1236813"/>
                  <a:pt x="2164354" y="1234532"/>
                  <a:pt x="2165494" y="1231109"/>
                </a:cubicBezTo>
                <a:cubicBezTo>
                  <a:pt x="2167206" y="1225976"/>
                  <a:pt x="2169487" y="1221983"/>
                  <a:pt x="2173480" y="1217991"/>
                </a:cubicBezTo>
                <a:cubicBezTo>
                  <a:pt x="2175191" y="1216280"/>
                  <a:pt x="2176332" y="1213998"/>
                  <a:pt x="2174621" y="1211717"/>
                </a:cubicBezTo>
                <a:cubicBezTo>
                  <a:pt x="2167776" y="1203732"/>
                  <a:pt x="2171769" y="1196887"/>
                  <a:pt x="2177472" y="1190613"/>
                </a:cubicBezTo>
                <a:cubicBezTo>
                  <a:pt x="2179183" y="1188902"/>
                  <a:pt x="2180324" y="1187191"/>
                  <a:pt x="2182035" y="1185480"/>
                </a:cubicBezTo>
                <a:cubicBezTo>
                  <a:pt x="2186598" y="1180347"/>
                  <a:pt x="2190591" y="1174643"/>
                  <a:pt x="2198006" y="1174072"/>
                </a:cubicBezTo>
                <a:cubicBezTo>
                  <a:pt x="2205420" y="1170650"/>
                  <a:pt x="2211695" y="1165517"/>
                  <a:pt x="2211695" y="1156391"/>
                </a:cubicBezTo>
                <a:cubicBezTo>
                  <a:pt x="2211695" y="1152969"/>
                  <a:pt x="2212265" y="1149547"/>
                  <a:pt x="2212835" y="1146124"/>
                </a:cubicBezTo>
                <a:cubicBezTo>
                  <a:pt x="2212835" y="1144413"/>
                  <a:pt x="2213406" y="1142702"/>
                  <a:pt x="2213976" y="1140991"/>
                </a:cubicBezTo>
                <a:cubicBezTo>
                  <a:pt x="2215117" y="1136998"/>
                  <a:pt x="2220250" y="1133006"/>
                  <a:pt x="2224243" y="1134147"/>
                </a:cubicBezTo>
                <a:cubicBezTo>
                  <a:pt x="2231657" y="1135858"/>
                  <a:pt x="2240213" y="1135287"/>
                  <a:pt x="2247057" y="1140421"/>
                </a:cubicBezTo>
                <a:cubicBezTo>
                  <a:pt x="2249909" y="1142702"/>
                  <a:pt x="2253902" y="1141562"/>
                  <a:pt x="2256183" y="1138710"/>
                </a:cubicBezTo>
                <a:cubicBezTo>
                  <a:pt x="2260746" y="1133006"/>
                  <a:pt x="2265880" y="1129013"/>
                  <a:pt x="2272724" y="1126732"/>
                </a:cubicBezTo>
                <a:cubicBezTo>
                  <a:pt x="2275005" y="1126162"/>
                  <a:pt x="2276716" y="1124451"/>
                  <a:pt x="2277857" y="1122739"/>
                </a:cubicBezTo>
                <a:cubicBezTo>
                  <a:pt x="2281850" y="1118176"/>
                  <a:pt x="2286413" y="1117606"/>
                  <a:pt x="2291546" y="1119887"/>
                </a:cubicBezTo>
                <a:cubicBezTo>
                  <a:pt x="2296679" y="1121599"/>
                  <a:pt x="2300672" y="1124451"/>
                  <a:pt x="2302954" y="1129584"/>
                </a:cubicBezTo>
                <a:cubicBezTo>
                  <a:pt x="2304665" y="1133576"/>
                  <a:pt x="2306946" y="1137569"/>
                  <a:pt x="2309227" y="1141562"/>
                </a:cubicBezTo>
                <a:cubicBezTo>
                  <a:pt x="2316072" y="1147836"/>
                  <a:pt x="2323487" y="1154109"/>
                  <a:pt x="2329761" y="1161524"/>
                </a:cubicBezTo>
                <a:cubicBezTo>
                  <a:pt x="2334324" y="1167228"/>
                  <a:pt x="2340027" y="1170650"/>
                  <a:pt x="2346872" y="1172361"/>
                </a:cubicBezTo>
                <a:cubicBezTo>
                  <a:pt x="2354857" y="1174072"/>
                  <a:pt x="2360561" y="1180347"/>
                  <a:pt x="2366835" y="1184339"/>
                </a:cubicBezTo>
                <a:cubicBezTo>
                  <a:pt x="2369116" y="1188902"/>
                  <a:pt x="2372539" y="1191183"/>
                  <a:pt x="2377101" y="1193465"/>
                </a:cubicBezTo>
                <a:cubicBezTo>
                  <a:pt x="2378242" y="1194035"/>
                  <a:pt x="2379953" y="1195747"/>
                  <a:pt x="2380524" y="1196887"/>
                </a:cubicBezTo>
                <a:cubicBezTo>
                  <a:pt x="2382235" y="1200880"/>
                  <a:pt x="2383946" y="1205443"/>
                  <a:pt x="2385086" y="1210006"/>
                </a:cubicBezTo>
                <a:cubicBezTo>
                  <a:pt x="2385657" y="1211146"/>
                  <a:pt x="2385086" y="1212287"/>
                  <a:pt x="2385086" y="1213428"/>
                </a:cubicBezTo>
                <a:cubicBezTo>
                  <a:pt x="2383375" y="1217991"/>
                  <a:pt x="2382235" y="1222554"/>
                  <a:pt x="2375390" y="1223694"/>
                </a:cubicBezTo>
                <a:cubicBezTo>
                  <a:pt x="2365123" y="1225406"/>
                  <a:pt x="2355428" y="1227687"/>
                  <a:pt x="2345161" y="1226546"/>
                </a:cubicBezTo>
                <a:cubicBezTo>
                  <a:pt x="2343450" y="1226546"/>
                  <a:pt x="2341739" y="1227117"/>
                  <a:pt x="2340598" y="1227687"/>
                </a:cubicBezTo>
                <a:cubicBezTo>
                  <a:pt x="2340027" y="1228257"/>
                  <a:pt x="2338887" y="1229398"/>
                  <a:pt x="2338887" y="1230539"/>
                </a:cubicBezTo>
                <a:cubicBezTo>
                  <a:pt x="2338887" y="1231680"/>
                  <a:pt x="2338887" y="1233391"/>
                  <a:pt x="2339457" y="1233391"/>
                </a:cubicBezTo>
                <a:cubicBezTo>
                  <a:pt x="2342879" y="1235672"/>
                  <a:pt x="2346301" y="1237383"/>
                  <a:pt x="2349724" y="1239095"/>
                </a:cubicBezTo>
                <a:cubicBezTo>
                  <a:pt x="2356568" y="1242517"/>
                  <a:pt x="2363983" y="1246509"/>
                  <a:pt x="2370827" y="1249932"/>
                </a:cubicBezTo>
                <a:cubicBezTo>
                  <a:pt x="2371968" y="1250502"/>
                  <a:pt x="2374250" y="1249361"/>
                  <a:pt x="2374820" y="1247650"/>
                </a:cubicBezTo>
                <a:cubicBezTo>
                  <a:pt x="2375390" y="1245939"/>
                  <a:pt x="2375961" y="1244228"/>
                  <a:pt x="2376531" y="1243087"/>
                </a:cubicBezTo>
                <a:cubicBezTo>
                  <a:pt x="2376531" y="1240806"/>
                  <a:pt x="2375961" y="1238524"/>
                  <a:pt x="2375961" y="1236243"/>
                </a:cubicBezTo>
                <a:cubicBezTo>
                  <a:pt x="2375961" y="1232821"/>
                  <a:pt x="2378812" y="1229969"/>
                  <a:pt x="2382235" y="1229969"/>
                </a:cubicBezTo>
                <a:cubicBezTo>
                  <a:pt x="2386227" y="1229969"/>
                  <a:pt x="2389079" y="1228828"/>
                  <a:pt x="2390790" y="1225976"/>
                </a:cubicBezTo>
                <a:cubicBezTo>
                  <a:pt x="2393642" y="1220843"/>
                  <a:pt x="2396494" y="1216280"/>
                  <a:pt x="2398775" y="1211146"/>
                </a:cubicBezTo>
                <a:cubicBezTo>
                  <a:pt x="2400486" y="1207724"/>
                  <a:pt x="2399916" y="1204302"/>
                  <a:pt x="2398205" y="1201450"/>
                </a:cubicBezTo>
                <a:cubicBezTo>
                  <a:pt x="2397064" y="1199739"/>
                  <a:pt x="2395924" y="1198598"/>
                  <a:pt x="2395353" y="1196887"/>
                </a:cubicBezTo>
                <a:cubicBezTo>
                  <a:pt x="2394783" y="1194606"/>
                  <a:pt x="2395353" y="1192324"/>
                  <a:pt x="2395924" y="1190043"/>
                </a:cubicBezTo>
                <a:cubicBezTo>
                  <a:pt x="2397064" y="1186621"/>
                  <a:pt x="2401057" y="1184909"/>
                  <a:pt x="2404479" y="1187191"/>
                </a:cubicBezTo>
                <a:cubicBezTo>
                  <a:pt x="2407331" y="1188902"/>
                  <a:pt x="2409613" y="1191754"/>
                  <a:pt x="2412464" y="1193465"/>
                </a:cubicBezTo>
                <a:cubicBezTo>
                  <a:pt x="2413035" y="1194035"/>
                  <a:pt x="2414746" y="1193465"/>
                  <a:pt x="2415316" y="1192895"/>
                </a:cubicBezTo>
                <a:cubicBezTo>
                  <a:pt x="2417597" y="1190043"/>
                  <a:pt x="2417597" y="1184909"/>
                  <a:pt x="2414746" y="1183769"/>
                </a:cubicBezTo>
                <a:cubicBezTo>
                  <a:pt x="2405620" y="1178636"/>
                  <a:pt x="2398205" y="1171220"/>
                  <a:pt x="2388509" y="1168369"/>
                </a:cubicBezTo>
                <a:cubicBezTo>
                  <a:pt x="2385086" y="1167228"/>
                  <a:pt x="2384516" y="1164947"/>
                  <a:pt x="2383946" y="1162095"/>
                </a:cubicBezTo>
                <a:cubicBezTo>
                  <a:pt x="2383946" y="1160954"/>
                  <a:pt x="2382805" y="1159813"/>
                  <a:pt x="2382235" y="1159813"/>
                </a:cubicBezTo>
                <a:cubicBezTo>
                  <a:pt x="2379953" y="1159243"/>
                  <a:pt x="2377672" y="1158673"/>
                  <a:pt x="2375390" y="1158673"/>
                </a:cubicBezTo>
                <a:cubicBezTo>
                  <a:pt x="2369687" y="1158673"/>
                  <a:pt x="2365694" y="1155821"/>
                  <a:pt x="2362272" y="1151828"/>
                </a:cubicBezTo>
                <a:cubicBezTo>
                  <a:pt x="2359420" y="1148976"/>
                  <a:pt x="2357139" y="1145554"/>
                  <a:pt x="2355428" y="1142132"/>
                </a:cubicBezTo>
                <a:cubicBezTo>
                  <a:pt x="2352576" y="1135287"/>
                  <a:pt x="2347442" y="1131295"/>
                  <a:pt x="2342309" y="1126162"/>
                </a:cubicBezTo>
                <a:cubicBezTo>
                  <a:pt x="2340027" y="1124451"/>
                  <a:pt x="2337746" y="1123310"/>
                  <a:pt x="2335465" y="1121028"/>
                </a:cubicBezTo>
                <a:cubicBezTo>
                  <a:pt x="2332613" y="1118747"/>
                  <a:pt x="2331472" y="1115324"/>
                  <a:pt x="2331472" y="1111902"/>
                </a:cubicBezTo>
                <a:cubicBezTo>
                  <a:pt x="2331472" y="1109050"/>
                  <a:pt x="2332042" y="1106199"/>
                  <a:pt x="2332042" y="1103347"/>
                </a:cubicBezTo>
                <a:cubicBezTo>
                  <a:pt x="2332042" y="1101636"/>
                  <a:pt x="2333183" y="1099924"/>
                  <a:pt x="2334894" y="1099354"/>
                </a:cubicBezTo>
                <a:cubicBezTo>
                  <a:pt x="2337176" y="1098213"/>
                  <a:pt x="2340027" y="1097073"/>
                  <a:pt x="2342879" y="1095932"/>
                </a:cubicBezTo>
                <a:cubicBezTo>
                  <a:pt x="2343450" y="1095932"/>
                  <a:pt x="2345161" y="1096502"/>
                  <a:pt x="2345731" y="1097073"/>
                </a:cubicBezTo>
                <a:cubicBezTo>
                  <a:pt x="2346301" y="1099924"/>
                  <a:pt x="2346872" y="1102776"/>
                  <a:pt x="2347442" y="1105058"/>
                </a:cubicBezTo>
                <a:cubicBezTo>
                  <a:pt x="2348012" y="1107339"/>
                  <a:pt x="2350294" y="1109621"/>
                  <a:pt x="2352576" y="1109050"/>
                </a:cubicBezTo>
                <a:cubicBezTo>
                  <a:pt x="2356568" y="1107910"/>
                  <a:pt x="2358850" y="1111902"/>
                  <a:pt x="2362272" y="1111332"/>
                </a:cubicBezTo>
                <a:cubicBezTo>
                  <a:pt x="2365123" y="1110762"/>
                  <a:pt x="2366835" y="1112473"/>
                  <a:pt x="2367405" y="1114754"/>
                </a:cubicBezTo>
                <a:cubicBezTo>
                  <a:pt x="2369687" y="1122169"/>
                  <a:pt x="2375390" y="1127302"/>
                  <a:pt x="2381664" y="1131295"/>
                </a:cubicBezTo>
                <a:cubicBezTo>
                  <a:pt x="2386798" y="1134717"/>
                  <a:pt x="2391361" y="1139280"/>
                  <a:pt x="2398205" y="1139280"/>
                </a:cubicBezTo>
                <a:cubicBezTo>
                  <a:pt x="2401057" y="1141562"/>
                  <a:pt x="2403338" y="1143843"/>
                  <a:pt x="2406761" y="1144413"/>
                </a:cubicBezTo>
                <a:cubicBezTo>
                  <a:pt x="2410753" y="1144984"/>
                  <a:pt x="2414175" y="1147836"/>
                  <a:pt x="2417027" y="1150687"/>
                </a:cubicBezTo>
                <a:cubicBezTo>
                  <a:pt x="2420449" y="1154109"/>
                  <a:pt x="2423301" y="1157532"/>
                  <a:pt x="2426153" y="1160954"/>
                </a:cubicBezTo>
                <a:cubicBezTo>
                  <a:pt x="2427864" y="1162665"/>
                  <a:pt x="2428435" y="1164376"/>
                  <a:pt x="2428435" y="1167228"/>
                </a:cubicBezTo>
                <a:cubicBezTo>
                  <a:pt x="2428435" y="1170650"/>
                  <a:pt x="2428435" y="1174072"/>
                  <a:pt x="2428435" y="1177495"/>
                </a:cubicBezTo>
                <a:cubicBezTo>
                  <a:pt x="2427864" y="1183769"/>
                  <a:pt x="2429005" y="1188902"/>
                  <a:pt x="2434138" y="1192324"/>
                </a:cubicBezTo>
                <a:cubicBezTo>
                  <a:pt x="2434709" y="1192324"/>
                  <a:pt x="2435279" y="1193465"/>
                  <a:pt x="2434709" y="1194035"/>
                </a:cubicBezTo>
                <a:cubicBezTo>
                  <a:pt x="2432998" y="1199169"/>
                  <a:pt x="2436990" y="1200880"/>
                  <a:pt x="2439842" y="1203161"/>
                </a:cubicBezTo>
                <a:cubicBezTo>
                  <a:pt x="2442694" y="1205443"/>
                  <a:pt x="2444975" y="1207724"/>
                  <a:pt x="2447257" y="1210006"/>
                </a:cubicBezTo>
                <a:cubicBezTo>
                  <a:pt x="2447827" y="1215139"/>
                  <a:pt x="2453531" y="1217991"/>
                  <a:pt x="2454101" y="1223124"/>
                </a:cubicBezTo>
                <a:cubicBezTo>
                  <a:pt x="2455812" y="1224265"/>
                  <a:pt x="2455812" y="1224835"/>
                  <a:pt x="2454101" y="1226546"/>
                </a:cubicBezTo>
                <a:cubicBezTo>
                  <a:pt x="2454101" y="1227687"/>
                  <a:pt x="2454101" y="1228828"/>
                  <a:pt x="2454101" y="1230539"/>
                </a:cubicBezTo>
                <a:cubicBezTo>
                  <a:pt x="2458664" y="1233961"/>
                  <a:pt x="2462657" y="1237383"/>
                  <a:pt x="2463798" y="1243087"/>
                </a:cubicBezTo>
                <a:cubicBezTo>
                  <a:pt x="2463798" y="1244228"/>
                  <a:pt x="2466079" y="1245939"/>
                  <a:pt x="2467220" y="1246509"/>
                </a:cubicBezTo>
                <a:cubicBezTo>
                  <a:pt x="2471212" y="1248220"/>
                  <a:pt x="2475775" y="1249361"/>
                  <a:pt x="2480338" y="1249361"/>
                </a:cubicBezTo>
                <a:cubicBezTo>
                  <a:pt x="2482620" y="1249361"/>
                  <a:pt x="2483760" y="1248220"/>
                  <a:pt x="2483190" y="1246509"/>
                </a:cubicBezTo>
                <a:cubicBezTo>
                  <a:pt x="2480338" y="1240806"/>
                  <a:pt x="2486612" y="1237383"/>
                  <a:pt x="2486042" y="1232250"/>
                </a:cubicBezTo>
                <a:cubicBezTo>
                  <a:pt x="2486042" y="1232250"/>
                  <a:pt x="2487183" y="1231680"/>
                  <a:pt x="2487753" y="1231680"/>
                </a:cubicBezTo>
                <a:cubicBezTo>
                  <a:pt x="2492316" y="1233391"/>
                  <a:pt x="2495168" y="1229398"/>
                  <a:pt x="2498590" y="1228828"/>
                </a:cubicBezTo>
                <a:cubicBezTo>
                  <a:pt x="2499731" y="1228828"/>
                  <a:pt x="2500301" y="1227687"/>
                  <a:pt x="2499731" y="1225976"/>
                </a:cubicBezTo>
                <a:cubicBezTo>
                  <a:pt x="2498590" y="1221413"/>
                  <a:pt x="2496879" y="1217421"/>
                  <a:pt x="2492316" y="1214569"/>
                </a:cubicBezTo>
                <a:cubicBezTo>
                  <a:pt x="2490605" y="1213428"/>
                  <a:pt x="2487753" y="1212287"/>
                  <a:pt x="2486612" y="1210576"/>
                </a:cubicBezTo>
                <a:cubicBezTo>
                  <a:pt x="2482049" y="1204872"/>
                  <a:pt x="2478057" y="1198598"/>
                  <a:pt x="2474064" y="1192324"/>
                </a:cubicBezTo>
                <a:cubicBezTo>
                  <a:pt x="2473494" y="1191183"/>
                  <a:pt x="2473494" y="1190043"/>
                  <a:pt x="2473494" y="1188902"/>
                </a:cubicBezTo>
                <a:cubicBezTo>
                  <a:pt x="2473494" y="1188332"/>
                  <a:pt x="2473494" y="1187761"/>
                  <a:pt x="2474064" y="1187191"/>
                </a:cubicBezTo>
                <a:cubicBezTo>
                  <a:pt x="2474634" y="1186050"/>
                  <a:pt x="2475775" y="1186050"/>
                  <a:pt x="2476916" y="1186621"/>
                </a:cubicBezTo>
                <a:cubicBezTo>
                  <a:pt x="2478057" y="1187191"/>
                  <a:pt x="2478627" y="1188332"/>
                  <a:pt x="2479197" y="1188902"/>
                </a:cubicBezTo>
                <a:cubicBezTo>
                  <a:pt x="2484331" y="1192895"/>
                  <a:pt x="2488894" y="1191754"/>
                  <a:pt x="2491175" y="1186050"/>
                </a:cubicBezTo>
                <a:cubicBezTo>
                  <a:pt x="2491745" y="1183769"/>
                  <a:pt x="2492316" y="1181487"/>
                  <a:pt x="2493456" y="1179776"/>
                </a:cubicBezTo>
                <a:cubicBezTo>
                  <a:pt x="2494027" y="1179206"/>
                  <a:pt x="2495738" y="1178065"/>
                  <a:pt x="2496308" y="1178636"/>
                </a:cubicBezTo>
                <a:cubicBezTo>
                  <a:pt x="2498590" y="1179776"/>
                  <a:pt x="2500301" y="1180347"/>
                  <a:pt x="2502583" y="1178636"/>
                </a:cubicBezTo>
                <a:cubicBezTo>
                  <a:pt x="2505434" y="1175784"/>
                  <a:pt x="2508856" y="1176354"/>
                  <a:pt x="2512279" y="1176924"/>
                </a:cubicBezTo>
                <a:cubicBezTo>
                  <a:pt x="2516842" y="1177495"/>
                  <a:pt x="2520834" y="1181487"/>
                  <a:pt x="2520834" y="1186050"/>
                </a:cubicBezTo>
                <a:cubicBezTo>
                  <a:pt x="2520834" y="1192895"/>
                  <a:pt x="2520834" y="1199739"/>
                  <a:pt x="2519123" y="1206583"/>
                </a:cubicBezTo>
                <a:cubicBezTo>
                  <a:pt x="2518553" y="1207724"/>
                  <a:pt x="2520834" y="1210006"/>
                  <a:pt x="2521975" y="1210006"/>
                </a:cubicBezTo>
                <a:cubicBezTo>
                  <a:pt x="2523686" y="1210006"/>
                  <a:pt x="2525397" y="1210006"/>
                  <a:pt x="2527108" y="1210006"/>
                </a:cubicBezTo>
                <a:cubicBezTo>
                  <a:pt x="2527679" y="1210006"/>
                  <a:pt x="2528249" y="1210006"/>
                  <a:pt x="2528819" y="1210006"/>
                </a:cubicBezTo>
                <a:cubicBezTo>
                  <a:pt x="2529390" y="1210006"/>
                  <a:pt x="2529960" y="1210576"/>
                  <a:pt x="2529960" y="1211146"/>
                </a:cubicBezTo>
                <a:cubicBezTo>
                  <a:pt x="2529960" y="1212287"/>
                  <a:pt x="2529960" y="1213428"/>
                  <a:pt x="2529960" y="1214569"/>
                </a:cubicBezTo>
                <a:cubicBezTo>
                  <a:pt x="2528249" y="1217991"/>
                  <a:pt x="2524257" y="1217421"/>
                  <a:pt x="2520834" y="1219132"/>
                </a:cubicBezTo>
                <a:cubicBezTo>
                  <a:pt x="2520264" y="1219702"/>
                  <a:pt x="2519694" y="1219702"/>
                  <a:pt x="2519694" y="1220272"/>
                </a:cubicBezTo>
                <a:cubicBezTo>
                  <a:pt x="2519123" y="1221413"/>
                  <a:pt x="2519694" y="1222554"/>
                  <a:pt x="2520834" y="1223124"/>
                </a:cubicBezTo>
                <a:cubicBezTo>
                  <a:pt x="2522545" y="1224265"/>
                  <a:pt x="2524827" y="1225406"/>
                  <a:pt x="2527108" y="1225976"/>
                </a:cubicBezTo>
                <a:cubicBezTo>
                  <a:pt x="2528819" y="1226546"/>
                  <a:pt x="2530530" y="1227117"/>
                  <a:pt x="2531671" y="1228257"/>
                </a:cubicBezTo>
                <a:cubicBezTo>
                  <a:pt x="2533382" y="1229969"/>
                  <a:pt x="2529390" y="1232250"/>
                  <a:pt x="2531101" y="1233391"/>
                </a:cubicBezTo>
                <a:cubicBezTo>
                  <a:pt x="2533953" y="1235102"/>
                  <a:pt x="2536805" y="1237383"/>
                  <a:pt x="2538516" y="1240235"/>
                </a:cubicBezTo>
                <a:cubicBezTo>
                  <a:pt x="2540227" y="1243657"/>
                  <a:pt x="2543079" y="1245368"/>
                  <a:pt x="2545360" y="1247650"/>
                </a:cubicBezTo>
                <a:cubicBezTo>
                  <a:pt x="2547071" y="1249361"/>
                  <a:pt x="2549353" y="1249932"/>
                  <a:pt x="2551634" y="1249361"/>
                </a:cubicBezTo>
                <a:cubicBezTo>
                  <a:pt x="2556768" y="1248220"/>
                  <a:pt x="2560760" y="1249361"/>
                  <a:pt x="2563612" y="1253924"/>
                </a:cubicBezTo>
                <a:cubicBezTo>
                  <a:pt x="2564753" y="1255065"/>
                  <a:pt x="2566464" y="1256206"/>
                  <a:pt x="2567604" y="1256776"/>
                </a:cubicBezTo>
                <a:cubicBezTo>
                  <a:pt x="2568745" y="1257346"/>
                  <a:pt x="2569886" y="1257917"/>
                  <a:pt x="2571027" y="1257917"/>
                </a:cubicBezTo>
                <a:cubicBezTo>
                  <a:pt x="2576731" y="1257346"/>
                  <a:pt x="2582434" y="1256776"/>
                  <a:pt x="2586427" y="1251643"/>
                </a:cubicBezTo>
                <a:cubicBezTo>
                  <a:pt x="2589279" y="1247650"/>
                  <a:pt x="2593271" y="1247650"/>
                  <a:pt x="2597264" y="1248791"/>
                </a:cubicBezTo>
                <a:cubicBezTo>
                  <a:pt x="2601256" y="1249932"/>
                  <a:pt x="2604678" y="1251643"/>
                  <a:pt x="2607530" y="1254495"/>
                </a:cubicBezTo>
                <a:cubicBezTo>
                  <a:pt x="2612093" y="1259057"/>
                  <a:pt x="2617797" y="1259057"/>
                  <a:pt x="2623501" y="1257917"/>
                </a:cubicBezTo>
                <a:cubicBezTo>
                  <a:pt x="2629775" y="1256776"/>
                  <a:pt x="2634908" y="1253924"/>
                  <a:pt x="2639471" y="1248791"/>
                </a:cubicBezTo>
                <a:cubicBezTo>
                  <a:pt x="2640612" y="1247080"/>
                  <a:pt x="2643464" y="1245939"/>
                  <a:pt x="2645745" y="1247080"/>
                </a:cubicBezTo>
                <a:cubicBezTo>
                  <a:pt x="2649738" y="1248791"/>
                  <a:pt x="2654301" y="1248220"/>
                  <a:pt x="2658863" y="1248791"/>
                </a:cubicBezTo>
                <a:cubicBezTo>
                  <a:pt x="2658863" y="1248791"/>
                  <a:pt x="2658863" y="1248791"/>
                  <a:pt x="2658863" y="1248220"/>
                </a:cubicBezTo>
                <a:lnTo>
                  <a:pt x="2659434" y="1247650"/>
                </a:lnTo>
                <a:lnTo>
                  <a:pt x="2659434" y="1248791"/>
                </a:lnTo>
                <a:cubicBezTo>
                  <a:pt x="2659434" y="1248791"/>
                  <a:pt x="2659434" y="1248791"/>
                  <a:pt x="2658863" y="1248791"/>
                </a:cubicBezTo>
                <a:cubicBezTo>
                  <a:pt x="2656582" y="1255065"/>
                  <a:pt x="2657152" y="1260768"/>
                  <a:pt x="2658293" y="1267043"/>
                </a:cubicBezTo>
                <a:cubicBezTo>
                  <a:pt x="2659434" y="1272746"/>
                  <a:pt x="2658863" y="1278450"/>
                  <a:pt x="2657723" y="1284154"/>
                </a:cubicBezTo>
                <a:cubicBezTo>
                  <a:pt x="2656582" y="1288717"/>
                  <a:pt x="2654871" y="1292709"/>
                  <a:pt x="2653730" y="1297272"/>
                </a:cubicBezTo>
                <a:cubicBezTo>
                  <a:pt x="2651449" y="1302976"/>
                  <a:pt x="2648597" y="1308680"/>
                  <a:pt x="2647456" y="1314953"/>
                </a:cubicBezTo>
                <a:cubicBezTo>
                  <a:pt x="2646316" y="1320657"/>
                  <a:pt x="2643464" y="1325791"/>
                  <a:pt x="2639471" y="1329783"/>
                </a:cubicBezTo>
                <a:cubicBezTo>
                  <a:pt x="2637760" y="1331494"/>
                  <a:pt x="2636049" y="1333205"/>
                  <a:pt x="2633767" y="1333205"/>
                </a:cubicBezTo>
                <a:cubicBezTo>
                  <a:pt x="2625212" y="1333205"/>
                  <a:pt x="2616656" y="1334916"/>
                  <a:pt x="2608671" y="1330924"/>
                </a:cubicBezTo>
                <a:cubicBezTo>
                  <a:pt x="2605819" y="1329783"/>
                  <a:pt x="2601827" y="1329783"/>
                  <a:pt x="2598404" y="1329213"/>
                </a:cubicBezTo>
                <a:cubicBezTo>
                  <a:pt x="2590990" y="1328642"/>
                  <a:pt x="2583575" y="1330924"/>
                  <a:pt x="2577301" y="1334916"/>
                </a:cubicBezTo>
                <a:cubicBezTo>
                  <a:pt x="2574449" y="1336627"/>
                  <a:pt x="2571027" y="1337198"/>
                  <a:pt x="2567604" y="1336057"/>
                </a:cubicBezTo>
                <a:cubicBezTo>
                  <a:pt x="2555627" y="1333205"/>
                  <a:pt x="2543079" y="1329783"/>
                  <a:pt x="2530530" y="1328642"/>
                </a:cubicBezTo>
                <a:cubicBezTo>
                  <a:pt x="2525968" y="1328072"/>
                  <a:pt x="2520834" y="1327502"/>
                  <a:pt x="2517412" y="1325220"/>
                </a:cubicBezTo>
                <a:cubicBezTo>
                  <a:pt x="2511708" y="1321798"/>
                  <a:pt x="2506005" y="1320657"/>
                  <a:pt x="2499731" y="1319516"/>
                </a:cubicBezTo>
                <a:cubicBezTo>
                  <a:pt x="2494597" y="1318946"/>
                  <a:pt x="2490034" y="1316665"/>
                  <a:pt x="2486042" y="1312672"/>
                </a:cubicBezTo>
                <a:cubicBezTo>
                  <a:pt x="2484331" y="1310961"/>
                  <a:pt x="2482049" y="1309820"/>
                  <a:pt x="2480338" y="1309250"/>
                </a:cubicBezTo>
                <a:cubicBezTo>
                  <a:pt x="2470642" y="1306969"/>
                  <a:pt x="2460946" y="1307539"/>
                  <a:pt x="2451820" y="1311531"/>
                </a:cubicBezTo>
                <a:cubicBezTo>
                  <a:pt x="2446116" y="1314383"/>
                  <a:pt x="2440983" y="1322939"/>
                  <a:pt x="2442694" y="1330354"/>
                </a:cubicBezTo>
                <a:cubicBezTo>
                  <a:pt x="2443264" y="1332635"/>
                  <a:pt x="2444405" y="1334916"/>
                  <a:pt x="2444975" y="1336627"/>
                </a:cubicBezTo>
                <a:cubicBezTo>
                  <a:pt x="2445546" y="1338909"/>
                  <a:pt x="2444405" y="1341191"/>
                  <a:pt x="2443264" y="1342902"/>
                </a:cubicBezTo>
                <a:cubicBezTo>
                  <a:pt x="2442123" y="1344042"/>
                  <a:pt x="2440983" y="1345754"/>
                  <a:pt x="2439842" y="1346894"/>
                </a:cubicBezTo>
                <a:cubicBezTo>
                  <a:pt x="2436990" y="1349746"/>
                  <a:pt x="2431857" y="1350316"/>
                  <a:pt x="2429005" y="1348605"/>
                </a:cubicBezTo>
                <a:cubicBezTo>
                  <a:pt x="2427294" y="1347465"/>
                  <a:pt x="2425012" y="1345754"/>
                  <a:pt x="2423301" y="1344613"/>
                </a:cubicBezTo>
                <a:cubicBezTo>
                  <a:pt x="2420449" y="1342902"/>
                  <a:pt x="2417597" y="1340620"/>
                  <a:pt x="2414746" y="1338909"/>
                </a:cubicBezTo>
                <a:cubicBezTo>
                  <a:pt x="2407901" y="1334916"/>
                  <a:pt x="2400486" y="1332065"/>
                  <a:pt x="2391931" y="1332065"/>
                </a:cubicBezTo>
                <a:cubicBezTo>
                  <a:pt x="2388509" y="1332065"/>
                  <a:pt x="2385657" y="1329783"/>
                  <a:pt x="2383946" y="1326361"/>
                </a:cubicBezTo>
                <a:cubicBezTo>
                  <a:pt x="2382805" y="1324080"/>
                  <a:pt x="2382235" y="1322368"/>
                  <a:pt x="2381664" y="1320087"/>
                </a:cubicBezTo>
                <a:cubicBezTo>
                  <a:pt x="2380524" y="1316665"/>
                  <a:pt x="2378242" y="1314383"/>
                  <a:pt x="2374820" y="1313242"/>
                </a:cubicBezTo>
                <a:cubicBezTo>
                  <a:pt x="2365123" y="1309820"/>
                  <a:pt x="2355428" y="1306969"/>
                  <a:pt x="2344590" y="1308109"/>
                </a:cubicBezTo>
                <a:cubicBezTo>
                  <a:pt x="2338316" y="1308680"/>
                  <a:pt x="2333753" y="1305828"/>
                  <a:pt x="2328050" y="1304117"/>
                </a:cubicBezTo>
                <a:cubicBezTo>
                  <a:pt x="2327479" y="1304117"/>
                  <a:pt x="2326909" y="1303546"/>
                  <a:pt x="2326338" y="1303546"/>
                </a:cubicBezTo>
                <a:cubicBezTo>
                  <a:pt x="2322346" y="1298983"/>
                  <a:pt x="2317213" y="1296702"/>
                  <a:pt x="2312079" y="1294991"/>
                </a:cubicBezTo>
                <a:cubicBezTo>
                  <a:pt x="2309798" y="1294420"/>
                  <a:pt x="2308657" y="1289287"/>
                  <a:pt x="2310368" y="1287576"/>
                </a:cubicBezTo>
                <a:cubicBezTo>
                  <a:pt x="2312650" y="1285294"/>
                  <a:pt x="2315502" y="1283013"/>
                  <a:pt x="2317783" y="1280161"/>
                </a:cubicBezTo>
                <a:cubicBezTo>
                  <a:pt x="2321205" y="1276168"/>
                  <a:pt x="2321205" y="1271606"/>
                  <a:pt x="2319494" y="1267043"/>
                </a:cubicBezTo>
                <a:cubicBezTo>
                  <a:pt x="2318354" y="1264191"/>
                  <a:pt x="2316072" y="1262479"/>
                  <a:pt x="2314931" y="1260198"/>
                </a:cubicBezTo>
                <a:cubicBezTo>
                  <a:pt x="2314361" y="1259057"/>
                  <a:pt x="2314361" y="1257917"/>
                  <a:pt x="2314361" y="1256776"/>
                </a:cubicBezTo>
                <a:cubicBezTo>
                  <a:pt x="2315502" y="1253354"/>
                  <a:pt x="2317213" y="1250502"/>
                  <a:pt x="2318354" y="1247650"/>
                </a:cubicBezTo>
                <a:cubicBezTo>
                  <a:pt x="2318924" y="1245939"/>
                  <a:pt x="2317213" y="1244228"/>
                  <a:pt x="2315502" y="1244798"/>
                </a:cubicBezTo>
                <a:cubicBezTo>
                  <a:pt x="2312650" y="1245368"/>
                  <a:pt x="2309798" y="1245939"/>
                  <a:pt x="2308087" y="1243087"/>
                </a:cubicBezTo>
                <a:cubicBezTo>
                  <a:pt x="2304665" y="1238524"/>
                  <a:pt x="2300102" y="1239095"/>
                  <a:pt x="2295539" y="1240235"/>
                </a:cubicBezTo>
                <a:cubicBezTo>
                  <a:pt x="2290976" y="1241376"/>
                  <a:pt x="2286983" y="1243087"/>
                  <a:pt x="2282420" y="1244228"/>
                </a:cubicBezTo>
                <a:cubicBezTo>
                  <a:pt x="2279568" y="1244798"/>
                  <a:pt x="2276716" y="1244798"/>
                  <a:pt x="2273864" y="1244798"/>
                </a:cubicBezTo>
                <a:cubicBezTo>
                  <a:pt x="2269872" y="1241376"/>
                  <a:pt x="2264739" y="1245939"/>
                  <a:pt x="2260746" y="1244228"/>
                </a:cubicBezTo>
                <a:cubicBezTo>
                  <a:pt x="2255613" y="1241946"/>
                  <a:pt x="2252191" y="1245368"/>
                  <a:pt x="2247628" y="1245939"/>
                </a:cubicBezTo>
                <a:cubicBezTo>
                  <a:pt x="2244206" y="1246509"/>
                  <a:pt x="2240783" y="1246509"/>
                  <a:pt x="2237361" y="1245939"/>
                </a:cubicBezTo>
                <a:cubicBezTo>
                  <a:pt x="2228806" y="1244798"/>
                  <a:pt x="2220250" y="1244798"/>
                  <a:pt x="2212265" y="1247650"/>
                </a:cubicBezTo>
                <a:cubicBezTo>
                  <a:pt x="2207702" y="1249361"/>
                  <a:pt x="2203139" y="1248791"/>
                  <a:pt x="2198576" y="1249361"/>
                </a:cubicBezTo>
                <a:cubicBezTo>
                  <a:pt x="2194583" y="1249361"/>
                  <a:pt x="2190591" y="1250502"/>
                  <a:pt x="2187169" y="1252213"/>
                </a:cubicBezTo>
                <a:cubicBezTo>
                  <a:pt x="2181465" y="1255635"/>
                  <a:pt x="2175191" y="1258487"/>
                  <a:pt x="2168917" y="1261339"/>
                </a:cubicBezTo>
                <a:cubicBezTo>
                  <a:pt x="2164354" y="1263620"/>
                  <a:pt x="2159791" y="1265331"/>
                  <a:pt x="2155798" y="1268754"/>
                </a:cubicBezTo>
                <a:cubicBezTo>
                  <a:pt x="2151235" y="1273317"/>
                  <a:pt x="2145532" y="1273887"/>
                  <a:pt x="2139828" y="1271606"/>
                </a:cubicBezTo>
                <a:cubicBezTo>
                  <a:pt x="2135265" y="1269895"/>
                  <a:pt x="2131272" y="1269324"/>
                  <a:pt x="2126709" y="1269895"/>
                </a:cubicBezTo>
                <a:cubicBezTo>
                  <a:pt x="2122147" y="1270465"/>
                  <a:pt x="2117584" y="1270465"/>
                  <a:pt x="2113021" y="1269895"/>
                </a:cubicBezTo>
                <a:cubicBezTo>
                  <a:pt x="2110739" y="1269895"/>
                  <a:pt x="2109028" y="1268183"/>
                  <a:pt x="2106747" y="1267043"/>
                </a:cubicBezTo>
                <a:cubicBezTo>
                  <a:pt x="2105606" y="1266472"/>
                  <a:pt x="2105035" y="1265331"/>
                  <a:pt x="2104465" y="1264761"/>
                </a:cubicBezTo>
                <a:cubicBezTo>
                  <a:pt x="2099902" y="1260198"/>
                  <a:pt x="2095339" y="1261339"/>
                  <a:pt x="2093058" y="1267613"/>
                </a:cubicBezTo>
                <a:cubicBezTo>
                  <a:pt x="2091917" y="1271035"/>
                  <a:pt x="2090776" y="1273887"/>
                  <a:pt x="2089635" y="1277309"/>
                </a:cubicBezTo>
                <a:cubicBezTo>
                  <a:pt x="2087924" y="1285294"/>
                  <a:pt x="2082791" y="1290428"/>
                  <a:pt x="2075947" y="1293850"/>
                </a:cubicBezTo>
                <a:cubicBezTo>
                  <a:pt x="2070243" y="1297272"/>
                  <a:pt x="2063969" y="1300694"/>
                  <a:pt x="2058265" y="1304687"/>
                </a:cubicBezTo>
                <a:cubicBezTo>
                  <a:pt x="2053132" y="1308109"/>
                  <a:pt x="2047999" y="1312102"/>
                  <a:pt x="2047999" y="1319516"/>
                </a:cubicBezTo>
                <a:cubicBezTo>
                  <a:pt x="2047999" y="1322368"/>
                  <a:pt x="2045717" y="1324650"/>
                  <a:pt x="2044006" y="1326931"/>
                </a:cubicBezTo>
                <a:cubicBezTo>
                  <a:pt x="2041154" y="1330924"/>
                  <a:pt x="2040013" y="1334916"/>
                  <a:pt x="2040584" y="1340050"/>
                </a:cubicBezTo>
                <a:cubicBezTo>
                  <a:pt x="2041154" y="1343472"/>
                  <a:pt x="2041154" y="1346894"/>
                  <a:pt x="2041154" y="1350316"/>
                </a:cubicBezTo>
                <a:cubicBezTo>
                  <a:pt x="2041154" y="1353168"/>
                  <a:pt x="2040584" y="1356020"/>
                  <a:pt x="2038873" y="1358302"/>
                </a:cubicBezTo>
                <a:cubicBezTo>
                  <a:pt x="2036591" y="1361724"/>
                  <a:pt x="2034310" y="1365146"/>
                  <a:pt x="2032028" y="1367998"/>
                </a:cubicBezTo>
                <a:cubicBezTo>
                  <a:pt x="2030887" y="1369709"/>
                  <a:pt x="2029176" y="1371420"/>
                  <a:pt x="2026895" y="1372561"/>
                </a:cubicBezTo>
                <a:cubicBezTo>
                  <a:pt x="2024043" y="1374272"/>
                  <a:pt x="2021191" y="1375983"/>
                  <a:pt x="2018339" y="1378265"/>
                </a:cubicBezTo>
                <a:cubicBezTo>
                  <a:pt x="2014917" y="1381116"/>
                  <a:pt x="2010925" y="1382828"/>
                  <a:pt x="2005791" y="1383968"/>
                </a:cubicBezTo>
                <a:cubicBezTo>
                  <a:pt x="2001228" y="1384539"/>
                  <a:pt x="1998376" y="1387390"/>
                  <a:pt x="1996095" y="1390242"/>
                </a:cubicBezTo>
                <a:cubicBezTo>
                  <a:pt x="1994954" y="1391953"/>
                  <a:pt x="1993243" y="1393664"/>
                  <a:pt x="1992102" y="1395946"/>
                </a:cubicBezTo>
                <a:cubicBezTo>
                  <a:pt x="1990391" y="1400509"/>
                  <a:pt x="1986969" y="1403361"/>
                  <a:pt x="1982976" y="1405642"/>
                </a:cubicBezTo>
                <a:cubicBezTo>
                  <a:pt x="1978413" y="1408494"/>
                  <a:pt x="1976132" y="1412487"/>
                  <a:pt x="1973280" y="1417050"/>
                </a:cubicBezTo>
                <a:cubicBezTo>
                  <a:pt x="1968717" y="1425035"/>
                  <a:pt x="1965295" y="1433590"/>
                  <a:pt x="1958451" y="1439864"/>
                </a:cubicBezTo>
                <a:cubicBezTo>
                  <a:pt x="1956740" y="1441575"/>
                  <a:pt x="1955599" y="1443286"/>
                  <a:pt x="1954458" y="1445568"/>
                </a:cubicBezTo>
                <a:cubicBezTo>
                  <a:pt x="1950466" y="1454124"/>
                  <a:pt x="1946473" y="1463249"/>
                  <a:pt x="1940769" y="1471235"/>
                </a:cubicBezTo>
                <a:cubicBezTo>
                  <a:pt x="1938488" y="1474657"/>
                  <a:pt x="1937917" y="1478649"/>
                  <a:pt x="1937347" y="1482642"/>
                </a:cubicBezTo>
                <a:cubicBezTo>
                  <a:pt x="1936777" y="1487775"/>
                  <a:pt x="1937917" y="1491768"/>
                  <a:pt x="1942480" y="1494620"/>
                </a:cubicBezTo>
                <a:cubicBezTo>
                  <a:pt x="1946473" y="1496901"/>
                  <a:pt x="1947614" y="1500894"/>
                  <a:pt x="1946473" y="1504886"/>
                </a:cubicBezTo>
                <a:cubicBezTo>
                  <a:pt x="1945332" y="1508879"/>
                  <a:pt x="1945332" y="1512301"/>
                  <a:pt x="1946473" y="1516294"/>
                </a:cubicBezTo>
                <a:cubicBezTo>
                  <a:pt x="1949325" y="1526560"/>
                  <a:pt x="1950466" y="1536256"/>
                  <a:pt x="1945332" y="1546523"/>
                </a:cubicBezTo>
                <a:cubicBezTo>
                  <a:pt x="1944762" y="1547664"/>
                  <a:pt x="1944762" y="1548805"/>
                  <a:pt x="1944191" y="1549945"/>
                </a:cubicBezTo>
                <a:cubicBezTo>
                  <a:pt x="1942480" y="1560212"/>
                  <a:pt x="1939628" y="1569908"/>
                  <a:pt x="1932214" y="1577894"/>
                </a:cubicBezTo>
                <a:cubicBezTo>
                  <a:pt x="1931643" y="1578464"/>
                  <a:pt x="1931643" y="1580175"/>
                  <a:pt x="1932214" y="1580746"/>
                </a:cubicBezTo>
                <a:cubicBezTo>
                  <a:pt x="1933925" y="1583597"/>
                  <a:pt x="1936206" y="1586449"/>
                  <a:pt x="1937917" y="1589301"/>
                </a:cubicBezTo>
                <a:cubicBezTo>
                  <a:pt x="1939628" y="1592153"/>
                  <a:pt x="1941340" y="1595575"/>
                  <a:pt x="1939628" y="1598997"/>
                </a:cubicBezTo>
                <a:cubicBezTo>
                  <a:pt x="1937347" y="1604131"/>
                  <a:pt x="1939058" y="1609264"/>
                  <a:pt x="1941340" y="1613827"/>
                </a:cubicBezTo>
                <a:cubicBezTo>
                  <a:pt x="1943051" y="1617819"/>
                  <a:pt x="1946473" y="1620101"/>
                  <a:pt x="1949895" y="1621812"/>
                </a:cubicBezTo>
                <a:cubicBezTo>
                  <a:pt x="1952747" y="1623523"/>
                  <a:pt x="1956169" y="1624093"/>
                  <a:pt x="1959591" y="1625234"/>
                </a:cubicBezTo>
                <a:cubicBezTo>
                  <a:pt x="1959591" y="1625234"/>
                  <a:pt x="1959591" y="1625234"/>
                  <a:pt x="1959591" y="1624664"/>
                </a:cubicBezTo>
                <a:lnTo>
                  <a:pt x="1960162" y="1624093"/>
                </a:lnTo>
                <a:lnTo>
                  <a:pt x="1959591" y="1625234"/>
                </a:lnTo>
                <a:cubicBezTo>
                  <a:pt x="1959591" y="1625234"/>
                  <a:pt x="1959591" y="1625234"/>
                  <a:pt x="1959591" y="1625234"/>
                </a:cubicBezTo>
                <a:cubicBezTo>
                  <a:pt x="1959591" y="1628656"/>
                  <a:pt x="1960732" y="1631508"/>
                  <a:pt x="1964154" y="1633790"/>
                </a:cubicBezTo>
                <a:cubicBezTo>
                  <a:pt x="1967006" y="1635501"/>
                  <a:pt x="1969288" y="1637782"/>
                  <a:pt x="1970429" y="1641775"/>
                </a:cubicBezTo>
                <a:cubicBezTo>
                  <a:pt x="1970999" y="1644056"/>
                  <a:pt x="1972710" y="1645767"/>
                  <a:pt x="1974991" y="1646908"/>
                </a:cubicBezTo>
                <a:cubicBezTo>
                  <a:pt x="1979554" y="1649190"/>
                  <a:pt x="1983547" y="1652612"/>
                  <a:pt x="1986969" y="1656605"/>
                </a:cubicBezTo>
                <a:cubicBezTo>
                  <a:pt x="1988680" y="1658316"/>
                  <a:pt x="1989821" y="1660597"/>
                  <a:pt x="1990391" y="1662308"/>
                </a:cubicBezTo>
                <a:cubicBezTo>
                  <a:pt x="1990962" y="1669723"/>
                  <a:pt x="1994384" y="1675427"/>
                  <a:pt x="1997806" y="1681130"/>
                </a:cubicBezTo>
                <a:cubicBezTo>
                  <a:pt x="2001228" y="1687404"/>
                  <a:pt x="2005791" y="1691967"/>
                  <a:pt x="2012636" y="1694819"/>
                </a:cubicBezTo>
                <a:cubicBezTo>
                  <a:pt x="2017198" y="1696530"/>
                  <a:pt x="2021762" y="1699382"/>
                  <a:pt x="2025754" y="1702804"/>
                </a:cubicBezTo>
                <a:cubicBezTo>
                  <a:pt x="2034880" y="1710219"/>
                  <a:pt x="2044006" y="1718204"/>
                  <a:pt x="2054272" y="1724478"/>
                </a:cubicBezTo>
                <a:cubicBezTo>
                  <a:pt x="2059406" y="1727330"/>
                  <a:pt x="2064539" y="1729612"/>
                  <a:pt x="2069672" y="1731323"/>
                </a:cubicBezTo>
                <a:cubicBezTo>
                  <a:pt x="2071384" y="1731893"/>
                  <a:pt x="2073095" y="1731893"/>
                  <a:pt x="2074806" y="1731323"/>
                </a:cubicBezTo>
                <a:cubicBezTo>
                  <a:pt x="2078799" y="1729612"/>
                  <a:pt x="2082221" y="1727901"/>
                  <a:pt x="2085643" y="1726190"/>
                </a:cubicBezTo>
                <a:cubicBezTo>
                  <a:pt x="2091917" y="1723338"/>
                  <a:pt x="2098191" y="1721626"/>
                  <a:pt x="2105606" y="1721626"/>
                </a:cubicBezTo>
                <a:cubicBezTo>
                  <a:pt x="2110169" y="1721626"/>
                  <a:pt x="2114732" y="1721056"/>
                  <a:pt x="2119295" y="1720486"/>
                </a:cubicBezTo>
                <a:cubicBezTo>
                  <a:pt x="2126139" y="1719345"/>
                  <a:pt x="2132984" y="1719915"/>
                  <a:pt x="2139258" y="1723338"/>
                </a:cubicBezTo>
                <a:cubicBezTo>
                  <a:pt x="2140969" y="1723908"/>
                  <a:pt x="2142680" y="1724478"/>
                  <a:pt x="2144391" y="1725049"/>
                </a:cubicBezTo>
                <a:cubicBezTo>
                  <a:pt x="2147813" y="1726190"/>
                  <a:pt x="2151235" y="1726190"/>
                  <a:pt x="2154658" y="1724478"/>
                </a:cubicBezTo>
                <a:cubicBezTo>
                  <a:pt x="2158650" y="1723338"/>
                  <a:pt x="2162072" y="1722197"/>
                  <a:pt x="2166065" y="1720486"/>
                </a:cubicBezTo>
                <a:cubicBezTo>
                  <a:pt x="2169487" y="1719345"/>
                  <a:pt x="2172339" y="1718204"/>
                  <a:pt x="2175191" y="1716493"/>
                </a:cubicBezTo>
                <a:cubicBezTo>
                  <a:pt x="2179754" y="1713641"/>
                  <a:pt x="2184317" y="1711360"/>
                  <a:pt x="2189450" y="1710219"/>
                </a:cubicBezTo>
                <a:cubicBezTo>
                  <a:pt x="2194583" y="1708508"/>
                  <a:pt x="2199146" y="1706227"/>
                  <a:pt x="2204280" y="1705656"/>
                </a:cubicBezTo>
                <a:cubicBezTo>
                  <a:pt x="2211695" y="1705086"/>
                  <a:pt x="2218539" y="1701663"/>
                  <a:pt x="2225954" y="1702804"/>
                </a:cubicBezTo>
                <a:cubicBezTo>
                  <a:pt x="2227665" y="1703375"/>
                  <a:pt x="2229376" y="1702804"/>
                  <a:pt x="2231087" y="1703375"/>
                </a:cubicBezTo>
                <a:cubicBezTo>
                  <a:pt x="2237361" y="1706227"/>
                  <a:pt x="2243065" y="1710219"/>
                  <a:pt x="2245917" y="1717063"/>
                </a:cubicBezTo>
                <a:cubicBezTo>
                  <a:pt x="2247057" y="1720486"/>
                  <a:pt x="2248198" y="1723338"/>
                  <a:pt x="2249909" y="1726760"/>
                </a:cubicBezTo>
                <a:cubicBezTo>
                  <a:pt x="2252761" y="1732463"/>
                  <a:pt x="2257894" y="1734745"/>
                  <a:pt x="2263598" y="1735315"/>
                </a:cubicBezTo>
                <a:cubicBezTo>
                  <a:pt x="2265309" y="1735315"/>
                  <a:pt x="2267020" y="1735315"/>
                  <a:pt x="2268731" y="1734745"/>
                </a:cubicBezTo>
                <a:cubicBezTo>
                  <a:pt x="2276146" y="1733604"/>
                  <a:pt x="2283561" y="1732463"/>
                  <a:pt x="2290405" y="1730752"/>
                </a:cubicBezTo>
                <a:cubicBezTo>
                  <a:pt x="2294968" y="1729612"/>
                  <a:pt x="2297820" y="1729612"/>
                  <a:pt x="2300672" y="1734175"/>
                </a:cubicBezTo>
                <a:cubicBezTo>
                  <a:pt x="2301813" y="1735886"/>
                  <a:pt x="2303524" y="1737597"/>
                  <a:pt x="2305235" y="1738737"/>
                </a:cubicBezTo>
                <a:cubicBezTo>
                  <a:pt x="2311509" y="1742730"/>
                  <a:pt x="2312079" y="1749004"/>
                  <a:pt x="2312079" y="1755278"/>
                </a:cubicBezTo>
                <a:cubicBezTo>
                  <a:pt x="2312079" y="1759271"/>
                  <a:pt x="2310938" y="1763264"/>
                  <a:pt x="2309798" y="1767256"/>
                </a:cubicBezTo>
                <a:cubicBezTo>
                  <a:pt x="2308657" y="1770678"/>
                  <a:pt x="2306376" y="1773530"/>
                  <a:pt x="2305805" y="1776382"/>
                </a:cubicBezTo>
                <a:cubicBezTo>
                  <a:pt x="2305235" y="1780375"/>
                  <a:pt x="2306376" y="1784367"/>
                  <a:pt x="2305235" y="1788360"/>
                </a:cubicBezTo>
                <a:cubicBezTo>
                  <a:pt x="2303524" y="1794064"/>
                  <a:pt x="2302954" y="1800908"/>
                  <a:pt x="2298391" y="1805471"/>
                </a:cubicBezTo>
                <a:cubicBezTo>
                  <a:pt x="2297820" y="1806041"/>
                  <a:pt x="2297820" y="1807752"/>
                  <a:pt x="2297820" y="1808893"/>
                </a:cubicBezTo>
                <a:cubicBezTo>
                  <a:pt x="2297820" y="1809463"/>
                  <a:pt x="2297820" y="1810033"/>
                  <a:pt x="2298391" y="1810604"/>
                </a:cubicBezTo>
                <a:cubicBezTo>
                  <a:pt x="2305805" y="1829426"/>
                  <a:pt x="2308657" y="1832848"/>
                  <a:pt x="2323487" y="1846537"/>
                </a:cubicBezTo>
                <a:cubicBezTo>
                  <a:pt x="2325768" y="1848819"/>
                  <a:pt x="2328620" y="1851100"/>
                  <a:pt x="2330901" y="1853381"/>
                </a:cubicBezTo>
                <a:cubicBezTo>
                  <a:pt x="2335465" y="1857374"/>
                  <a:pt x="2338316" y="1861937"/>
                  <a:pt x="2340598" y="1867070"/>
                </a:cubicBezTo>
                <a:cubicBezTo>
                  <a:pt x="2341739" y="1869352"/>
                  <a:pt x="2342879" y="1872204"/>
                  <a:pt x="2343450" y="1875056"/>
                </a:cubicBezTo>
                <a:cubicBezTo>
                  <a:pt x="2345161" y="1881330"/>
                  <a:pt x="2348012" y="1887604"/>
                  <a:pt x="2351435" y="1893878"/>
                </a:cubicBezTo>
                <a:cubicBezTo>
                  <a:pt x="2355998" y="1900722"/>
                  <a:pt x="2355998" y="1908708"/>
                  <a:pt x="2357709" y="1916693"/>
                </a:cubicBezTo>
                <a:cubicBezTo>
                  <a:pt x="2358279" y="1917833"/>
                  <a:pt x="2356568" y="1920115"/>
                  <a:pt x="2356568" y="1921826"/>
                </a:cubicBezTo>
                <a:cubicBezTo>
                  <a:pt x="2355998" y="1924107"/>
                  <a:pt x="2355998" y="1926389"/>
                  <a:pt x="2356568" y="1928670"/>
                </a:cubicBezTo>
                <a:cubicBezTo>
                  <a:pt x="2357709" y="1933804"/>
                  <a:pt x="2358850" y="1938937"/>
                  <a:pt x="2361131" y="1943500"/>
                </a:cubicBezTo>
                <a:cubicBezTo>
                  <a:pt x="2362272" y="1945211"/>
                  <a:pt x="2363412" y="1947492"/>
                  <a:pt x="2363983" y="1949774"/>
                </a:cubicBezTo>
                <a:cubicBezTo>
                  <a:pt x="2366264" y="1958900"/>
                  <a:pt x="2366264" y="1968026"/>
                  <a:pt x="2358279" y="1974870"/>
                </a:cubicBezTo>
                <a:cubicBezTo>
                  <a:pt x="2354857" y="1977722"/>
                  <a:pt x="2352576" y="1981714"/>
                  <a:pt x="2349153" y="1985137"/>
                </a:cubicBezTo>
                <a:cubicBezTo>
                  <a:pt x="2345731" y="1988559"/>
                  <a:pt x="2344020" y="1992551"/>
                  <a:pt x="2343450" y="1997115"/>
                </a:cubicBezTo>
                <a:cubicBezTo>
                  <a:pt x="2342309" y="2004529"/>
                  <a:pt x="2340598" y="2011374"/>
                  <a:pt x="2337176" y="2018218"/>
                </a:cubicBezTo>
                <a:cubicBezTo>
                  <a:pt x="2335465" y="2021640"/>
                  <a:pt x="2334324" y="2025633"/>
                  <a:pt x="2334324" y="2029625"/>
                </a:cubicBezTo>
                <a:cubicBezTo>
                  <a:pt x="2334324" y="2036470"/>
                  <a:pt x="2334324" y="2043314"/>
                  <a:pt x="2334324" y="2050159"/>
                </a:cubicBezTo>
                <a:cubicBezTo>
                  <a:pt x="2334324" y="2053581"/>
                  <a:pt x="2335465" y="2057003"/>
                  <a:pt x="2337746" y="2059285"/>
                </a:cubicBezTo>
                <a:cubicBezTo>
                  <a:pt x="2344590" y="2066129"/>
                  <a:pt x="2348583" y="2074115"/>
                  <a:pt x="2351435" y="2082670"/>
                </a:cubicBezTo>
                <a:cubicBezTo>
                  <a:pt x="2354857" y="2091796"/>
                  <a:pt x="2358850" y="2100351"/>
                  <a:pt x="2363412" y="2108907"/>
                </a:cubicBezTo>
                <a:cubicBezTo>
                  <a:pt x="2366835" y="2115181"/>
                  <a:pt x="2369116" y="2120885"/>
                  <a:pt x="2369116" y="2128300"/>
                </a:cubicBezTo>
                <a:cubicBezTo>
                  <a:pt x="2369116" y="2135714"/>
                  <a:pt x="2370257" y="2143129"/>
                  <a:pt x="2372539" y="2149973"/>
                </a:cubicBezTo>
                <a:cubicBezTo>
                  <a:pt x="2373679" y="2152825"/>
                  <a:pt x="2374250" y="2155677"/>
                  <a:pt x="2374250" y="2158529"/>
                </a:cubicBezTo>
                <a:cubicBezTo>
                  <a:pt x="2374250" y="2166514"/>
                  <a:pt x="2376531" y="2174499"/>
                  <a:pt x="2378242" y="2181914"/>
                </a:cubicBezTo>
                <a:cubicBezTo>
                  <a:pt x="2379953" y="2190470"/>
                  <a:pt x="2383946" y="2197884"/>
                  <a:pt x="2389079" y="2204729"/>
                </a:cubicBezTo>
                <a:cubicBezTo>
                  <a:pt x="2391931" y="2208151"/>
                  <a:pt x="2394213" y="2212144"/>
                  <a:pt x="2397635" y="2215566"/>
                </a:cubicBezTo>
                <a:cubicBezTo>
                  <a:pt x="2400486" y="2218988"/>
                  <a:pt x="2402197" y="2222981"/>
                  <a:pt x="2403338" y="2228114"/>
                </a:cubicBezTo>
                <a:cubicBezTo>
                  <a:pt x="2405620" y="2237240"/>
                  <a:pt x="2407901" y="2245795"/>
                  <a:pt x="2412464" y="2253781"/>
                </a:cubicBezTo>
                <a:cubicBezTo>
                  <a:pt x="2413605" y="2255491"/>
                  <a:pt x="2414175" y="2257773"/>
                  <a:pt x="2415316" y="2260055"/>
                </a:cubicBezTo>
                <a:cubicBezTo>
                  <a:pt x="2417027" y="2265188"/>
                  <a:pt x="2417597" y="2269751"/>
                  <a:pt x="2413605" y="2274314"/>
                </a:cubicBezTo>
                <a:cubicBezTo>
                  <a:pt x="2411894" y="2276025"/>
                  <a:pt x="2411894" y="2278877"/>
                  <a:pt x="2413035" y="2280588"/>
                </a:cubicBezTo>
                <a:cubicBezTo>
                  <a:pt x="2416457" y="2285151"/>
                  <a:pt x="2416457" y="2290284"/>
                  <a:pt x="2417027" y="2295417"/>
                </a:cubicBezTo>
                <a:cubicBezTo>
                  <a:pt x="2417027" y="2296558"/>
                  <a:pt x="2417597" y="2297699"/>
                  <a:pt x="2418738" y="2298269"/>
                </a:cubicBezTo>
                <a:cubicBezTo>
                  <a:pt x="2424442" y="2301692"/>
                  <a:pt x="2430716" y="2305114"/>
                  <a:pt x="2436990" y="2307966"/>
                </a:cubicBezTo>
                <a:cubicBezTo>
                  <a:pt x="2438131" y="2308536"/>
                  <a:pt x="2440412" y="2308536"/>
                  <a:pt x="2442123" y="2307966"/>
                </a:cubicBezTo>
                <a:cubicBezTo>
                  <a:pt x="2447827" y="2305114"/>
                  <a:pt x="2453531" y="2302832"/>
                  <a:pt x="2459805" y="2303403"/>
                </a:cubicBezTo>
                <a:cubicBezTo>
                  <a:pt x="2462657" y="2303403"/>
                  <a:pt x="2465509" y="2302832"/>
                  <a:pt x="2467790" y="2301692"/>
                </a:cubicBezTo>
                <a:cubicBezTo>
                  <a:pt x="2472353" y="2299410"/>
                  <a:pt x="2477486" y="2298840"/>
                  <a:pt x="2482620" y="2298840"/>
                </a:cubicBezTo>
                <a:cubicBezTo>
                  <a:pt x="2488323" y="2298840"/>
                  <a:pt x="2494027" y="2297129"/>
                  <a:pt x="2499160" y="2299410"/>
                </a:cubicBezTo>
                <a:cubicBezTo>
                  <a:pt x="2500872" y="2299980"/>
                  <a:pt x="2503153" y="2300551"/>
                  <a:pt x="2504294" y="2299980"/>
                </a:cubicBezTo>
                <a:cubicBezTo>
                  <a:pt x="2509427" y="2297129"/>
                  <a:pt x="2516271" y="2300551"/>
                  <a:pt x="2520264" y="2294847"/>
                </a:cubicBezTo>
                <a:cubicBezTo>
                  <a:pt x="2520834" y="2293707"/>
                  <a:pt x="2523116" y="2293136"/>
                  <a:pt x="2524827" y="2293136"/>
                </a:cubicBezTo>
                <a:cubicBezTo>
                  <a:pt x="2533382" y="2293136"/>
                  <a:pt x="2540227" y="2289143"/>
                  <a:pt x="2547071" y="2284581"/>
                </a:cubicBezTo>
                <a:cubicBezTo>
                  <a:pt x="2556768" y="2278306"/>
                  <a:pt x="2564753" y="2269751"/>
                  <a:pt x="2572738" y="2262336"/>
                </a:cubicBezTo>
                <a:cubicBezTo>
                  <a:pt x="2578442" y="2257203"/>
                  <a:pt x="2583575" y="2252069"/>
                  <a:pt x="2587567" y="2245795"/>
                </a:cubicBezTo>
                <a:cubicBezTo>
                  <a:pt x="2591560" y="2239522"/>
                  <a:pt x="2596693" y="2233818"/>
                  <a:pt x="2600686" y="2227544"/>
                </a:cubicBezTo>
                <a:cubicBezTo>
                  <a:pt x="2602967" y="2224121"/>
                  <a:pt x="2605249" y="2220699"/>
                  <a:pt x="2608671" y="2218988"/>
                </a:cubicBezTo>
                <a:cubicBezTo>
                  <a:pt x="2616086" y="2214425"/>
                  <a:pt x="2619508" y="2207581"/>
                  <a:pt x="2622360" y="2199596"/>
                </a:cubicBezTo>
                <a:cubicBezTo>
                  <a:pt x="2624071" y="2194462"/>
                  <a:pt x="2625212" y="2188759"/>
                  <a:pt x="2626923" y="2183055"/>
                </a:cubicBezTo>
                <a:cubicBezTo>
                  <a:pt x="2627493" y="2180203"/>
                  <a:pt x="2627493" y="2177351"/>
                  <a:pt x="2625782" y="2174499"/>
                </a:cubicBezTo>
                <a:cubicBezTo>
                  <a:pt x="2623501" y="2170507"/>
                  <a:pt x="2625782" y="2167655"/>
                  <a:pt x="2628064" y="2165374"/>
                </a:cubicBezTo>
                <a:cubicBezTo>
                  <a:pt x="2632056" y="2161951"/>
                  <a:pt x="2636049" y="2159100"/>
                  <a:pt x="2641182" y="2157958"/>
                </a:cubicBezTo>
                <a:cubicBezTo>
                  <a:pt x="2646886" y="2156818"/>
                  <a:pt x="2652019" y="2155107"/>
                  <a:pt x="2657152" y="2151685"/>
                </a:cubicBezTo>
                <a:cubicBezTo>
                  <a:pt x="2661145" y="2148833"/>
                  <a:pt x="2664567" y="2145411"/>
                  <a:pt x="2664567" y="2140847"/>
                </a:cubicBezTo>
                <a:cubicBezTo>
                  <a:pt x="2664567" y="2135144"/>
                  <a:pt x="2665708" y="2129440"/>
                  <a:pt x="2666849" y="2123736"/>
                </a:cubicBezTo>
                <a:cubicBezTo>
                  <a:pt x="2667419" y="2120885"/>
                  <a:pt x="2667419" y="2118033"/>
                  <a:pt x="2666278" y="2115181"/>
                </a:cubicBezTo>
                <a:cubicBezTo>
                  <a:pt x="2663997" y="2106625"/>
                  <a:pt x="2661145" y="2097500"/>
                  <a:pt x="2658863" y="2088944"/>
                </a:cubicBezTo>
                <a:cubicBezTo>
                  <a:pt x="2657723" y="2086092"/>
                  <a:pt x="2658293" y="2082670"/>
                  <a:pt x="2660575" y="2080959"/>
                </a:cubicBezTo>
                <a:cubicBezTo>
                  <a:pt x="2673123" y="2071263"/>
                  <a:pt x="2685101" y="2060426"/>
                  <a:pt x="2697078" y="2050159"/>
                </a:cubicBezTo>
                <a:cubicBezTo>
                  <a:pt x="2700501" y="2047307"/>
                  <a:pt x="2705063" y="2045026"/>
                  <a:pt x="2709056" y="2043885"/>
                </a:cubicBezTo>
                <a:cubicBezTo>
                  <a:pt x="2713619" y="2042174"/>
                  <a:pt x="2718182" y="2039322"/>
                  <a:pt x="2722745" y="2036470"/>
                </a:cubicBezTo>
                <a:cubicBezTo>
                  <a:pt x="2733011" y="2030767"/>
                  <a:pt x="2739286" y="2022781"/>
                  <a:pt x="2743278" y="2012514"/>
                </a:cubicBezTo>
                <a:cubicBezTo>
                  <a:pt x="2745560" y="2007381"/>
                  <a:pt x="2746700" y="2002818"/>
                  <a:pt x="2745560" y="1997685"/>
                </a:cubicBezTo>
                <a:cubicBezTo>
                  <a:pt x="2744989" y="1992551"/>
                  <a:pt x="2745560" y="1987418"/>
                  <a:pt x="2745560" y="1982285"/>
                </a:cubicBezTo>
                <a:cubicBezTo>
                  <a:pt x="2745560" y="1978292"/>
                  <a:pt x="2746700" y="1974300"/>
                  <a:pt x="2745560" y="1970307"/>
                </a:cubicBezTo>
                <a:cubicBezTo>
                  <a:pt x="2744419" y="1963463"/>
                  <a:pt x="2744989" y="1956619"/>
                  <a:pt x="2746700" y="1949774"/>
                </a:cubicBezTo>
                <a:cubicBezTo>
                  <a:pt x="2747271" y="1946352"/>
                  <a:pt x="2746130" y="1942930"/>
                  <a:pt x="2743278" y="1940648"/>
                </a:cubicBezTo>
                <a:cubicBezTo>
                  <a:pt x="2737575" y="1937226"/>
                  <a:pt x="2735293" y="1931522"/>
                  <a:pt x="2733011" y="1925248"/>
                </a:cubicBezTo>
                <a:cubicBezTo>
                  <a:pt x="2730730" y="1917263"/>
                  <a:pt x="2731300" y="1909278"/>
                  <a:pt x="2730159" y="1901863"/>
                </a:cubicBezTo>
                <a:cubicBezTo>
                  <a:pt x="2730159" y="1900152"/>
                  <a:pt x="2730730" y="1898441"/>
                  <a:pt x="2731300" y="1896730"/>
                </a:cubicBezTo>
                <a:cubicBezTo>
                  <a:pt x="2733011" y="1893307"/>
                  <a:pt x="2733011" y="1889885"/>
                  <a:pt x="2730159" y="1887604"/>
                </a:cubicBezTo>
                <a:cubicBezTo>
                  <a:pt x="2723886" y="1883041"/>
                  <a:pt x="2723315" y="1877908"/>
                  <a:pt x="2726167" y="1871063"/>
                </a:cubicBezTo>
                <a:cubicBezTo>
                  <a:pt x="2728448" y="1865930"/>
                  <a:pt x="2730159" y="1860226"/>
                  <a:pt x="2734152" y="1856233"/>
                </a:cubicBezTo>
                <a:cubicBezTo>
                  <a:pt x="2739286" y="1851100"/>
                  <a:pt x="2740426" y="1844256"/>
                  <a:pt x="2743848" y="1837982"/>
                </a:cubicBezTo>
                <a:cubicBezTo>
                  <a:pt x="2745560" y="1835130"/>
                  <a:pt x="2747271" y="1832278"/>
                  <a:pt x="2750693" y="1830567"/>
                </a:cubicBezTo>
                <a:cubicBezTo>
                  <a:pt x="2756397" y="1827715"/>
                  <a:pt x="2760960" y="1823152"/>
                  <a:pt x="2764382" y="1818019"/>
                </a:cubicBezTo>
                <a:cubicBezTo>
                  <a:pt x="2774078" y="1804330"/>
                  <a:pt x="2786056" y="1792922"/>
                  <a:pt x="2798034" y="1782085"/>
                </a:cubicBezTo>
                <a:cubicBezTo>
                  <a:pt x="2804878" y="1775241"/>
                  <a:pt x="2811723" y="1768397"/>
                  <a:pt x="2820848" y="1764404"/>
                </a:cubicBezTo>
                <a:cubicBezTo>
                  <a:pt x="2821989" y="1763834"/>
                  <a:pt x="2822559" y="1763264"/>
                  <a:pt x="2823700" y="1762693"/>
                </a:cubicBezTo>
                <a:cubicBezTo>
                  <a:pt x="2845374" y="1745582"/>
                  <a:pt x="2861915" y="1725619"/>
                  <a:pt x="2873322" y="1699952"/>
                </a:cubicBezTo>
                <a:cubicBezTo>
                  <a:pt x="2877315" y="1690827"/>
                  <a:pt x="2881307" y="1681130"/>
                  <a:pt x="2887581" y="1673145"/>
                </a:cubicBezTo>
                <a:cubicBezTo>
                  <a:pt x="2891574" y="1668012"/>
                  <a:pt x="2893855" y="1661167"/>
                  <a:pt x="2896137" y="1654323"/>
                </a:cubicBezTo>
                <a:cubicBezTo>
                  <a:pt x="2898989" y="1645197"/>
                  <a:pt x="2897848" y="1636071"/>
                  <a:pt x="2898418" y="1627515"/>
                </a:cubicBezTo>
                <a:cubicBezTo>
                  <a:pt x="2898418" y="1625234"/>
                  <a:pt x="2893855" y="1622382"/>
                  <a:pt x="2892144" y="1623523"/>
                </a:cubicBezTo>
                <a:cubicBezTo>
                  <a:pt x="2891574" y="1623523"/>
                  <a:pt x="2891004" y="1624093"/>
                  <a:pt x="2890433" y="1624093"/>
                </a:cubicBezTo>
                <a:cubicBezTo>
                  <a:pt x="2884159" y="1629227"/>
                  <a:pt x="2876174" y="1630938"/>
                  <a:pt x="2868189" y="1632079"/>
                </a:cubicBezTo>
                <a:cubicBezTo>
                  <a:pt x="2856781" y="1633790"/>
                  <a:pt x="2845374" y="1634360"/>
                  <a:pt x="2835107" y="1638353"/>
                </a:cubicBezTo>
                <a:cubicBezTo>
                  <a:pt x="2833396" y="1638923"/>
                  <a:pt x="2831685" y="1638923"/>
                  <a:pt x="2829974" y="1638923"/>
                </a:cubicBezTo>
                <a:cubicBezTo>
                  <a:pt x="2823130" y="1638353"/>
                  <a:pt x="2817426" y="1640634"/>
                  <a:pt x="2811723" y="1643486"/>
                </a:cubicBezTo>
                <a:cubicBezTo>
                  <a:pt x="2810011" y="1644056"/>
                  <a:pt x="2808871" y="1644627"/>
                  <a:pt x="2807159" y="1645197"/>
                </a:cubicBezTo>
                <a:cubicBezTo>
                  <a:pt x="2804878" y="1645767"/>
                  <a:pt x="2802596" y="1645197"/>
                  <a:pt x="2800315" y="1644056"/>
                </a:cubicBezTo>
                <a:cubicBezTo>
                  <a:pt x="2798604" y="1643486"/>
                  <a:pt x="2797463" y="1641775"/>
                  <a:pt x="2796322" y="1640634"/>
                </a:cubicBezTo>
                <a:cubicBezTo>
                  <a:pt x="2792330" y="1636642"/>
                  <a:pt x="2788337" y="1632649"/>
                  <a:pt x="2784345" y="1628656"/>
                </a:cubicBezTo>
                <a:cubicBezTo>
                  <a:pt x="2783204" y="1627515"/>
                  <a:pt x="2783204" y="1625804"/>
                  <a:pt x="2784345" y="1624093"/>
                </a:cubicBezTo>
                <a:cubicBezTo>
                  <a:pt x="2787196" y="1617819"/>
                  <a:pt x="2787196" y="1616108"/>
                  <a:pt x="2782633" y="1612116"/>
                </a:cubicBezTo>
                <a:cubicBezTo>
                  <a:pt x="2779211" y="1609834"/>
                  <a:pt x="2776360" y="1606982"/>
                  <a:pt x="2774078" y="1603560"/>
                </a:cubicBezTo>
                <a:cubicBezTo>
                  <a:pt x="2768945" y="1596716"/>
                  <a:pt x="2762100" y="1591012"/>
                  <a:pt x="2756397" y="1584738"/>
                </a:cubicBezTo>
                <a:cubicBezTo>
                  <a:pt x="2752974" y="1580746"/>
                  <a:pt x="2748411" y="1578464"/>
                  <a:pt x="2743848" y="1576182"/>
                </a:cubicBezTo>
                <a:cubicBezTo>
                  <a:pt x="2735293" y="1572190"/>
                  <a:pt x="2728448" y="1566486"/>
                  <a:pt x="2726737" y="1556790"/>
                </a:cubicBezTo>
                <a:cubicBezTo>
                  <a:pt x="2725597" y="1551657"/>
                  <a:pt x="2723886" y="1547094"/>
                  <a:pt x="2722175" y="1541960"/>
                </a:cubicBezTo>
                <a:cubicBezTo>
                  <a:pt x="2720464" y="1536827"/>
                  <a:pt x="2717612" y="1532834"/>
                  <a:pt x="2713048" y="1529412"/>
                </a:cubicBezTo>
                <a:cubicBezTo>
                  <a:pt x="2709626" y="1526560"/>
                  <a:pt x="2705634" y="1523709"/>
                  <a:pt x="2702212" y="1520857"/>
                </a:cubicBezTo>
                <a:cubicBezTo>
                  <a:pt x="2699360" y="1518575"/>
                  <a:pt x="2697649" y="1515723"/>
                  <a:pt x="2697649" y="1511731"/>
                </a:cubicBezTo>
                <a:cubicBezTo>
                  <a:pt x="2697078" y="1502034"/>
                  <a:pt x="2694226" y="1492909"/>
                  <a:pt x="2692515" y="1483212"/>
                </a:cubicBezTo>
                <a:cubicBezTo>
                  <a:pt x="2690804" y="1474087"/>
                  <a:pt x="2685101" y="1467812"/>
                  <a:pt x="2677686" y="1463249"/>
                </a:cubicBezTo>
                <a:cubicBezTo>
                  <a:pt x="2675974" y="1462109"/>
                  <a:pt x="2674263" y="1462109"/>
                  <a:pt x="2673123" y="1460968"/>
                </a:cubicBezTo>
                <a:cubicBezTo>
                  <a:pt x="2671982" y="1459827"/>
                  <a:pt x="2670841" y="1458116"/>
                  <a:pt x="2670271" y="1456975"/>
                </a:cubicBezTo>
                <a:cubicBezTo>
                  <a:pt x="2669701" y="1455264"/>
                  <a:pt x="2669130" y="1453553"/>
                  <a:pt x="2669130" y="1451842"/>
                </a:cubicBezTo>
                <a:cubicBezTo>
                  <a:pt x="2669701" y="1445568"/>
                  <a:pt x="2667990" y="1441005"/>
                  <a:pt x="2663997" y="1435872"/>
                </a:cubicBezTo>
                <a:cubicBezTo>
                  <a:pt x="2662286" y="1433590"/>
                  <a:pt x="2661145" y="1430738"/>
                  <a:pt x="2659434" y="1428457"/>
                </a:cubicBezTo>
                <a:cubicBezTo>
                  <a:pt x="2652589" y="1417620"/>
                  <a:pt x="2645745" y="1407353"/>
                  <a:pt x="2642893" y="1394805"/>
                </a:cubicBezTo>
                <a:cubicBezTo>
                  <a:pt x="2642323" y="1392524"/>
                  <a:pt x="2640612" y="1390812"/>
                  <a:pt x="2640041" y="1388531"/>
                </a:cubicBezTo>
                <a:cubicBezTo>
                  <a:pt x="2639471" y="1386820"/>
                  <a:pt x="2640041" y="1385109"/>
                  <a:pt x="2642323" y="1385109"/>
                </a:cubicBezTo>
                <a:cubicBezTo>
                  <a:pt x="2644604" y="1385109"/>
                  <a:pt x="2646886" y="1385679"/>
                  <a:pt x="2648597" y="1383968"/>
                </a:cubicBezTo>
                <a:cubicBezTo>
                  <a:pt x="2650308" y="1382257"/>
                  <a:pt x="2652019" y="1380546"/>
                  <a:pt x="2654301" y="1381116"/>
                </a:cubicBezTo>
                <a:cubicBezTo>
                  <a:pt x="2657723" y="1381116"/>
                  <a:pt x="2659434" y="1383398"/>
                  <a:pt x="2661145" y="1385679"/>
                </a:cubicBezTo>
                <a:cubicBezTo>
                  <a:pt x="2662286" y="1387390"/>
                  <a:pt x="2663997" y="1389672"/>
                  <a:pt x="2665138" y="1391383"/>
                </a:cubicBezTo>
                <a:cubicBezTo>
                  <a:pt x="2671412" y="1399368"/>
                  <a:pt x="2675974" y="1408494"/>
                  <a:pt x="2682249" y="1417050"/>
                </a:cubicBezTo>
                <a:cubicBezTo>
                  <a:pt x="2685671" y="1421613"/>
                  <a:pt x="2688523" y="1426746"/>
                  <a:pt x="2689663" y="1432450"/>
                </a:cubicBezTo>
                <a:cubicBezTo>
                  <a:pt x="2690234" y="1435872"/>
                  <a:pt x="2692515" y="1438724"/>
                  <a:pt x="2696508" y="1439864"/>
                </a:cubicBezTo>
                <a:cubicBezTo>
                  <a:pt x="2703352" y="1442146"/>
                  <a:pt x="2707915" y="1446709"/>
                  <a:pt x="2710767" y="1453553"/>
                </a:cubicBezTo>
                <a:cubicBezTo>
                  <a:pt x="2711337" y="1455835"/>
                  <a:pt x="2712478" y="1457546"/>
                  <a:pt x="2713619" y="1459827"/>
                </a:cubicBezTo>
                <a:cubicBezTo>
                  <a:pt x="2715330" y="1463249"/>
                  <a:pt x="2716471" y="1467242"/>
                  <a:pt x="2716471" y="1471235"/>
                </a:cubicBezTo>
                <a:cubicBezTo>
                  <a:pt x="2716471" y="1472946"/>
                  <a:pt x="2716471" y="1474657"/>
                  <a:pt x="2716471" y="1476368"/>
                </a:cubicBezTo>
                <a:cubicBezTo>
                  <a:pt x="2717041" y="1485494"/>
                  <a:pt x="2721604" y="1492338"/>
                  <a:pt x="2729019" y="1498042"/>
                </a:cubicBezTo>
                <a:cubicBezTo>
                  <a:pt x="2731871" y="1500323"/>
                  <a:pt x="2734723" y="1501464"/>
                  <a:pt x="2737575" y="1503746"/>
                </a:cubicBezTo>
                <a:cubicBezTo>
                  <a:pt x="2742137" y="1507168"/>
                  <a:pt x="2746130" y="1511731"/>
                  <a:pt x="2747271" y="1517434"/>
                </a:cubicBezTo>
                <a:cubicBezTo>
                  <a:pt x="2748982" y="1524279"/>
                  <a:pt x="2752974" y="1529983"/>
                  <a:pt x="2757537" y="1535116"/>
                </a:cubicBezTo>
                <a:cubicBezTo>
                  <a:pt x="2761530" y="1539108"/>
                  <a:pt x="2765522" y="1543672"/>
                  <a:pt x="2768374" y="1548234"/>
                </a:cubicBezTo>
                <a:cubicBezTo>
                  <a:pt x="2772367" y="1553938"/>
                  <a:pt x="2775219" y="1560212"/>
                  <a:pt x="2773508" y="1567627"/>
                </a:cubicBezTo>
                <a:cubicBezTo>
                  <a:pt x="2772937" y="1569908"/>
                  <a:pt x="2772937" y="1572190"/>
                  <a:pt x="2774078" y="1574471"/>
                </a:cubicBezTo>
                <a:cubicBezTo>
                  <a:pt x="2778071" y="1581886"/>
                  <a:pt x="2778641" y="1591012"/>
                  <a:pt x="2781493" y="1598997"/>
                </a:cubicBezTo>
                <a:cubicBezTo>
                  <a:pt x="2782633" y="1602419"/>
                  <a:pt x="2783774" y="1605271"/>
                  <a:pt x="2785485" y="1608693"/>
                </a:cubicBezTo>
                <a:cubicBezTo>
                  <a:pt x="2787196" y="1611545"/>
                  <a:pt x="2789478" y="1612686"/>
                  <a:pt x="2792330" y="1612686"/>
                </a:cubicBezTo>
                <a:cubicBezTo>
                  <a:pt x="2795182" y="1612686"/>
                  <a:pt x="2798034" y="1612116"/>
                  <a:pt x="2800885" y="1612116"/>
                </a:cubicBezTo>
                <a:cubicBezTo>
                  <a:pt x="2804878" y="1611545"/>
                  <a:pt x="2808871" y="1610404"/>
                  <a:pt x="2811723" y="1606982"/>
                </a:cubicBezTo>
                <a:cubicBezTo>
                  <a:pt x="2815145" y="1602419"/>
                  <a:pt x="2819707" y="1601279"/>
                  <a:pt x="2825411" y="1601849"/>
                </a:cubicBezTo>
                <a:cubicBezTo>
                  <a:pt x="2831685" y="1602419"/>
                  <a:pt x="2837959" y="1601279"/>
                  <a:pt x="2843093" y="1597286"/>
                </a:cubicBezTo>
                <a:cubicBezTo>
                  <a:pt x="2846515" y="1595005"/>
                  <a:pt x="2849937" y="1593864"/>
                  <a:pt x="2853930" y="1593293"/>
                </a:cubicBezTo>
                <a:cubicBezTo>
                  <a:pt x="2857352" y="1592723"/>
                  <a:pt x="2860774" y="1591582"/>
                  <a:pt x="2863056" y="1588730"/>
                </a:cubicBezTo>
                <a:cubicBezTo>
                  <a:pt x="2865908" y="1585308"/>
                  <a:pt x="2869330" y="1584168"/>
                  <a:pt x="2873322" y="1582457"/>
                </a:cubicBezTo>
                <a:cubicBezTo>
                  <a:pt x="2879026" y="1580746"/>
                  <a:pt x="2885300" y="1579034"/>
                  <a:pt x="2891004" y="1576753"/>
                </a:cubicBezTo>
                <a:cubicBezTo>
                  <a:pt x="2895566" y="1575042"/>
                  <a:pt x="2900130" y="1572760"/>
                  <a:pt x="2904693" y="1570479"/>
                </a:cubicBezTo>
                <a:cubicBezTo>
                  <a:pt x="2906974" y="1569338"/>
                  <a:pt x="2908685" y="1567627"/>
                  <a:pt x="2908685" y="1565346"/>
                </a:cubicBezTo>
                <a:cubicBezTo>
                  <a:pt x="2909826" y="1559642"/>
                  <a:pt x="2913818" y="1556790"/>
                  <a:pt x="2918952" y="1555079"/>
                </a:cubicBezTo>
                <a:cubicBezTo>
                  <a:pt x="2926366" y="1552797"/>
                  <a:pt x="2933211" y="1551086"/>
                  <a:pt x="2940626" y="1549375"/>
                </a:cubicBezTo>
                <a:cubicBezTo>
                  <a:pt x="2945759" y="1548234"/>
                  <a:pt x="2949181" y="1546523"/>
                  <a:pt x="2950322" y="1541390"/>
                </a:cubicBezTo>
                <a:cubicBezTo>
                  <a:pt x="2950892" y="1538538"/>
                  <a:pt x="2952603" y="1536256"/>
                  <a:pt x="2956026" y="1535686"/>
                </a:cubicBezTo>
                <a:cubicBezTo>
                  <a:pt x="2962300" y="1534545"/>
                  <a:pt x="2966292" y="1531694"/>
                  <a:pt x="2968574" y="1525420"/>
                </a:cubicBezTo>
                <a:cubicBezTo>
                  <a:pt x="2969714" y="1522568"/>
                  <a:pt x="2971996" y="1520857"/>
                  <a:pt x="2974848" y="1520286"/>
                </a:cubicBezTo>
                <a:cubicBezTo>
                  <a:pt x="2977129" y="1519716"/>
                  <a:pt x="2979411" y="1519145"/>
                  <a:pt x="2981122" y="1518005"/>
                </a:cubicBezTo>
                <a:cubicBezTo>
                  <a:pt x="2982263" y="1517434"/>
                  <a:pt x="2983403" y="1515723"/>
                  <a:pt x="2983974" y="1514012"/>
                </a:cubicBezTo>
                <a:cubicBezTo>
                  <a:pt x="2984544" y="1510590"/>
                  <a:pt x="2983974" y="1507168"/>
                  <a:pt x="2984544" y="1503746"/>
                </a:cubicBezTo>
                <a:cubicBezTo>
                  <a:pt x="2984544" y="1500894"/>
                  <a:pt x="2986255" y="1498042"/>
                  <a:pt x="2988537" y="1496331"/>
                </a:cubicBezTo>
                <a:cubicBezTo>
                  <a:pt x="2997092" y="1491198"/>
                  <a:pt x="3002225" y="1482642"/>
                  <a:pt x="3006218" y="1474087"/>
                </a:cubicBezTo>
                <a:cubicBezTo>
                  <a:pt x="3009070" y="1468383"/>
                  <a:pt x="3008500" y="1465531"/>
                  <a:pt x="3003366" y="1460398"/>
                </a:cubicBezTo>
                <a:cubicBezTo>
                  <a:pt x="2999944" y="1456975"/>
                  <a:pt x="2997092" y="1453553"/>
                  <a:pt x="2994811" y="1449561"/>
                </a:cubicBezTo>
                <a:cubicBezTo>
                  <a:pt x="2993100" y="1446709"/>
                  <a:pt x="2990248" y="1444427"/>
                  <a:pt x="2986255" y="1444427"/>
                </a:cubicBezTo>
                <a:cubicBezTo>
                  <a:pt x="2981692" y="1443857"/>
                  <a:pt x="2977129" y="1443286"/>
                  <a:pt x="2972566" y="1442146"/>
                </a:cubicBezTo>
                <a:cubicBezTo>
                  <a:pt x="2969714" y="1441575"/>
                  <a:pt x="2967433" y="1439864"/>
                  <a:pt x="2965151" y="1438153"/>
                </a:cubicBezTo>
                <a:cubicBezTo>
                  <a:pt x="2961159" y="1434161"/>
                  <a:pt x="2957737" y="1429027"/>
                  <a:pt x="2957167" y="1423324"/>
                </a:cubicBezTo>
                <a:cubicBezTo>
                  <a:pt x="2956596" y="1418190"/>
                  <a:pt x="2956026" y="1413057"/>
                  <a:pt x="2954885" y="1407924"/>
                </a:cubicBezTo>
                <a:cubicBezTo>
                  <a:pt x="2954885" y="1407353"/>
                  <a:pt x="2954315" y="1406783"/>
                  <a:pt x="2953744" y="1406783"/>
                </a:cubicBezTo>
                <a:cubicBezTo>
                  <a:pt x="2952603" y="1406783"/>
                  <a:pt x="2951463" y="1406783"/>
                  <a:pt x="2950892" y="1407353"/>
                </a:cubicBezTo>
                <a:cubicBezTo>
                  <a:pt x="2944618" y="1414768"/>
                  <a:pt x="2937204" y="1421042"/>
                  <a:pt x="2932070" y="1429027"/>
                </a:cubicBezTo>
                <a:cubicBezTo>
                  <a:pt x="2928078" y="1435301"/>
                  <a:pt x="2922374" y="1438724"/>
                  <a:pt x="2914959" y="1438153"/>
                </a:cubicBezTo>
                <a:cubicBezTo>
                  <a:pt x="2909255" y="1437583"/>
                  <a:pt x="2903552" y="1438153"/>
                  <a:pt x="2898418" y="1440435"/>
                </a:cubicBezTo>
                <a:cubicBezTo>
                  <a:pt x="2896137" y="1441575"/>
                  <a:pt x="2893855" y="1439864"/>
                  <a:pt x="2892144" y="1438153"/>
                </a:cubicBezTo>
                <a:cubicBezTo>
                  <a:pt x="2890433" y="1435872"/>
                  <a:pt x="2888722" y="1433590"/>
                  <a:pt x="2888152" y="1430738"/>
                </a:cubicBezTo>
                <a:cubicBezTo>
                  <a:pt x="2887581" y="1425035"/>
                  <a:pt x="2887011" y="1419331"/>
                  <a:pt x="2886441" y="1413627"/>
                </a:cubicBezTo>
                <a:cubicBezTo>
                  <a:pt x="2886441" y="1412487"/>
                  <a:pt x="2885870" y="1411346"/>
                  <a:pt x="2885300" y="1410775"/>
                </a:cubicBezTo>
                <a:cubicBezTo>
                  <a:pt x="2884730" y="1410205"/>
                  <a:pt x="2883589" y="1409064"/>
                  <a:pt x="2882448" y="1409064"/>
                </a:cubicBezTo>
                <a:cubicBezTo>
                  <a:pt x="2881307" y="1409064"/>
                  <a:pt x="2880167" y="1409635"/>
                  <a:pt x="2879596" y="1410205"/>
                </a:cubicBezTo>
                <a:cubicBezTo>
                  <a:pt x="2878455" y="1411916"/>
                  <a:pt x="2877315" y="1414198"/>
                  <a:pt x="2876744" y="1416479"/>
                </a:cubicBezTo>
                <a:cubicBezTo>
                  <a:pt x="2875604" y="1418761"/>
                  <a:pt x="2873322" y="1418761"/>
                  <a:pt x="2871611" y="1416479"/>
                </a:cubicBezTo>
                <a:cubicBezTo>
                  <a:pt x="2869330" y="1413627"/>
                  <a:pt x="2867619" y="1410775"/>
                  <a:pt x="2867048" y="1407353"/>
                </a:cubicBezTo>
                <a:cubicBezTo>
                  <a:pt x="2866478" y="1401650"/>
                  <a:pt x="2863056" y="1396516"/>
                  <a:pt x="2859063" y="1392524"/>
                </a:cubicBezTo>
                <a:cubicBezTo>
                  <a:pt x="2856211" y="1389672"/>
                  <a:pt x="2853359" y="1386820"/>
                  <a:pt x="2850508" y="1383968"/>
                </a:cubicBezTo>
                <a:cubicBezTo>
                  <a:pt x="2849367" y="1382828"/>
                  <a:pt x="2847656" y="1382257"/>
                  <a:pt x="2846515" y="1380546"/>
                </a:cubicBezTo>
                <a:cubicBezTo>
                  <a:pt x="2843093" y="1374842"/>
                  <a:pt x="2839670" y="1368568"/>
                  <a:pt x="2836819" y="1362294"/>
                </a:cubicBezTo>
                <a:cubicBezTo>
                  <a:pt x="2836248" y="1361154"/>
                  <a:pt x="2836248" y="1358872"/>
                  <a:pt x="2836248" y="1357161"/>
                </a:cubicBezTo>
                <a:cubicBezTo>
                  <a:pt x="2836248" y="1354879"/>
                  <a:pt x="2836819" y="1352598"/>
                  <a:pt x="2837959" y="1350316"/>
                </a:cubicBezTo>
                <a:cubicBezTo>
                  <a:pt x="2838530" y="1349176"/>
                  <a:pt x="2839100" y="1348035"/>
                  <a:pt x="2840241" y="1348035"/>
                </a:cubicBezTo>
                <a:cubicBezTo>
                  <a:pt x="2843663" y="1347465"/>
                  <a:pt x="2847085" y="1346894"/>
                  <a:pt x="2850508" y="1346894"/>
                </a:cubicBezTo>
                <a:cubicBezTo>
                  <a:pt x="2853930" y="1346894"/>
                  <a:pt x="2857352" y="1346894"/>
                  <a:pt x="2860204" y="1348605"/>
                </a:cubicBezTo>
                <a:cubicBezTo>
                  <a:pt x="2862485" y="1349746"/>
                  <a:pt x="2863626" y="1353168"/>
                  <a:pt x="2865337" y="1355450"/>
                </a:cubicBezTo>
                <a:cubicBezTo>
                  <a:pt x="2869900" y="1362294"/>
                  <a:pt x="2873892" y="1369139"/>
                  <a:pt x="2877885" y="1375983"/>
                </a:cubicBezTo>
                <a:cubicBezTo>
                  <a:pt x="2879596" y="1379405"/>
                  <a:pt x="2882448" y="1381116"/>
                  <a:pt x="2885870" y="1381687"/>
                </a:cubicBezTo>
                <a:cubicBezTo>
                  <a:pt x="2887581" y="1382257"/>
                  <a:pt x="2889293" y="1382828"/>
                  <a:pt x="2891004" y="1382828"/>
                </a:cubicBezTo>
                <a:cubicBezTo>
                  <a:pt x="2894996" y="1383968"/>
                  <a:pt x="2898418" y="1385109"/>
                  <a:pt x="2901270" y="1388531"/>
                </a:cubicBezTo>
                <a:cubicBezTo>
                  <a:pt x="2902982" y="1390812"/>
                  <a:pt x="2905833" y="1391953"/>
                  <a:pt x="2908115" y="1393664"/>
                </a:cubicBezTo>
                <a:cubicBezTo>
                  <a:pt x="2914389" y="1398228"/>
                  <a:pt x="2921804" y="1398798"/>
                  <a:pt x="2929218" y="1401079"/>
                </a:cubicBezTo>
                <a:cubicBezTo>
                  <a:pt x="2932070" y="1401650"/>
                  <a:pt x="2934922" y="1401650"/>
                  <a:pt x="2937204" y="1399939"/>
                </a:cubicBezTo>
                <a:cubicBezTo>
                  <a:pt x="2941196" y="1397657"/>
                  <a:pt x="2945189" y="1395376"/>
                  <a:pt x="2949181" y="1393664"/>
                </a:cubicBezTo>
                <a:cubicBezTo>
                  <a:pt x="2953744" y="1391383"/>
                  <a:pt x="2958307" y="1393664"/>
                  <a:pt x="2960589" y="1398228"/>
                </a:cubicBezTo>
                <a:cubicBezTo>
                  <a:pt x="2962300" y="1401650"/>
                  <a:pt x="2964011" y="1405642"/>
                  <a:pt x="2965151" y="1409064"/>
                </a:cubicBezTo>
                <a:cubicBezTo>
                  <a:pt x="2966863" y="1412487"/>
                  <a:pt x="2969714" y="1414198"/>
                  <a:pt x="2973137" y="1414198"/>
                </a:cubicBezTo>
                <a:cubicBezTo>
                  <a:pt x="2989107" y="1415339"/>
                  <a:pt x="3004507" y="1418761"/>
                  <a:pt x="3020477" y="1421613"/>
                </a:cubicBezTo>
                <a:cubicBezTo>
                  <a:pt x="3026181" y="1422753"/>
                  <a:pt x="3031314" y="1422753"/>
                  <a:pt x="3037588" y="1422183"/>
                </a:cubicBezTo>
                <a:cubicBezTo>
                  <a:pt x="3047285" y="1421042"/>
                  <a:pt x="3056410" y="1418190"/>
                  <a:pt x="3066107" y="1420472"/>
                </a:cubicBezTo>
                <a:cubicBezTo>
                  <a:pt x="3068388" y="1421042"/>
                  <a:pt x="3070670" y="1419901"/>
                  <a:pt x="3072951" y="1419331"/>
                </a:cubicBezTo>
                <a:cubicBezTo>
                  <a:pt x="3079796" y="1417620"/>
                  <a:pt x="3086640" y="1417620"/>
                  <a:pt x="3093484" y="1417620"/>
                </a:cubicBezTo>
                <a:cubicBezTo>
                  <a:pt x="3095766" y="1417620"/>
                  <a:pt x="3098047" y="1418761"/>
                  <a:pt x="3099188" y="1421042"/>
                </a:cubicBezTo>
                <a:cubicBezTo>
                  <a:pt x="3100329" y="1423324"/>
                  <a:pt x="3101470" y="1425035"/>
                  <a:pt x="3103751" y="1426175"/>
                </a:cubicBezTo>
                <a:cubicBezTo>
                  <a:pt x="3106603" y="1427886"/>
                  <a:pt x="3108314" y="1429598"/>
                  <a:pt x="3108884" y="1432450"/>
                </a:cubicBezTo>
                <a:cubicBezTo>
                  <a:pt x="3110025" y="1438153"/>
                  <a:pt x="3113447" y="1441005"/>
                  <a:pt x="3119151" y="1442146"/>
                </a:cubicBezTo>
                <a:cubicBezTo>
                  <a:pt x="3123144" y="1442716"/>
                  <a:pt x="3125996" y="1445568"/>
                  <a:pt x="3128847" y="1448990"/>
                </a:cubicBezTo>
                <a:cubicBezTo>
                  <a:pt x="3133410" y="1454694"/>
                  <a:pt x="3139114" y="1457546"/>
                  <a:pt x="3146529" y="1458116"/>
                </a:cubicBezTo>
                <a:cubicBezTo>
                  <a:pt x="3148240" y="1458116"/>
                  <a:pt x="3149381" y="1458116"/>
                  <a:pt x="3151092" y="1458116"/>
                </a:cubicBezTo>
                <a:cubicBezTo>
                  <a:pt x="3151092" y="1458116"/>
                  <a:pt x="3151092" y="1458116"/>
                  <a:pt x="3151092" y="1458116"/>
                </a:cubicBezTo>
                <a:lnTo>
                  <a:pt x="3151662" y="1457546"/>
                </a:lnTo>
                <a:lnTo>
                  <a:pt x="3151092" y="1458116"/>
                </a:lnTo>
                <a:cubicBezTo>
                  <a:pt x="3151092" y="1458116"/>
                  <a:pt x="3150521" y="1458116"/>
                  <a:pt x="3150521" y="1458116"/>
                </a:cubicBezTo>
                <a:cubicBezTo>
                  <a:pt x="3147669" y="1462109"/>
                  <a:pt x="3144818" y="1464390"/>
                  <a:pt x="3139685" y="1462109"/>
                </a:cubicBezTo>
                <a:cubicBezTo>
                  <a:pt x="3139114" y="1462109"/>
                  <a:pt x="3137403" y="1462679"/>
                  <a:pt x="3136833" y="1463249"/>
                </a:cubicBezTo>
                <a:cubicBezTo>
                  <a:pt x="3136262" y="1463820"/>
                  <a:pt x="3136262" y="1465531"/>
                  <a:pt x="3136833" y="1466101"/>
                </a:cubicBezTo>
                <a:cubicBezTo>
                  <a:pt x="3141966" y="1471235"/>
                  <a:pt x="3146529" y="1476938"/>
                  <a:pt x="3152232" y="1481501"/>
                </a:cubicBezTo>
                <a:cubicBezTo>
                  <a:pt x="3161929" y="1490627"/>
                  <a:pt x="3166492" y="1490627"/>
                  <a:pt x="3177329" y="1483212"/>
                </a:cubicBezTo>
                <a:cubicBezTo>
                  <a:pt x="3181892" y="1480360"/>
                  <a:pt x="3184744" y="1476938"/>
                  <a:pt x="3185314" y="1471235"/>
                </a:cubicBezTo>
                <a:cubicBezTo>
                  <a:pt x="3185314" y="1471235"/>
                  <a:pt x="3185314" y="1471235"/>
                  <a:pt x="3185314" y="1471235"/>
                </a:cubicBezTo>
                <a:lnTo>
                  <a:pt x="3185314" y="1470094"/>
                </a:lnTo>
                <a:lnTo>
                  <a:pt x="3185884" y="1470664"/>
                </a:lnTo>
                <a:cubicBezTo>
                  <a:pt x="3185884" y="1470664"/>
                  <a:pt x="3185884" y="1470664"/>
                  <a:pt x="3185884" y="1471235"/>
                </a:cubicBezTo>
                <a:cubicBezTo>
                  <a:pt x="3186454" y="1471235"/>
                  <a:pt x="3187025" y="1471805"/>
                  <a:pt x="3187025" y="1471805"/>
                </a:cubicBezTo>
                <a:cubicBezTo>
                  <a:pt x="3189877" y="1479220"/>
                  <a:pt x="3192728" y="1486635"/>
                  <a:pt x="3192158" y="1494620"/>
                </a:cubicBezTo>
                <a:cubicBezTo>
                  <a:pt x="3192158" y="1498042"/>
                  <a:pt x="3191588" y="1501464"/>
                  <a:pt x="3192728" y="1504886"/>
                </a:cubicBezTo>
                <a:cubicBezTo>
                  <a:pt x="3195580" y="1512872"/>
                  <a:pt x="3196721" y="1521427"/>
                  <a:pt x="3199003" y="1529983"/>
                </a:cubicBezTo>
                <a:cubicBezTo>
                  <a:pt x="3201284" y="1538538"/>
                  <a:pt x="3206417" y="1545383"/>
                  <a:pt x="3206417" y="1554508"/>
                </a:cubicBezTo>
                <a:cubicBezTo>
                  <a:pt x="3206417" y="1556219"/>
                  <a:pt x="3207559" y="1557931"/>
                  <a:pt x="3208129" y="1559071"/>
                </a:cubicBezTo>
                <a:cubicBezTo>
                  <a:pt x="3210981" y="1564205"/>
                  <a:pt x="3213262" y="1569338"/>
                  <a:pt x="3216684" y="1573901"/>
                </a:cubicBezTo>
                <a:cubicBezTo>
                  <a:pt x="3220677" y="1579605"/>
                  <a:pt x="3222958" y="1585879"/>
                  <a:pt x="3225240" y="1592153"/>
                </a:cubicBezTo>
                <a:cubicBezTo>
                  <a:pt x="3226380" y="1595575"/>
                  <a:pt x="3227521" y="1598427"/>
                  <a:pt x="3228662" y="1601849"/>
                </a:cubicBezTo>
                <a:cubicBezTo>
                  <a:pt x="3230373" y="1608693"/>
                  <a:pt x="3233225" y="1614397"/>
                  <a:pt x="3238358" y="1619531"/>
                </a:cubicBezTo>
                <a:cubicBezTo>
                  <a:pt x="3241210" y="1622382"/>
                  <a:pt x="3243491" y="1625804"/>
                  <a:pt x="3245203" y="1629227"/>
                </a:cubicBezTo>
                <a:cubicBezTo>
                  <a:pt x="3248055" y="1637212"/>
                  <a:pt x="3252617" y="1644627"/>
                  <a:pt x="3253758" y="1653182"/>
                </a:cubicBezTo>
                <a:cubicBezTo>
                  <a:pt x="3254329" y="1658316"/>
                  <a:pt x="3257180" y="1662878"/>
                  <a:pt x="3260032" y="1666871"/>
                </a:cubicBezTo>
                <a:cubicBezTo>
                  <a:pt x="3261173" y="1668582"/>
                  <a:pt x="3262884" y="1670293"/>
                  <a:pt x="3264595" y="1671434"/>
                </a:cubicBezTo>
                <a:cubicBezTo>
                  <a:pt x="3268588" y="1674856"/>
                  <a:pt x="3274862" y="1674286"/>
                  <a:pt x="3278284" y="1669723"/>
                </a:cubicBezTo>
                <a:cubicBezTo>
                  <a:pt x="3279425" y="1668582"/>
                  <a:pt x="3279995" y="1666871"/>
                  <a:pt x="3280565" y="1665160"/>
                </a:cubicBezTo>
                <a:cubicBezTo>
                  <a:pt x="3281706" y="1662308"/>
                  <a:pt x="3283987" y="1660597"/>
                  <a:pt x="3286839" y="1659456"/>
                </a:cubicBezTo>
                <a:cubicBezTo>
                  <a:pt x="3290832" y="1658316"/>
                  <a:pt x="3291973" y="1655464"/>
                  <a:pt x="3293114" y="1652042"/>
                </a:cubicBezTo>
                <a:cubicBezTo>
                  <a:pt x="3294825" y="1647478"/>
                  <a:pt x="3297106" y="1644056"/>
                  <a:pt x="3301669" y="1641775"/>
                </a:cubicBezTo>
                <a:cubicBezTo>
                  <a:pt x="3304521" y="1640634"/>
                  <a:pt x="3305091" y="1637212"/>
                  <a:pt x="3305091" y="1634360"/>
                </a:cubicBezTo>
                <a:cubicBezTo>
                  <a:pt x="3304521" y="1631508"/>
                  <a:pt x="3304521" y="1628656"/>
                  <a:pt x="3303950" y="1625804"/>
                </a:cubicBezTo>
                <a:cubicBezTo>
                  <a:pt x="3303380" y="1622382"/>
                  <a:pt x="3303380" y="1618960"/>
                  <a:pt x="3305091" y="1615538"/>
                </a:cubicBezTo>
                <a:cubicBezTo>
                  <a:pt x="3306232" y="1613256"/>
                  <a:pt x="3306802" y="1611545"/>
                  <a:pt x="3307943" y="1609264"/>
                </a:cubicBezTo>
                <a:cubicBezTo>
                  <a:pt x="3310225" y="1604131"/>
                  <a:pt x="3310225" y="1599568"/>
                  <a:pt x="3307943" y="1594434"/>
                </a:cubicBezTo>
                <a:cubicBezTo>
                  <a:pt x="3306802" y="1592153"/>
                  <a:pt x="3306802" y="1588730"/>
                  <a:pt x="3306232" y="1585879"/>
                </a:cubicBezTo>
                <a:cubicBezTo>
                  <a:pt x="3306232" y="1579605"/>
                  <a:pt x="3306232" y="1573330"/>
                  <a:pt x="3306232" y="1567057"/>
                </a:cubicBezTo>
                <a:cubicBezTo>
                  <a:pt x="3306232" y="1563064"/>
                  <a:pt x="3308514" y="1560783"/>
                  <a:pt x="3312506" y="1560212"/>
                </a:cubicBezTo>
                <a:cubicBezTo>
                  <a:pt x="3314217" y="1559642"/>
                  <a:pt x="3316499" y="1559642"/>
                  <a:pt x="3317069" y="1558501"/>
                </a:cubicBezTo>
                <a:cubicBezTo>
                  <a:pt x="3319921" y="1553938"/>
                  <a:pt x="3324484" y="1552227"/>
                  <a:pt x="3329617" y="1550516"/>
                </a:cubicBezTo>
                <a:cubicBezTo>
                  <a:pt x="3331899" y="1549945"/>
                  <a:pt x="3333040" y="1547664"/>
                  <a:pt x="3333610" y="1545383"/>
                </a:cubicBezTo>
                <a:cubicBezTo>
                  <a:pt x="3334180" y="1542531"/>
                  <a:pt x="3334750" y="1539679"/>
                  <a:pt x="3337602" y="1537968"/>
                </a:cubicBezTo>
                <a:cubicBezTo>
                  <a:pt x="3345017" y="1533975"/>
                  <a:pt x="3349010" y="1527131"/>
                  <a:pt x="3355854" y="1522568"/>
                </a:cubicBezTo>
                <a:cubicBezTo>
                  <a:pt x="3358706" y="1520286"/>
                  <a:pt x="3360417" y="1518005"/>
                  <a:pt x="3362699" y="1515153"/>
                </a:cubicBezTo>
                <a:cubicBezTo>
                  <a:pt x="3364980" y="1511731"/>
                  <a:pt x="3367832" y="1508879"/>
                  <a:pt x="3370114" y="1505457"/>
                </a:cubicBezTo>
                <a:cubicBezTo>
                  <a:pt x="3371824" y="1503175"/>
                  <a:pt x="3374106" y="1502034"/>
                  <a:pt x="3376958" y="1500894"/>
                </a:cubicBezTo>
                <a:cubicBezTo>
                  <a:pt x="3386654" y="1496901"/>
                  <a:pt x="3392928" y="1490057"/>
                  <a:pt x="3392928" y="1478649"/>
                </a:cubicBezTo>
                <a:cubicBezTo>
                  <a:pt x="3392928" y="1475798"/>
                  <a:pt x="3395209" y="1473516"/>
                  <a:pt x="3398061" y="1472375"/>
                </a:cubicBezTo>
                <a:cubicBezTo>
                  <a:pt x="3402054" y="1470094"/>
                  <a:pt x="3406617" y="1469524"/>
                  <a:pt x="3411180" y="1469524"/>
                </a:cubicBezTo>
                <a:cubicBezTo>
                  <a:pt x="3422017" y="1470094"/>
                  <a:pt x="3431713" y="1467812"/>
                  <a:pt x="3440269" y="1461538"/>
                </a:cubicBezTo>
                <a:cubicBezTo>
                  <a:pt x="3444262" y="1458686"/>
                  <a:pt x="3449394" y="1459257"/>
                  <a:pt x="3452246" y="1455835"/>
                </a:cubicBezTo>
                <a:cubicBezTo>
                  <a:pt x="3452246" y="1455835"/>
                  <a:pt x="3454528" y="1456405"/>
                  <a:pt x="3455098" y="1457546"/>
                </a:cubicBezTo>
                <a:cubicBezTo>
                  <a:pt x="3456239" y="1460398"/>
                  <a:pt x="3457380" y="1463820"/>
                  <a:pt x="3458521" y="1467242"/>
                </a:cubicBezTo>
                <a:cubicBezTo>
                  <a:pt x="3461943" y="1478649"/>
                  <a:pt x="3467647" y="1487775"/>
                  <a:pt x="3479054" y="1493479"/>
                </a:cubicBezTo>
                <a:cubicBezTo>
                  <a:pt x="3480765" y="1494049"/>
                  <a:pt x="3481906" y="1495190"/>
                  <a:pt x="3483616" y="1495760"/>
                </a:cubicBezTo>
                <a:cubicBezTo>
                  <a:pt x="3485898" y="1496901"/>
                  <a:pt x="3486468" y="1499183"/>
                  <a:pt x="3485898" y="1503175"/>
                </a:cubicBezTo>
                <a:cubicBezTo>
                  <a:pt x="3484758" y="1508309"/>
                  <a:pt x="3485328" y="1510020"/>
                  <a:pt x="3490461" y="1512301"/>
                </a:cubicBezTo>
                <a:cubicBezTo>
                  <a:pt x="3493883" y="1513442"/>
                  <a:pt x="3496165" y="1515723"/>
                  <a:pt x="3497876" y="1518575"/>
                </a:cubicBezTo>
                <a:cubicBezTo>
                  <a:pt x="3497876" y="1519145"/>
                  <a:pt x="3498447" y="1519716"/>
                  <a:pt x="3498447" y="1520286"/>
                </a:cubicBezTo>
                <a:cubicBezTo>
                  <a:pt x="3501869" y="1527701"/>
                  <a:pt x="3503579" y="1535116"/>
                  <a:pt x="3501298" y="1543101"/>
                </a:cubicBezTo>
                <a:cubicBezTo>
                  <a:pt x="3500728" y="1545953"/>
                  <a:pt x="3500728" y="1548805"/>
                  <a:pt x="3501298" y="1551657"/>
                </a:cubicBezTo>
                <a:cubicBezTo>
                  <a:pt x="3501298" y="1553938"/>
                  <a:pt x="3504721" y="1557360"/>
                  <a:pt x="3507002" y="1557360"/>
                </a:cubicBezTo>
                <a:cubicBezTo>
                  <a:pt x="3513276" y="1556790"/>
                  <a:pt x="3519550" y="1556790"/>
                  <a:pt x="3525254" y="1552797"/>
                </a:cubicBezTo>
                <a:cubicBezTo>
                  <a:pt x="3532098" y="1557931"/>
                  <a:pt x="3536661" y="1555079"/>
                  <a:pt x="3540653" y="1552227"/>
                </a:cubicBezTo>
                <a:close/>
                <a:moveTo>
                  <a:pt x="3836675" y="1305828"/>
                </a:moveTo>
                <a:cubicBezTo>
                  <a:pt x="3836675" y="1305828"/>
                  <a:pt x="3837245" y="1306398"/>
                  <a:pt x="3837245" y="1306969"/>
                </a:cubicBezTo>
                <a:cubicBezTo>
                  <a:pt x="3837245" y="1307539"/>
                  <a:pt x="3837245" y="1308680"/>
                  <a:pt x="3837245" y="1309250"/>
                </a:cubicBezTo>
                <a:cubicBezTo>
                  <a:pt x="3837245" y="1309250"/>
                  <a:pt x="3837245" y="1309250"/>
                  <a:pt x="3837816" y="1309250"/>
                </a:cubicBezTo>
                <a:lnTo>
                  <a:pt x="3838386" y="1310391"/>
                </a:lnTo>
                <a:lnTo>
                  <a:pt x="3837245" y="1309820"/>
                </a:lnTo>
                <a:cubicBezTo>
                  <a:pt x="3837245" y="1309820"/>
                  <a:pt x="3837245" y="1309250"/>
                  <a:pt x="3837245" y="1309250"/>
                </a:cubicBezTo>
                <a:cubicBezTo>
                  <a:pt x="3836675" y="1308680"/>
                  <a:pt x="3835534" y="1308680"/>
                  <a:pt x="3835534" y="1308109"/>
                </a:cubicBezTo>
                <a:cubicBezTo>
                  <a:pt x="3834964" y="1306969"/>
                  <a:pt x="3835534" y="1305828"/>
                  <a:pt x="3836675" y="1305828"/>
                </a:cubicBezTo>
                <a:close/>
                <a:moveTo>
                  <a:pt x="3807016" y="1269324"/>
                </a:moveTo>
                <a:cubicBezTo>
                  <a:pt x="3807586" y="1269324"/>
                  <a:pt x="3807586" y="1269895"/>
                  <a:pt x="3808156" y="1270465"/>
                </a:cubicBezTo>
                <a:cubicBezTo>
                  <a:pt x="3807586" y="1270465"/>
                  <a:pt x="3807586" y="1271035"/>
                  <a:pt x="3807016" y="1271035"/>
                </a:cubicBezTo>
                <a:cubicBezTo>
                  <a:pt x="3806446" y="1271035"/>
                  <a:pt x="3805875" y="1271035"/>
                  <a:pt x="3805875" y="1270465"/>
                </a:cubicBezTo>
                <a:cubicBezTo>
                  <a:pt x="3805305" y="1269895"/>
                  <a:pt x="3805875" y="1269324"/>
                  <a:pt x="3807016" y="1269324"/>
                </a:cubicBezTo>
                <a:close/>
                <a:moveTo>
                  <a:pt x="3790475" y="1345754"/>
                </a:moveTo>
                <a:cubicBezTo>
                  <a:pt x="3791045" y="1346324"/>
                  <a:pt x="3791616" y="1346324"/>
                  <a:pt x="3791616" y="1346894"/>
                </a:cubicBezTo>
                <a:cubicBezTo>
                  <a:pt x="3792187" y="1348035"/>
                  <a:pt x="3792187" y="1349176"/>
                  <a:pt x="3792187" y="1349746"/>
                </a:cubicBezTo>
                <a:cubicBezTo>
                  <a:pt x="3792187" y="1349746"/>
                  <a:pt x="3791616" y="1350316"/>
                  <a:pt x="3791045" y="1350316"/>
                </a:cubicBezTo>
                <a:cubicBezTo>
                  <a:pt x="3790475" y="1349176"/>
                  <a:pt x="3789905" y="1347465"/>
                  <a:pt x="3789335" y="1346324"/>
                </a:cubicBezTo>
                <a:cubicBezTo>
                  <a:pt x="3789335" y="1346324"/>
                  <a:pt x="3789905" y="1346324"/>
                  <a:pt x="3790475" y="1345754"/>
                </a:cubicBezTo>
                <a:close/>
                <a:moveTo>
                  <a:pt x="3938771" y="1017791"/>
                </a:moveTo>
                <a:cubicBezTo>
                  <a:pt x="3939911" y="1017791"/>
                  <a:pt x="3942193" y="1018932"/>
                  <a:pt x="3942763" y="1020643"/>
                </a:cubicBezTo>
                <a:cubicBezTo>
                  <a:pt x="3943334" y="1022354"/>
                  <a:pt x="3943334" y="1024065"/>
                  <a:pt x="3943334" y="1025776"/>
                </a:cubicBezTo>
                <a:cubicBezTo>
                  <a:pt x="3942763" y="1027488"/>
                  <a:pt x="3942193" y="1029199"/>
                  <a:pt x="3941623" y="1030340"/>
                </a:cubicBezTo>
                <a:cubicBezTo>
                  <a:pt x="3941053" y="1030910"/>
                  <a:pt x="3939341" y="1030910"/>
                  <a:pt x="3938771" y="1030340"/>
                </a:cubicBezTo>
                <a:cubicBezTo>
                  <a:pt x="3937631" y="1028058"/>
                  <a:pt x="3936489" y="1025776"/>
                  <a:pt x="3935349" y="1022925"/>
                </a:cubicBezTo>
                <a:cubicBezTo>
                  <a:pt x="3934779" y="1020643"/>
                  <a:pt x="3937060" y="1017791"/>
                  <a:pt x="3938771" y="1017791"/>
                </a:cubicBezTo>
                <a:close/>
                <a:moveTo>
                  <a:pt x="4242778" y="377838"/>
                </a:moveTo>
                <a:cubicBezTo>
                  <a:pt x="4245059" y="377267"/>
                  <a:pt x="4246770" y="376697"/>
                  <a:pt x="4249052" y="376127"/>
                </a:cubicBezTo>
                <a:cubicBezTo>
                  <a:pt x="4249622" y="376127"/>
                  <a:pt x="4250192" y="376697"/>
                  <a:pt x="4250192" y="376697"/>
                </a:cubicBezTo>
                <a:cubicBezTo>
                  <a:pt x="4250192" y="377267"/>
                  <a:pt x="4250192" y="377838"/>
                  <a:pt x="4250192" y="378408"/>
                </a:cubicBezTo>
                <a:cubicBezTo>
                  <a:pt x="4248482" y="379549"/>
                  <a:pt x="4246770" y="380689"/>
                  <a:pt x="4245059" y="381830"/>
                </a:cubicBezTo>
                <a:cubicBezTo>
                  <a:pt x="4243918" y="382401"/>
                  <a:pt x="4242207" y="381260"/>
                  <a:pt x="4241067" y="379549"/>
                </a:cubicBezTo>
                <a:cubicBezTo>
                  <a:pt x="4241067" y="378978"/>
                  <a:pt x="4241067" y="378408"/>
                  <a:pt x="4242778" y="377838"/>
                </a:cubicBezTo>
                <a:close/>
                <a:moveTo>
                  <a:pt x="3954742" y="277453"/>
                </a:moveTo>
                <a:cubicBezTo>
                  <a:pt x="3954742" y="277453"/>
                  <a:pt x="3954742" y="278023"/>
                  <a:pt x="3954742" y="277453"/>
                </a:cubicBezTo>
                <a:cubicBezTo>
                  <a:pt x="3956452" y="277453"/>
                  <a:pt x="3957593" y="277453"/>
                  <a:pt x="3958164" y="279164"/>
                </a:cubicBezTo>
                <a:cubicBezTo>
                  <a:pt x="3958164" y="279164"/>
                  <a:pt x="3957023" y="279734"/>
                  <a:pt x="3957023" y="279734"/>
                </a:cubicBezTo>
                <a:cubicBezTo>
                  <a:pt x="3955882" y="279164"/>
                  <a:pt x="3955312" y="278593"/>
                  <a:pt x="3954742" y="277453"/>
                </a:cubicBezTo>
                <a:cubicBezTo>
                  <a:pt x="3954742" y="278023"/>
                  <a:pt x="3954171" y="278023"/>
                  <a:pt x="3954742" y="277453"/>
                </a:cubicBezTo>
                <a:cubicBezTo>
                  <a:pt x="3954171" y="277453"/>
                  <a:pt x="3953600" y="277453"/>
                  <a:pt x="3953600" y="276882"/>
                </a:cubicBezTo>
                <a:cubicBezTo>
                  <a:pt x="3953600" y="277453"/>
                  <a:pt x="3954171" y="277453"/>
                  <a:pt x="3954742" y="277453"/>
                </a:cubicBezTo>
                <a:close/>
                <a:moveTo>
                  <a:pt x="3799601" y="815311"/>
                </a:moveTo>
                <a:cubicBezTo>
                  <a:pt x="3800171" y="815311"/>
                  <a:pt x="3800171" y="815311"/>
                  <a:pt x="3800742" y="815311"/>
                </a:cubicBezTo>
                <a:cubicBezTo>
                  <a:pt x="3801312" y="814740"/>
                  <a:pt x="3801883" y="814740"/>
                  <a:pt x="3802453" y="814170"/>
                </a:cubicBezTo>
                <a:cubicBezTo>
                  <a:pt x="3802453" y="814170"/>
                  <a:pt x="3802453" y="814740"/>
                  <a:pt x="3802453" y="814740"/>
                </a:cubicBezTo>
                <a:cubicBezTo>
                  <a:pt x="3801883" y="814740"/>
                  <a:pt x="3801312" y="814740"/>
                  <a:pt x="3800742" y="815311"/>
                </a:cubicBezTo>
                <a:cubicBezTo>
                  <a:pt x="3800742" y="815311"/>
                  <a:pt x="3800742" y="815881"/>
                  <a:pt x="3799601" y="815311"/>
                </a:cubicBezTo>
                <a:lnTo>
                  <a:pt x="3799031" y="816451"/>
                </a:lnTo>
                <a:lnTo>
                  <a:pt x="3799601" y="815311"/>
                </a:lnTo>
                <a:close/>
                <a:moveTo>
                  <a:pt x="3731157" y="1350316"/>
                </a:moveTo>
                <a:cubicBezTo>
                  <a:pt x="3731157" y="1350316"/>
                  <a:pt x="3731157" y="1350887"/>
                  <a:pt x="3731727" y="1350887"/>
                </a:cubicBezTo>
                <a:cubicBezTo>
                  <a:pt x="3731727" y="1350887"/>
                  <a:pt x="3731727" y="1350887"/>
                  <a:pt x="3731727" y="1350887"/>
                </a:cubicBezTo>
                <a:cubicBezTo>
                  <a:pt x="3734008" y="1350316"/>
                  <a:pt x="3736860" y="1350887"/>
                  <a:pt x="3738572" y="1348605"/>
                </a:cubicBezTo>
                <a:cubicBezTo>
                  <a:pt x="3739712" y="1347465"/>
                  <a:pt x="3740282" y="1348035"/>
                  <a:pt x="3740282" y="1349746"/>
                </a:cubicBezTo>
                <a:cubicBezTo>
                  <a:pt x="3740282" y="1350887"/>
                  <a:pt x="3739712" y="1352027"/>
                  <a:pt x="3739142" y="1352598"/>
                </a:cubicBezTo>
                <a:cubicBezTo>
                  <a:pt x="3736860" y="1353738"/>
                  <a:pt x="3734008" y="1353738"/>
                  <a:pt x="3731727" y="1351457"/>
                </a:cubicBezTo>
                <a:cubicBezTo>
                  <a:pt x="3731727" y="1351457"/>
                  <a:pt x="3731157" y="1351457"/>
                  <a:pt x="3731157" y="1351457"/>
                </a:cubicBezTo>
                <a:cubicBezTo>
                  <a:pt x="3731157" y="1351457"/>
                  <a:pt x="3731157" y="1350887"/>
                  <a:pt x="3731157" y="1350316"/>
                </a:cubicBezTo>
                <a:close/>
                <a:moveTo>
                  <a:pt x="3724313" y="247223"/>
                </a:moveTo>
                <a:lnTo>
                  <a:pt x="3723742" y="246083"/>
                </a:lnTo>
                <a:lnTo>
                  <a:pt x="3724313" y="247223"/>
                </a:lnTo>
                <a:cubicBezTo>
                  <a:pt x="3724883" y="247223"/>
                  <a:pt x="3724883" y="247223"/>
                  <a:pt x="3724313" y="247223"/>
                </a:cubicBezTo>
                <a:cubicBezTo>
                  <a:pt x="3727735" y="248364"/>
                  <a:pt x="3728875" y="250075"/>
                  <a:pt x="3728305" y="252927"/>
                </a:cubicBezTo>
                <a:cubicBezTo>
                  <a:pt x="3727735" y="255208"/>
                  <a:pt x="3726594" y="256919"/>
                  <a:pt x="3725453" y="258630"/>
                </a:cubicBezTo>
                <a:cubicBezTo>
                  <a:pt x="3725453" y="258630"/>
                  <a:pt x="3724313" y="259201"/>
                  <a:pt x="3723742" y="258630"/>
                </a:cubicBezTo>
                <a:cubicBezTo>
                  <a:pt x="3723171" y="258630"/>
                  <a:pt x="3722601" y="258060"/>
                  <a:pt x="3722601" y="257490"/>
                </a:cubicBezTo>
                <a:cubicBezTo>
                  <a:pt x="3723742" y="254638"/>
                  <a:pt x="3724313" y="250645"/>
                  <a:pt x="3724313" y="247223"/>
                </a:cubicBezTo>
                <a:cubicBezTo>
                  <a:pt x="3724313" y="247223"/>
                  <a:pt x="3724313" y="247223"/>
                  <a:pt x="3724313" y="247223"/>
                </a:cubicBezTo>
                <a:close/>
                <a:moveTo>
                  <a:pt x="3709483" y="959614"/>
                </a:moveTo>
                <a:cubicBezTo>
                  <a:pt x="3708912" y="959614"/>
                  <a:pt x="3708342" y="959044"/>
                  <a:pt x="3708342" y="959044"/>
                </a:cubicBezTo>
                <a:cubicBezTo>
                  <a:pt x="3708342" y="957903"/>
                  <a:pt x="3708912" y="957332"/>
                  <a:pt x="3708912" y="956192"/>
                </a:cubicBezTo>
                <a:cubicBezTo>
                  <a:pt x="3709483" y="956192"/>
                  <a:pt x="3710053" y="956762"/>
                  <a:pt x="3710053" y="956762"/>
                </a:cubicBezTo>
                <a:cubicBezTo>
                  <a:pt x="3710053" y="957903"/>
                  <a:pt x="3709483" y="958473"/>
                  <a:pt x="3709483" y="959614"/>
                </a:cubicBezTo>
                <a:close/>
                <a:moveTo>
                  <a:pt x="3710053" y="237527"/>
                </a:moveTo>
                <a:cubicBezTo>
                  <a:pt x="3711194" y="237527"/>
                  <a:pt x="3712335" y="238097"/>
                  <a:pt x="3712905" y="238668"/>
                </a:cubicBezTo>
                <a:cubicBezTo>
                  <a:pt x="3712335" y="239238"/>
                  <a:pt x="3712335" y="239808"/>
                  <a:pt x="3711764" y="239808"/>
                </a:cubicBezTo>
                <a:cubicBezTo>
                  <a:pt x="3710624" y="240949"/>
                  <a:pt x="3709483" y="242090"/>
                  <a:pt x="3708342" y="243231"/>
                </a:cubicBezTo>
                <a:cubicBezTo>
                  <a:pt x="3707772" y="243801"/>
                  <a:pt x="3707201" y="243801"/>
                  <a:pt x="3706631" y="243801"/>
                </a:cubicBezTo>
                <a:cubicBezTo>
                  <a:pt x="3705490" y="243801"/>
                  <a:pt x="3704920" y="243231"/>
                  <a:pt x="3704350" y="242090"/>
                </a:cubicBezTo>
                <a:cubicBezTo>
                  <a:pt x="3704350" y="239238"/>
                  <a:pt x="3706060" y="237527"/>
                  <a:pt x="3710053" y="237527"/>
                </a:cubicBezTo>
                <a:close/>
                <a:moveTo>
                  <a:pt x="3653016" y="298556"/>
                </a:moveTo>
                <a:cubicBezTo>
                  <a:pt x="3655298" y="298556"/>
                  <a:pt x="3657009" y="299127"/>
                  <a:pt x="3659290" y="299697"/>
                </a:cubicBezTo>
                <a:cubicBezTo>
                  <a:pt x="3659290" y="299697"/>
                  <a:pt x="3659861" y="300268"/>
                  <a:pt x="3659861" y="300838"/>
                </a:cubicBezTo>
                <a:cubicBezTo>
                  <a:pt x="3659290" y="301979"/>
                  <a:pt x="3658720" y="303119"/>
                  <a:pt x="3658150" y="303119"/>
                </a:cubicBezTo>
                <a:cubicBezTo>
                  <a:pt x="3655298" y="304260"/>
                  <a:pt x="3653016" y="303119"/>
                  <a:pt x="3651305" y="300268"/>
                </a:cubicBezTo>
                <a:cubicBezTo>
                  <a:pt x="3651305" y="299697"/>
                  <a:pt x="3651875" y="298556"/>
                  <a:pt x="3653016" y="298556"/>
                </a:cubicBezTo>
                <a:close/>
                <a:moveTo>
                  <a:pt x="3648453" y="1608123"/>
                </a:moveTo>
                <a:cubicBezTo>
                  <a:pt x="3648453" y="1608693"/>
                  <a:pt x="3649023" y="1608693"/>
                  <a:pt x="3649023" y="1609264"/>
                </a:cubicBezTo>
                <a:cubicBezTo>
                  <a:pt x="3647883" y="1609834"/>
                  <a:pt x="3647313" y="1609834"/>
                  <a:pt x="3647313" y="1608123"/>
                </a:cubicBezTo>
                <a:cubicBezTo>
                  <a:pt x="3647883" y="1608123"/>
                  <a:pt x="3647883" y="1608123"/>
                  <a:pt x="3648453" y="1608123"/>
                </a:cubicBezTo>
                <a:close/>
                <a:moveTo>
                  <a:pt x="3295966" y="226120"/>
                </a:moveTo>
                <a:cubicBezTo>
                  <a:pt x="3295966" y="226120"/>
                  <a:pt x="3296536" y="226690"/>
                  <a:pt x="3297106" y="226690"/>
                </a:cubicBezTo>
                <a:cubicBezTo>
                  <a:pt x="3296536" y="226690"/>
                  <a:pt x="3295966" y="226690"/>
                  <a:pt x="3295966" y="226120"/>
                </a:cubicBezTo>
                <a:lnTo>
                  <a:pt x="3294825" y="225549"/>
                </a:lnTo>
                <a:lnTo>
                  <a:pt x="3295966" y="226120"/>
                </a:lnTo>
                <a:close/>
                <a:moveTo>
                  <a:pt x="2293827" y="742874"/>
                </a:moveTo>
                <a:lnTo>
                  <a:pt x="2293827" y="742303"/>
                </a:lnTo>
                <a:lnTo>
                  <a:pt x="2294968" y="742874"/>
                </a:lnTo>
                <a:lnTo>
                  <a:pt x="2293827" y="742874"/>
                </a:lnTo>
                <a:close/>
                <a:moveTo>
                  <a:pt x="2338316" y="847251"/>
                </a:moveTo>
                <a:cubicBezTo>
                  <a:pt x="2337746" y="850103"/>
                  <a:pt x="2336035" y="852385"/>
                  <a:pt x="2333183" y="852955"/>
                </a:cubicBezTo>
                <a:cubicBezTo>
                  <a:pt x="2330331" y="853525"/>
                  <a:pt x="2328050" y="853525"/>
                  <a:pt x="2325198" y="853525"/>
                </a:cubicBezTo>
                <a:cubicBezTo>
                  <a:pt x="2325198" y="853525"/>
                  <a:pt x="2325198" y="853525"/>
                  <a:pt x="2325198" y="854096"/>
                </a:cubicBezTo>
                <a:cubicBezTo>
                  <a:pt x="2325198" y="854666"/>
                  <a:pt x="2324627" y="854666"/>
                  <a:pt x="2324627" y="854666"/>
                </a:cubicBezTo>
                <a:cubicBezTo>
                  <a:pt x="2324627" y="854096"/>
                  <a:pt x="2324627" y="854096"/>
                  <a:pt x="2324627" y="853525"/>
                </a:cubicBezTo>
                <a:cubicBezTo>
                  <a:pt x="2324627" y="853525"/>
                  <a:pt x="2324627" y="853525"/>
                  <a:pt x="2325198" y="853525"/>
                </a:cubicBezTo>
                <a:cubicBezTo>
                  <a:pt x="2325198" y="849533"/>
                  <a:pt x="2325198" y="846110"/>
                  <a:pt x="2329761" y="844399"/>
                </a:cubicBezTo>
                <a:cubicBezTo>
                  <a:pt x="2330901" y="843829"/>
                  <a:pt x="2331472" y="841547"/>
                  <a:pt x="2332042" y="840407"/>
                </a:cubicBezTo>
                <a:cubicBezTo>
                  <a:pt x="2333183" y="838125"/>
                  <a:pt x="2334894" y="837555"/>
                  <a:pt x="2336035" y="838696"/>
                </a:cubicBezTo>
                <a:cubicBezTo>
                  <a:pt x="2337176" y="839836"/>
                  <a:pt x="2337746" y="841547"/>
                  <a:pt x="2338316" y="842688"/>
                </a:cubicBezTo>
                <a:cubicBezTo>
                  <a:pt x="2338887" y="843829"/>
                  <a:pt x="2338887" y="845540"/>
                  <a:pt x="2338316" y="847251"/>
                </a:cubicBezTo>
                <a:close/>
                <a:moveTo>
                  <a:pt x="2349724" y="856377"/>
                </a:moveTo>
                <a:cubicBezTo>
                  <a:pt x="2349724" y="856377"/>
                  <a:pt x="2349724" y="856947"/>
                  <a:pt x="2349724" y="856947"/>
                </a:cubicBezTo>
                <a:cubicBezTo>
                  <a:pt x="2349724" y="857518"/>
                  <a:pt x="2349153" y="857518"/>
                  <a:pt x="2349153" y="858088"/>
                </a:cubicBezTo>
                <a:cubicBezTo>
                  <a:pt x="2349153" y="858658"/>
                  <a:pt x="2348583" y="858658"/>
                  <a:pt x="2348583" y="859229"/>
                </a:cubicBezTo>
                <a:cubicBezTo>
                  <a:pt x="2348583" y="858658"/>
                  <a:pt x="2349153" y="857518"/>
                  <a:pt x="2349724" y="856377"/>
                </a:cubicBezTo>
                <a:cubicBezTo>
                  <a:pt x="2349153" y="856377"/>
                  <a:pt x="2349153" y="856377"/>
                  <a:pt x="2349724" y="856377"/>
                </a:cubicBezTo>
                <a:cubicBezTo>
                  <a:pt x="2349724" y="855236"/>
                  <a:pt x="2349724" y="854096"/>
                  <a:pt x="2350864" y="853525"/>
                </a:cubicBezTo>
                <a:cubicBezTo>
                  <a:pt x="2350864" y="854096"/>
                  <a:pt x="2351435" y="854666"/>
                  <a:pt x="2351435" y="854666"/>
                </a:cubicBezTo>
                <a:cubicBezTo>
                  <a:pt x="2350864" y="855236"/>
                  <a:pt x="2350294" y="855807"/>
                  <a:pt x="2349724" y="856377"/>
                </a:cubicBezTo>
                <a:close/>
                <a:moveTo>
                  <a:pt x="2377672" y="830711"/>
                </a:moveTo>
                <a:cubicBezTo>
                  <a:pt x="2378242" y="830140"/>
                  <a:pt x="2378812" y="830140"/>
                  <a:pt x="2379383" y="830140"/>
                </a:cubicBezTo>
                <a:cubicBezTo>
                  <a:pt x="2380524" y="830140"/>
                  <a:pt x="2381664" y="830711"/>
                  <a:pt x="2382235" y="831281"/>
                </a:cubicBezTo>
                <a:cubicBezTo>
                  <a:pt x="2382235" y="831851"/>
                  <a:pt x="2382235" y="832422"/>
                  <a:pt x="2382235" y="832422"/>
                </a:cubicBezTo>
                <a:cubicBezTo>
                  <a:pt x="2381094" y="832422"/>
                  <a:pt x="2379953" y="832422"/>
                  <a:pt x="2379383" y="832422"/>
                </a:cubicBezTo>
                <a:cubicBezTo>
                  <a:pt x="2377101" y="832422"/>
                  <a:pt x="2376531" y="831851"/>
                  <a:pt x="2377672" y="830711"/>
                </a:cubicBezTo>
                <a:close/>
                <a:moveTo>
                  <a:pt x="2403909" y="573474"/>
                </a:moveTo>
                <a:cubicBezTo>
                  <a:pt x="2403338" y="574045"/>
                  <a:pt x="2402197" y="574615"/>
                  <a:pt x="2401057" y="574615"/>
                </a:cubicBezTo>
                <a:cubicBezTo>
                  <a:pt x="2400486" y="574615"/>
                  <a:pt x="2399916" y="574615"/>
                  <a:pt x="2399346" y="574615"/>
                </a:cubicBezTo>
                <a:cubicBezTo>
                  <a:pt x="2398775" y="574045"/>
                  <a:pt x="2398205" y="572904"/>
                  <a:pt x="2398205" y="571763"/>
                </a:cubicBezTo>
                <a:cubicBezTo>
                  <a:pt x="2398205" y="571193"/>
                  <a:pt x="2399916" y="570622"/>
                  <a:pt x="2400486" y="570622"/>
                </a:cubicBezTo>
                <a:cubicBezTo>
                  <a:pt x="2402768" y="570622"/>
                  <a:pt x="2405049" y="572904"/>
                  <a:pt x="2403909" y="573474"/>
                </a:cubicBezTo>
                <a:close/>
                <a:moveTo>
                  <a:pt x="2421590" y="563207"/>
                </a:moveTo>
                <a:cubicBezTo>
                  <a:pt x="2421590" y="563207"/>
                  <a:pt x="2421590" y="563207"/>
                  <a:pt x="2421590" y="563207"/>
                </a:cubicBezTo>
                <a:cubicBezTo>
                  <a:pt x="2421020" y="564348"/>
                  <a:pt x="2421020" y="565489"/>
                  <a:pt x="2419309" y="565489"/>
                </a:cubicBezTo>
                <a:cubicBezTo>
                  <a:pt x="2419309" y="565489"/>
                  <a:pt x="2418738" y="564348"/>
                  <a:pt x="2419309" y="564348"/>
                </a:cubicBezTo>
                <a:cubicBezTo>
                  <a:pt x="2419879" y="563778"/>
                  <a:pt x="2420449" y="563778"/>
                  <a:pt x="2421590" y="563207"/>
                </a:cubicBezTo>
                <a:cubicBezTo>
                  <a:pt x="2421590" y="563207"/>
                  <a:pt x="2421590" y="562637"/>
                  <a:pt x="2421590" y="563207"/>
                </a:cubicBezTo>
                <a:lnTo>
                  <a:pt x="2421590" y="562067"/>
                </a:lnTo>
                <a:lnTo>
                  <a:pt x="2421590" y="563207"/>
                </a:lnTo>
                <a:close/>
                <a:moveTo>
                  <a:pt x="2445546" y="555222"/>
                </a:moveTo>
                <a:cubicBezTo>
                  <a:pt x="2445546" y="555222"/>
                  <a:pt x="2445546" y="555793"/>
                  <a:pt x="2444975" y="555793"/>
                </a:cubicBezTo>
                <a:cubicBezTo>
                  <a:pt x="2444975" y="556363"/>
                  <a:pt x="2444405" y="556363"/>
                  <a:pt x="2444405" y="556934"/>
                </a:cubicBezTo>
                <a:cubicBezTo>
                  <a:pt x="2444405" y="559215"/>
                  <a:pt x="2444405" y="561496"/>
                  <a:pt x="2444405" y="563778"/>
                </a:cubicBezTo>
                <a:cubicBezTo>
                  <a:pt x="2444405" y="564348"/>
                  <a:pt x="2443835" y="564348"/>
                  <a:pt x="2443835" y="564919"/>
                </a:cubicBezTo>
                <a:cubicBezTo>
                  <a:pt x="2443264" y="564348"/>
                  <a:pt x="2442694" y="564348"/>
                  <a:pt x="2442694" y="563778"/>
                </a:cubicBezTo>
                <a:cubicBezTo>
                  <a:pt x="2442694" y="561496"/>
                  <a:pt x="2443264" y="559215"/>
                  <a:pt x="2444405" y="556934"/>
                </a:cubicBezTo>
                <a:cubicBezTo>
                  <a:pt x="2444405" y="556363"/>
                  <a:pt x="2444405" y="555793"/>
                  <a:pt x="2444405" y="555222"/>
                </a:cubicBezTo>
                <a:cubicBezTo>
                  <a:pt x="2445546" y="555222"/>
                  <a:pt x="2445546" y="555222"/>
                  <a:pt x="2445546" y="555222"/>
                </a:cubicBezTo>
                <a:cubicBezTo>
                  <a:pt x="2445546" y="555222"/>
                  <a:pt x="2446116" y="554652"/>
                  <a:pt x="2446116" y="554652"/>
                </a:cubicBezTo>
                <a:cubicBezTo>
                  <a:pt x="2446687" y="554652"/>
                  <a:pt x="2446687" y="554652"/>
                  <a:pt x="2445546" y="555222"/>
                </a:cubicBezTo>
                <a:close/>
                <a:moveTo>
                  <a:pt x="2474064" y="778237"/>
                </a:moveTo>
                <a:lnTo>
                  <a:pt x="2474634" y="777096"/>
                </a:lnTo>
                <a:lnTo>
                  <a:pt x="2475205" y="778807"/>
                </a:lnTo>
                <a:lnTo>
                  <a:pt x="2474064" y="778237"/>
                </a:lnTo>
                <a:close/>
                <a:moveTo>
                  <a:pt x="2476916" y="597430"/>
                </a:moveTo>
                <a:cubicBezTo>
                  <a:pt x="2477486" y="596289"/>
                  <a:pt x="2478627" y="595148"/>
                  <a:pt x="2479768" y="594008"/>
                </a:cubicBezTo>
                <a:cubicBezTo>
                  <a:pt x="2479768" y="594008"/>
                  <a:pt x="2479768" y="593437"/>
                  <a:pt x="2479768" y="593437"/>
                </a:cubicBezTo>
                <a:lnTo>
                  <a:pt x="2480909" y="592867"/>
                </a:lnTo>
                <a:lnTo>
                  <a:pt x="2480338" y="594008"/>
                </a:lnTo>
                <a:cubicBezTo>
                  <a:pt x="2480338" y="594008"/>
                  <a:pt x="2480338" y="594008"/>
                  <a:pt x="2480338" y="594008"/>
                </a:cubicBezTo>
                <a:cubicBezTo>
                  <a:pt x="2480909" y="595148"/>
                  <a:pt x="2481479" y="596859"/>
                  <a:pt x="2482049" y="598000"/>
                </a:cubicBezTo>
                <a:cubicBezTo>
                  <a:pt x="2482049" y="598570"/>
                  <a:pt x="2480909" y="599711"/>
                  <a:pt x="2480338" y="600281"/>
                </a:cubicBezTo>
                <a:cubicBezTo>
                  <a:pt x="2479768" y="600281"/>
                  <a:pt x="2479197" y="600281"/>
                  <a:pt x="2478627" y="600281"/>
                </a:cubicBezTo>
                <a:cubicBezTo>
                  <a:pt x="2477486" y="599141"/>
                  <a:pt x="2476345" y="598000"/>
                  <a:pt x="2476916" y="597430"/>
                </a:cubicBezTo>
                <a:close/>
                <a:moveTo>
                  <a:pt x="2483190" y="753711"/>
                </a:moveTo>
                <a:cubicBezTo>
                  <a:pt x="2482620" y="753711"/>
                  <a:pt x="2482049" y="753140"/>
                  <a:pt x="2482049" y="753140"/>
                </a:cubicBezTo>
                <a:cubicBezTo>
                  <a:pt x="2480338" y="752570"/>
                  <a:pt x="2478627" y="753140"/>
                  <a:pt x="2478627" y="750859"/>
                </a:cubicBezTo>
                <a:cubicBezTo>
                  <a:pt x="2478627" y="750859"/>
                  <a:pt x="2479768" y="750288"/>
                  <a:pt x="2479768" y="750288"/>
                </a:cubicBezTo>
                <a:cubicBezTo>
                  <a:pt x="2480909" y="750288"/>
                  <a:pt x="2481479" y="750859"/>
                  <a:pt x="2482620" y="751429"/>
                </a:cubicBezTo>
                <a:cubicBezTo>
                  <a:pt x="2483190" y="751429"/>
                  <a:pt x="2483760" y="751999"/>
                  <a:pt x="2484331" y="751999"/>
                </a:cubicBezTo>
                <a:cubicBezTo>
                  <a:pt x="2484901" y="752570"/>
                  <a:pt x="2484901" y="752570"/>
                  <a:pt x="2484901" y="753140"/>
                </a:cubicBezTo>
                <a:cubicBezTo>
                  <a:pt x="2484331" y="753711"/>
                  <a:pt x="2483760" y="753711"/>
                  <a:pt x="2483190" y="753711"/>
                </a:cubicBezTo>
                <a:close/>
                <a:moveTo>
                  <a:pt x="2491745" y="716637"/>
                </a:moveTo>
                <a:cubicBezTo>
                  <a:pt x="2491175" y="717207"/>
                  <a:pt x="2489464" y="718348"/>
                  <a:pt x="2488894" y="717777"/>
                </a:cubicBezTo>
                <a:cubicBezTo>
                  <a:pt x="2487753" y="717207"/>
                  <a:pt x="2486612" y="715496"/>
                  <a:pt x="2485472" y="714355"/>
                </a:cubicBezTo>
                <a:cubicBezTo>
                  <a:pt x="2485472" y="713785"/>
                  <a:pt x="2486042" y="712644"/>
                  <a:pt x="2486612" y="711503"/>
                </a:cubicBezTo>
                <a:cubicBezTo>
                  <a:pt x="2488894" y="711503"/>
                  <a:pt x="2490605" y="713214"/>
                  <a:pt x="2491745" y="714925"/>
                </a:cubicBezTo>
                <a:cubicBezTo>
                  <a:pt x="2492316" y="715496"/>
                  <a:pt x="2491745" y="716637"/>
                  <a:pt x="2491745" y="716637"/>
                </a:cubicBezTo>
                <a:close/>
                <a:moveTo>
                  <a:pt x="2508286" y="765688"/>
                </a:moveTo>
                <a:lnTo>
                  <a:pt x="2507716" y="766829"/>
                </a:lnTo>
                <a:lnTo>
                  <a:pt x="2506575" y="766259"/>
                </a:lnTo>
                <a:lnTo>
                  <a:pt x="2508286" y="765688"/>
                </a:lnTo>
                <a:close/>
                <a:moveTo>
                  <a:pt x="2513419" y="780518"/>
                </a:moveTo>
                <a:cubicBezTo>
                  <a:pt x="2512279" y="781659"/>
                  <a:pt x="2511138" y="783370"/>
                  <a:pt x="2512279" y="785081"/>
                </a:cubicBezTo>
                <a:cubicBezTo>
                  <a:pt x="2512849" y="786792"/>
                  <a:pt x="2513990" y="788503"/>
                  <a:pt x="2511708" y="789073"/>
                </a:cubicBezTo>
                <a:cubicBezTo>
                  <a:pt x="2510568" y="789644"/>
                  <a:pt x="2508286" y="788503"/>
                  <a:pt x="2507145" y="787933"/>
                </a:cubicBezTo>
                <a:cubicBezTo>
                  <a:pt x="2505434" y="786792"/>
                  <a:pt x="2504864" y="783940"/>
                  <a:pt x="2506575" y="782229"/>
                </a:cubicBezTo>
                <a:cubicBezTo>
                  <a:pt x="2508286" y="780518"/>
                  <a:pt x="2510568" y="778237"/>
                  <a:pt x="2512849" y="776526"/>
                </a:cubicBezTo>
                <a:cubicBezTo>
                  <a:pt x="2513419" y="776526"/>
                  <a:pt x="2513990" y="776526"/>
                  <a:pt x="2514560" y="776526"/>
                </a:cubicBezTo>
                <a:cubicBezTo>
                  <a:pt x="2515131" y="776526"/>
                  <a:pt x="2515131" y="777096"/>
                  <a:pt x="2515701" y="777666"/>
                </a:cubicBezTo>
                <a:cubicBezTo>
                  <a:pt x="2514560" y="778237"/>
                  <a:pt x="2513990" y="779377"/>
                  <a:pt x="2513419" y="780518"/>
                </a:cubicBezTo>
                <a:close/>
                <a:moveTo>
                  <a:pt x="2517412" y="739452"/>
                </a:moveTo>
                <a:cubicBezTo>
                  <a:pt x="2517983" y="738881"/>
                  <a:pt x="2517983" y="738311"/>
                  <a:pt x="2517983" y="738881"/>
                </a:cubicBezTo>
                <a:cubicBezTo>
                  <a:pt x="2519123" y="738881"/>
                  <a:pt x="2520264" y="739452"/>
                  <a:pt x="2520834" y="739452"/>
                </a:cubicBezTo>
                <a:cubicBezTo>
                  <a:pt x="2521405" y="739452"/>
                  <a:pt x="2521405" y="740022"/>
                  <a:pt x="2521405" y="740592"/>
                </a:cubicBezTo>
                <a:cubicBezTo>
                  <a:pt x="2521405" y="741163"/>
                  <a:pt x="2520834" y="741733"/>
                  <a:pt x="2520834" y="741733"/>
                </a:cubicBezTo>
                <a:cubicBezTo>
                  <a:pt x="2520264" y="741163"/>
                  <a:pt x="2519123" y="740022"/>
                  <a:pt x="2517412" y="739452"/>
                </a:cubicBezTo>
                <a:close/>
                <a:moveTo>
                  <a:pt x="2521975" y="762266"/>
                </a:moveTo>
                <a:cubicBezTo>
                  <a:pt x="2521975" y="761696"/>
                  <a:pt x="2521405" y="761126"/>
                  <a:pt x="2521405" y="761126"/>
                </a:cubicBezTo>
                <a:cubicBezTo>
                  <a:pt x="2521405" y="760555"/>
                  <a:pt x="2521975" y="760555"/>
                  <a:pt x="2521975" y="759985"/>
                </a:cubicBezTo>
                <a:cubicBezTo>
                  <a:pt x="2521975" y="760555"/>
                  <a:pt x="2522545" y="761126"/>
                  <a:pt x="2522545" y="761126"/>
                </a:cubicBezTo>
                <a:cubicBezTo>
                  <a:pt x="2523116" y="761126"/>
                  <a:pt x="2522545" y="761696"/>
                  <a:pt x="2521975" y="762266"/>
                </a:cubicBezTo>
                <a:close/>
                <a:moveTo>
                  <a:pt x="2508286" y="847822"/>
                </a:moveTo>
                <a:cubicBezTo>
                  <a:pt x="2508286" y="848392"/>
                  <a:pt x="2507716" y="848392"/>
                  <a:pt x="2507145" y="848962"/>
                </a:cubicBezTo>
                <a:cubicBezTo>
                  <a:pt x="2506005" y="849533"/>
                  <a:pt x="2504864" y="848962"/>
                  <a:pt x="2504294" y="847251"/>
                </a:cubicBezTo>
                <a:cubicBezTo>
                  <a:pt x="2503723" y="845540"/>
                  <a:pt x="2503723" y="843829"/>
                  <a:pt x="2504864" y="842688"/>
                </a:cubicBezTo>
                <a:cubicBezTo>
                  <a:pt x="2504864" y="842688"/>
                  <a:pt x="2506005" y="842688"/>
                  <a:pt x="2506575" y="842688"/>
                </a:cubicBezTo>
                <a:cubicBezTo>
                  <a:pt x="2508856" y="843258"/>
                  <a:pt x="2509427" y="845540"/>
                  <a:pt x="2508286" y="847822"/>
                </a:cubicBezTo>
                <a:close/>
                <a:moveTo>
                  <a:pt x="2513990" y="860940"/>
                </a:moveTo>
                <a:lnTo>
                  <a:pt x="2513419" y="859799"/>
                </a:lnTo>
                <a:lnTo>
                  <a:pt x="2513990" y="860940"/>
                </a:lnTo>
                <a:lnTo>
                  <a:pt x="2515131" y="861510"/>
                </a:lnTo>
                <a:lnTo>
                  <a:pt x="2513990" y="860940"/>
                </a:lnTo>
                <a:close/>
                <a:moveTo>
                  <a:pt x="2167206" y="1673145"/>
                </a:moveTo>
                <a:lnTo>
                  <a:pt x="2167206" y="1673145"/>
                </a:lnTo>
                <a:cubicBezTo>
                  <a:pt x="2167776" y="1673145"/>
                  <a:pt x="2168346" y="1673716"/>
                  <a:pt x="2168917" y="1674286"/>
                </a:cubicBezTo>
                <a:cubicBezTo>
                  <a:pt x="2168346" y="1674286"/>
                  <a:pt x="2167776" y="1673716"/>
                  <a:pt x="2167206" y="1673145"/>
                </a:cubicBezTo>
                <a:close/>
                <a:moveTo>
                  <a:pt x="2171198" y="1676567"/>
                </a:moveTo>
                <a:cubicBezTo>
                  <a:pt x="2170628" y="1675997"/>
                  <a:pt x="2170058" y="1675997"/>
                  <a:pt x="2169487" y="1675427"/>
                </a:cubicBezTo>
                <a:cubicBezTo>
                  <a:pt x="2170058" y="1675427"/>
                  <a:pt x="2170628" y="1675997"/>
                  <a:pt x="2171198" y="1676567"/>
                </a:cubicBezTo>
                <a:lnTo>
                  <a:pt x="2171769" y="1677138"/>
                </a:lnTo>
                <a:lnTo>
                  <a:pt x="2171198" y="1676567"/>
                </a:lnTo>
                <a:close/>
                <a:moveTo>
                  <a:pt x="2179754" y="1688545"/>
                </a:moveTo>
                <a:cubicBezTo>
                  <a:pt x="2179183" y="1688545"/>
                  <a:pt x="2179183" y="1687404"/>
                  <a:pt x="2179183" y="1687404"/>
                </a:cubicBezTo>
                <a:cubicBezTo>
                  <a:pt x="2179754" y="1686264"/>
                  <a:pt x="2180324" y="1685693"/>
                  <a:pt x="2181465" y="1686264"/>
                </a:cubicBezTo>
                <a:cubicBezTo>
                  <a:pt x="2182035" y="1686264"/>
                  <a:pt x="2182035" y="1687404"/>
                  <a:pt x="2182035" y="1687404"/>
                </a:cubicBezTo>
                <a:cubicBezTo>
                  <a:pt x="2182035" y="1689116"/>
                  <a:pt x="2180894" y="1689116"/>
                  <a:pt x="2179754" y="1688545"/>
                </a:cubicBezTo>
                <a:close/>
                <a:moveTo>
                  <a:pt x="2524257" y="2244655"/>
                </a:moveTo>
                <a:lnTo>
                  <a:pt x="2524257" y="2244084"/>
                </a:lnTo>
                <a:lnTo>
                  <a:pt x="2525397" y="2244655"/>
                </a:lnTo>
                <a:lnTo>
                  <a:pt x="2524257" y="2244655"/>
                </a:lnTo>
                <a:close/>
                <a:moveTo>
                  <a:pt x="2571597" y="2035899"/>
                </a:moveTo>
                <a:cubicBezTo>
                  <a:pt x="2570456" y="2035329"/>
                  <a:pt x="2571027" y="2034759"/>
                  <a:pt x="2572738" y="2034759"/>
                </a:cubicBezTo>
                <a:cubicBezTo>
                  <a:pt x="2572738" y="2035329"/>
                  <a:pt x="2572738" y="2035329"/>
                  <a:pt x="2573308" y="2035899"/>
                </a:cubicBezTo>
                <a:cubicBezTo>
                  <a:pt x="2572168" y="2035329"/>
                  <a:pt x="2571597" y="2035899"/>
                  <a:pt x="2571597" y="2035899"/>
                </a:cubicBezTo>
                <a:close/>
                <a:moveTo>
                  <a:pt x="2588138" y="1824293"/>
                </a:moveTo>
                <a:lnTo>
                  <a:pt x="2587567" y="1825434"/>
                </a:lnTo>
                <a:lnTo>
                  <a:pt x="2586997" y="1824293"/>
                </a:lnTo>
                <a:lnTo>
                  <a:pt x="2588138" y="1824293"/>
                </a:lnTo>
                <a:close/>
                <a:moveTo>
                  <a:pt x="2580723" y="1926389"/>
                </a:moveTo>
                <a:cubicBezTo>
                  <a:pt x="2580153" y="1926959"/>
                  <a:pt x="2579012" y="1927529"/>
                  <a:pt x="2577871" y="1927529"/>
                </a:cubicBezTo>
                <a:cubicBezTo>
                  <a:pt x="2577871" y="1927529"/>
                  <a:pt x="2577301" y="1926959"/>
                  <a:pt x="2577301" y="1926389"/>
                </a:cubicBezTo>
                <a:cubicBezTo>
                  <a:pt x="2577871" y="1924677"/>
                  <a:pt x="2579012" y="1922967"/>
                  <a:pt x="2580723" y="1923537"/>
                </a:cubicBezTo>
                <a:cubicBezTo>
                  <a:pt x="2581293" y="1923537"/>
                  <a:pt x="2581293" y="1924107"/>
                  <a:pt x="2581293" y="1924677"/>
                </a:cubicBezTo>
                <a:cubicBezTo>
                  <a:pt x="2581293" y="1925248"/>
                  <a:pt x="2580723" y="1926389"/>
                  <a:pt x="2580723" y="1926389"/>
                </a:cubicBezTo>
                <a:close/>
                <a:moveTo>
                  <a:pt x="2592701" y="1954337"/>
                </a:moveTo>
                <a:cubicBezTo>
                  <a:pt x="2592701" y="1954337"/>
                  <a:pt x="2592701" y="1954907"/>
                  <a:pt x="2592131" y="1954907"/>
                </a:cubicBezTo>
                <a:cubicBezTo>
                  <a:pt x="2592131" y="1955478"/>
                  <a:pt x="2592131" y="1956048"/>
                  <a:pt x="2592131" y="1956619"/>
                </a:cubicBezTo>
                <a:cubicBezTo>
                  <a:pt x="2592131" y="1956619"/>
                  <a:pt x="2591560" y="1956619"/>
                  <a:pt x="2591560" y="1956619"/>
                </a:cubicBezTo>
                <a:cubicBezTo>
                  <a:pt x="2591560" y="1956048"/>
                  <a:pt x="2592131" y="1955478"/>
                  <a:pt x="2592701" y="1954907"/>
                </a:cubicBezTo>
                <a:cubicBezTo>
                  <a:pt x="2592131" y="1954907"/>
                  <a:pt x="2592131" y="1954907"/>
                  <a:pt x="2592701" y="1954337"/>
                </a:cubicBezTo>
                <a:lnTo>
                  <a:pt x="2593271" y="1953767"/>
                </a:lnTo>
                <a:lnTo>
                  <a:pt x="2592701" y="1954337"/>
                </a:lnTo>
                <a:close/>
                <a:moveTo>
                  <a:pt x="2609812" y="1917833"/>
                </a:moveTo>
                <a:cubicBezTo>
                  <a:pt x="2609242" y="1917833"/>
                  <a:pt x="2608671" y="1917833"/>
                  <a:pt x="2608101" y="1917263"/>
                </a:cubicBezTo>
                <a:cubicBezTo>
                  <a:pt x="2605819" y="1914981"/>
                  <a:pt x="2605819" y="1912700"/>
                  <a:pt x="2606960" y="1909848"/>
                </a:cubicBezTo>
                <a:cubicBezTo>
                  <a:pt x="2606960" y="1909848"/>
                  <a:pt x="2606960" y="1909848"/>
                  <a:pt x="2606960" y="1909848"/>
                </a:cubicBezTo>
                <a:cubicBezTo>
                  <a:pt x="2606960" y="1909848"/>
                  <a:pt x="2606960" y="1909278"/>
                  <a:pt x="2606960" y="1909278"/>
                </a:cubicBezTo>
                <a:cubicBezTo>
                  <a:pt x="2604108" y="1907566"/>
                  <a:pt x="2604108" y="1903574"/>
                  <a:pt x="2601827" y="1901292"/>
                </a:cubicBezTo>
                <a:cubicBezTo>
                  <a:pt x="2599545" y="1899011"/>
                  <a:pt x="2596693" y="1896730"/>
                  <a:pt x="2594412" y="1894448"/>
                </a:cubicBezTo>
                <a:cubicBezTo>
                  <a:pt x="2592701" y="1892167"/>
                  <a:pt x="2590419" y="1889885"/>
                  <a:pt x="2590419" y="1887033"/>
                </a:cubicBezTo>
                <a:cubicBezTo>
                  <a:pt x="2589279" y="1876767"/>
                  <a:pt x="2585856" y="1867070"/>
                  <a:pt x="2586427" y="1856804"/>
                </a:cubicBezTo>
                <a:cubicBezTo>
                  <a:pt x="2586427" y="1856233"/>
                  <a:pt x="2587567" y="1855093"/>
                  <a:pt x="2588138" y="1855093"/>
                </a:cubicBezTo>
                <a:cubicBezTo>
                  <a:pt x="2589279" y="1855093"/>
                  <a:pt x="2590419" y="1856233"/>
                  <a:pt x="2590990" y="1856804"/>
                </a:cubicBezTo>
                <a:cubicBezTo>
                  <a:pt x="2592701" y="1863648"/>
                  <a:pt x="2593842" y="1869922"/>
                  <a:pt x="2594982" y="1876767"/>
                </a:cubicBezTo>
                <a:cubicBezTo>
                  <a:pt x="2593271" y="1883611"/>
                  <a:pt x="2594982" y="1888745"/>
                  <a:pt x="2600686" y="1892737"/>
                </a:cubicBezTo>
                <a:cubicBezTo>
                  <a:pt x="2603538" y="1894448"/>
                  <a:pt x="2604678" y="1898441"/>
                  <a:pt x="2605249" y="1901863"/>
                </a:cubicBezTo>
                <a:cubicBezTo>
                  <a:pt x="2605819" y="1904715"/>
                  <a:pt x="2605819" y="1906996"/>
                  <a:pt x="2606390" y="1909278"/>
                </a:cubicBezTo>
                <a:cubicBezTo>
                  <a:pt x="2606390" y="1909278"/>
                  <a:pt x="2606390" y="1909848"/>
                  <a:pt x="2606960" y="1909848"/>
                </a:cubicBezTo>
                <a:cubicBezTo>
                  <a:pt x="2606960" y="1909848"/>
                  <a:pt x="2606960" y="1910418"/>
                  <a:pt x="2606960" y="1910418"/>
                </a:cubicBezTo>
                <a:cubicBezTo>
                  <a:pt x="2609812" y="1911559"/>
                  <a:pt x="2610382" y="1914411"/>
                  <a:pt x="2610953" y="1917263"/>
                </a:cubicBezTo>
                <a:cubicBezTo>
                  <a:pt x="2610953" y="1917263"/>
                  <a:pt x="2609812" y="1917833"/>
                  <a:pt x="2609812" y="1917833"/>
                </a:cubicBezTo>
                <a:close/>
                <a:moveTo>
                  <a:pt x="2613234" y="1772389"/>
                </a:moveTo>
                <a:lnTo>
                  <a:pt x="2613234" y="1772960"/>
                </a:lnTo>
                <a:lnTo>
                  <a:pt x="2613234" y="1772389"/>
                </a:lnTo>
                <a:lnTo>
                  <a:pt x="2613804" y="1771819"/>
                </a:lnTo>
                <a:lnTo>
                  <a:pt x="2613234" y="1772389"/>
                </a:lnTo>
                <a:close/>
                <a:moveTo>
                  <a:pt x="2702212" y="1622953"/>
                </a:moveTo>
                <a:cubicBezTo>
                  <a:pt x="2703352" y="1622953"/>
                  <a:pt x="2703923" y="1623523"/>
                  <a:pt x="2704493" y="1623523"/>
                </a:cubicBezTo>
                <a:cubicBezTo>
                  <a:pt x="2704493" y="1624664"/>
                  <a:pt x="2703923" y="1625804"/>
                  <a:pt x="2702782" y="1625234"/>
                </a:cubicBezTo>
                <a:cubicBezTo>
                  <a:pt x="2702212" y="1625234"/>
                  <a:pt x="2701641" y="1624093"/>
                  <a:pt x="2701071" y="1623523"/>
                </a:cubicBezTo>
                <a:cubicBezTo>
                  <a:pt x="2701641" y="1623523"/>
                  <a:pt x="2702212" y="1622953"/>
                  <a:pt x="2702212" y="1622953"/>
                </a:cubicBezTo>
                <a:close/>
                <a:moveTo>
                  <a:pt x="2634338" y="1379976"/>
                </a:moveTo>
                <a:cubicBezTo>
                  <a:pt x="2634908" y="1379976"/>
                  <a:pt x="2635478" y="1380546"/>
                  <a:pt x="2635478" y="1380546"/>
                </a:cubicBezTo>
                <a:cubicBezTo>
                  <a:pt x="2635478" y="1380546"/>
                  <a:pt x="2635478" y="1381687"/>
                  <a:pt x="2634908" y="1381687"/>
                </a:cubicBezTo>
                <a:cubicBezTo>
                  <a:pt x="2634338" y="1381116"/>
                  <a:pt x="2633767" y="1381116"/>
                  <a:pt x="2633767" y="1380546"/>
                </a:cubicBezTo>
                <a:cubicBezTo>
                  <a:pt x="2633767" y="1381116"/>
                  <a:pt x="2633767" y="1380546"/>
                  <a:pt x="2634338" y="1379976"/>
                </a:cubicBezTo>
                <a:close/>
                <a:moveTo>
                  <a:pt x="2626923" y="1371420"/>
                </a:moveTo>
                <a:cubicBezTo>
                  <a:pt x="2626923" y="1371990"/>
                  <a:pt x="2626923" y="1371990"/>
                  <a:pt x="2627493" y="1371990"/>
                </a:cubicBezTo>
                <a:cubicBezTo>
                  <a:pt x="2628064" y="1371990"/>
                  <a:pt x="2628064" y="1371990"/>
                  <a:pt x="2628064" y="1371990"/>
                </a:cubicBezTo>
                <a:cubicBezTo>
                  <a:pt x="2628064" y="1372561"/>
                  <a:pt x="2628064" y="1372561"/>
                  <a:pt x="2627493" y="1371990"/>
                </a:cubicBezTo>
                <a:cubicBezTo>
                  <a:pt x="2626923" y="1371990"/>
                  <a:pt x="2626923" y="1371990"/>
                  <a:pt x="2626923" y="1371420"/>
                </a:cubicBezTo>
                <a:lnTo>
                  <a:pt x="2626923" y="1371420"/>
                </a:lnTo>
                <a:close/>
                <a:moveTo>
                  <a:pt x="2658863" y="1941789"/>
                </a:moveTo>
                <a:cubicBezTo>
                  <a:pt x="2659434" y="1944070"/>
                  <a:pt x="2660004" y="1946352"/>
                  <a:pt x="2660575" y="1948063"/>
                </a:cubicBezTo>
                <a:cubicBezTo>
                  <a:pt x="2661145" y="1951485"/>
                  <a:pt x="2661715" y="1954907"/>
                  <a:pt x="2662856" y="1957759"/>
                </a:cubicBezTo>
                <a:cubicBezTo>
                  <a:pt x="2664567" y="1962322"/>
                  <a:pt x="2664567" y="1966315"/>
                  <a:pt x="2663427" y="1970878"/>
                </a:cubicBezTo>
                <a:cubicBezTo>
                  <a:pt x="2661145" y="1974870"/>
                  <a:pt x="2661715" y="1979433"/>
                  <a:pt x="2662856" y="1983996"/>
                </a:cubicBezTo>
                <a:cubicBezTo>
                  <a:pt x="2663997" y="1987418"/>
                  <a:pt x="2664567" y="1990841"/>
                  <a:pt x="2665138" y="1993693"/>
                </a:cubicBezTo>
                <a:cubicBezTo>
                  <a:pt x="2665138" y="1994833"/>
                  <a:pt x="2665138" y="1996544"/>
                  <a:pt x="2664567" y="1996544"/>
                </a:cubicBezTo>
                <a:cubicBezTo>
                  <a:pt x="2663427" y="1997115"/>
                  <a:pt x="2662856" y="1995974"/>
                  <a:pt x="2662286" y="1994833"/>
                </a:cubicBezTo>
                <a:cubicBezTo>
                  <a:pt x="2658863" y="1989129"/>
                  <a:pt x="2657152" y="1982285"/>
                  <a:pt x="2655441" y="1976011"/>
                </a:cubicBezTo>
                <a:cubicBezTo>
                  <a:pt x="2654871" y="1973730"/>
                  <a:pt x="2654871" y="1971448"/>
                  <a:pt x="2655441" y="1969167"/>
                </a:cubicBezTo>
                <a:cubicBezTo>
                  <a:pt x="2657723" y="1962893"/>
                  <a:pt x="2657723" y="1957189"/>
                  <a:pt x="2656582" y="1950915"/>
                </a:cubicBezTo>
                <a:cubicBezTo>
                  <a:pt x="2656012" y="1947492"/>
                  <a:pt x="2656012" y="1944070"/>
                  <a:pt x="2656012" y="1940648"/>
                </a:cubicBezTo>
                <a:cubicBezTo>
                  <a:pt x="2656012" y="1940078"/>
                  <a:pt x="2656582" y="1939508"/>
                  <a:pt x="2656582" y="1938937"/>
                </a:cubicBezTo>
                <a:cubicBezTo>
                  <a:pt x="2657152" y="1940648"/>
                  <a:pt x="2658863" y="1940648"/>
                  <a:pt x="2658863" y="1941789"/>
                </a:cubicBezTo>
                <a:close/>
                <a:moveTo>
                  <a:pt x="2644034" y="1776953"/>
                </a:moveTo>
                <a:lnTo>
                  <a:pt x="2645175" y="1777523"/>
                </a:lnTo>
                <a:lnTo>
                  <a:pt x="2644034" y="1778093"/>
                </a:lnTo>
                <a:lnTo>
                  <a:pt x="2644034" y="1776953"/>
                </a:lnTo>
                <a:close/>
                <a:moveTo>
                  <a:pt x="2648027" y="1795204"/>
                </a:moveTo>
                <a:cubicBezTo>
                  <a:pt x="2652589" y="1794634"/>
                  <a:pt x="2655441" y="1797486"/>
                  <a:pt x="2657723" y="1800908"/>
                </a:cubicBezTo>
                <a:cubicBezTo>
                  <a:pt x="2658293" y="1801478"/>
                  <a:pt x="2658863" y="1803189"/>
                  <a:pt x="2658293" y="1803760"/>
                </a:cubicBezTo>
                <a:cubicBezTo>
                  <a:pt x="2656012" y="1810033"/>
                  <a:pt x="2652589" y="1815737"/>
                  <a:pt x="2647456" y="1820871"/>
                </a:cubicBezTo>
                <a:cubicBezTo>
                  <a:pt x="2645745" y="1822582"/>
                  <a:pt x="2645175" y="1824293"/>
                  <a:pt x="2645175" y="1827145"/>
                </a:cubicBezTo>
                <a:cubicBezTo>
                  <a:pt x="2645175" y="1828286"/>
                  <a:pt x="2645175" y="1829426"/>
                  <a:pt x="2644604" y="1829996"/>
                </a:cubicBezTo>
                <a:cubicBezTo>
                  <a:pt x="2643464" y="1831138"/>
                  <a:pt x="2641752" y="1831708"/>
                  <a:pt x="2640041" y="1832278"/>
                </a:cubicBezTo>
                <a:cubicBezTo>
                  <a:pt x="2638900" y="1832848"/>
                  <a:pt x="2637760" y="1832278"/>
                  <a:pt x="2636619" y="1832278"/>
                </a:cubicBezTo>
                <a:cubicBezTo>
                  <a:pt x="2635478" y="1832278"/>
                  <a:pt x="2634338" y="1831708"/>
                  <a:pt x="2633197" y="1831708"/>
                </a:cubicBezTo>
                <a:cubicBezTo>
                  <a:pt x="2630916" y="1831708"/>
                  <a:pt x="2628634" y="1832278"/>
                  <a:pt x="2626353" y="1831708"/>
                </a:cubicBezTo>
                <a:cubicBezTo>
                  <a:pt x="2625782" y="1831708"/>
                  <a:pt x="2624641" y="1830567"/>
                  <a:pt x="2624641" y="1829426"/>
                </a:cubicBezTo>
                <a:cubicBezTo>
                  <a:pt x="2624071" y="1828286"/>
                  <a:pt x="2624071" y="1827145"/>
                  <a:pt x="2624641" y="1826004"/>
                </a:cubicBezTo>
                <a:cubicBezTo>
                  <a:pt x="2626353" y="1819159"/>
                  <a:pt x="2626923" y="1812885"/>
                  <a:pt x="2626353" y="1806041"/>
                </a:cubicBezTo>
                <a:cubicBezTo>
                  <a:pt x="2626353" y="1804330"/>
                  <a:pt x="2626353" y="1802619"/>
                  <a:pt x="2627493" y="1800908"/>
                </a:cubicBezTo>
                <a:cubicBezTo>
                  <a:pt x="2628064" y="1799767"/>
                  <a:pt x="2629775" y="1798056"/>
                  <a:pt x="2630916" y="1797486"/>
                </a:cubicBezTo>
                <a:cubicBezTo>
                  <a:pt x="2637189" y="1796345"/>
                  <a:pt x="2642323" y="1795774"/>
                  <a:pt x="2648027" y="1795204"/>
                </a:cubicBezTo>
                <a:close/>
                <a:moveTo>
                  <a:pt x="2636619" y="835844"/>
                </a:moveTo>
                <a:cubicBezTo>
                  <a:pt x="2636619" y="835844"/>
                  <a:pt x="2636619" y="835844"/>
                  <a:pt x="2636619" y="835844"/>
                </a:cubicBezTo>
                <a:cubicBezTo>
                  <a:pt x="2637760" y="835844"/>
                  <a:pt x="2638330" y="835844"/>
                  <a:pt x="2638330" y="836414"/>
                </a:cubicBezTo>
                <a:cubicBezTo>
                  <a:pt x="2638330" y="836414"/>
                  <a:pt x="2638330" y="836985"/>
                  <a:pt x="2638330" y="836985"/>
                </a:cubicBezTo>
                <a:cubicBezTo>
                  <a:pt x="2641182" y="839836"/>
                  <a:pt x="2643464" y="842118"/>
                  <a:pt x="2646316" y="844970"/>
                </a:cubicBezTo>
                <a:cubicBezTo>
                  <a:pt x="2647456" y="846110"/>
                  <a:pt x="2646886" y="848962"/>
                  <a:pt x="2645175" y="849533"/>
                </a:cubicBezTo>
                <a:cubicBezTo>
                  <a:pt x="2642323" y="850673"/>
                  <a:pt x="2640041" y="849533"/>
                  <a:pt x="2637760" y="847251"/>
                </a:cubicBezTo>
                <a:cubicBezTo>
                  <a:pt x="2636619" y="846110"/>
                  <a:pt x="2636049" y="844399"/>
                  <a:pt x="2636619" y="842688"/>
                </a:cubicBezTo>
                <a:cubicBezTo>
                  <a:pt x="2636619" y="842118"/>
                  <a:pt x="2637189" y="841547"/>
                  <a:pt x="2637189" y="840977"/>
                </a:cubicBezTo>
                <a:cubicBezTo>
                  <a:pt x="2637189" y="839836"/>
                  <a:pt x="2637760" y="838125"/>
                  <a:pt x="2637760" y="836985"/>
                </a:cubicBezTo>
                <a:cubicBezTo>
                  <a:pt x="2637760" y="836985"/>
                  <a:pt x="2637760" y="836985"/>
                  <a:pt x="2637189" y="836414"/>
                </a:cubicBezTo>
                <a:cubicBezTo>
                  <a:pt x="2637760" y="836414"/>
                  <a:pt x="2637189" y="836414"/>
                  <a:pt x="2636619" y="835844"/>
                </a:cubicBezTo>
                <a:cubicBezTo>
                  <a:pt x="2636619" y="835844"/>
                  <a:pt x="2635478" y="835844"/>
                  <a:pt x="2635478" y="835844"/>
                </a:cubicBezTo>
                <a:cubicBezTo>
                  <a:pt x="2634338" y="834703"/>
                  <a:pt x="2634908" y="834703"/>
                  <a:pt x="2636619" y="835844"/>
                </a:cubicBezTo>
                <a:close/>
                <a:moveTo>
                  <a:pt x="2625782" y="805044"/>
                </a:moveTo>
                <a:cubicBezTo>
                  <a:pt x="2626353" y="805044"/>
                  <a:pt x="2626923" y="805044"/>
                  <a:pt x="2626923" y="805044"/>
                </a:cubicBezTo>
                <a:cubicBezTo>
                  <a:pt x="2628064" y="806184"/>
                  <a:pt x="2628064" y="806755"/>
                  <a:pt x="2626353" y="807325"/>
                </a:cubicBezTo>
                <a:cubicBezTo>
                  <a:pt x="2625782" y="807325"/>
                  <a:pt x="2625212" y="806755"/>
                  <a:pt x="2625212" y="806755"/>
                </a:cubicBezTo>
                <a:cubicBezTo>
                  <a:pt x="2625212" y="806184"/>
                  <a:pt x="2625782" y="805614"/>
                  <a:pt x="2625782" y="805044"/>
                </a:cubicBezTo>
                <a:close/>
                <a:moveTo>
                  <a:pt x="2628634" y="1057717"/>
                </a:moveTo>
                <a:cubicBezTo>
                  <a:pt x="2628634" y="1058288"/>
                  <a:pt x="2628634" y="1058858"/>
                  <a:pt x="2628064" y="1058858"/>
                </a:cubicBezTo>
                <a:cubicBezTo>
                  <a:pt x="2627493" y="1058858"/>
                  <a:pt x="2627493" y="1058858"/>
                  <a:pt x="2626923" y="1058288"/>
                </a:cubicBezTo>
                <a:cubicBezTo>
                  <a:pt x="2626923" y="1057717"/>
                  <a:pt x="2626923" y="1057147"/>
                  <a:pt x="2627493" y="1057147"/>
                </a:cubicBezTo>
                <a:cubicBezTo>
                  <a:pt x="2627493" y="1057147"/>
                  <a:pt x="2628064" y="1057717"/>
                  <a:pt x="2628634" y="1057717"/>
                </a:cubicBezTo>
                <a:close/>
                <a:moveTo>
                  <a:pt x="2586427" y="763977"/>
                </a:moveTo>
                <a:cubicBezTo>
                  <a:pt x="2588708" y="763407"/>
                  <a:pt x="2590990" y="762837"/>
                  <a:pt x="2592701" y="761696"/>
                </a:cubicBezTo>
                <a:cubicBezTo>
                  <a:pt x="2593271" y="761126"/>
                  <a:pt x="2594412" y="759985"/>
                  <a:pt x="2594982" y="759414"/>
                </a:cubicBezTo>
                <a:cubicBezTo>
                  <a:pt x="2594982" y="759985"/>
                  <a:pt x="2595553" y="760555"/>
                  <a:pt x="2595553" y="761126"/>
                </a:cubicBezTo>
                <a:cubicBezTo>
                  <a:pt x="2597264" y="767399"/>
                  <a:pt x="2600115" y="772533"/>
                  <a:pt x="2604108" y="777666"/>
                </a:cubicBezTo>
                <a:cubicBezTo>
                  <a:pt x="2605249" y="779377"/>
                  <a:pt x="2605819" y="781659"/>
                  <a:pt x="2606390" y="783940"/>
                </a:cubicBezTo>
                <a:cubicBezTo>
                  <a:pt x="2605249" y="785651"/>
                  <a:pt x="2604678" y="787362"/>
                  <a:pt x="2604108" y="788503"/>
                </a:cubicBezTo>
                <a:cubicBezTo>
                  <a:pt x="2603538" y="789073"/>
                  <a:pt x="2602397" y="790214"/>
                  <a:pt x="2601256" y="790214"/>
                </a:cubicBezTo>
                <a:cubicBezTo>
                  <a:pt x="2600115" y="790785"/>
                  <a:pt x="2598975" y="789644"/>
                  <a:pt x="2598975" y="788503"/>
                </a:cubicBezTo>
                <a:cubicBezTo>
                  <a:pt x="2598975" y="783370"/>
                  <a:pt x="2596123" y="779948"/>
                  <a:pt x="2591560" y="777666"/>
                </a:cubicBezTo>
                <a:cubicBezTo>
                  <a:pt x="2587567" y="775955"/>
                  <a:pt x="2585286" y="772533"/>
                  <a:pt x="2584145" y="768540"/>
                </a:cubicBezTo>
                <a:cubicBezTo>
                  <a:pt x="2583004" y="766259"/>
                  <a:pt x="2583575" y="763977"/>
                  <a:pt x="2586427" y="763977"/>
                </a:cubicBezTo>
                <a:close/>
                <a:moveTo>
                  <a:pt x="2596693" y="1029769"/>
                </a:moveTo>
                <a:cubicBezTo>
                  <a:pt x="2596123" y="1029769"/>
                  <a:pt x="2595553" y="1030340"/>
                  <a:pt x="2595553" y="1029769"/>
                </a:cubicBezTo>
                <a:cubicBezTo>
                  <a:pt x="2594982" y="1029769"/>
                  <a:pt x="2594982" y="1029199"/>
                  <a:pt x="2594982" y="1028628"/>
                </a:cubicBezTo>
                <a:cubicBezTo>
                  <a:pt x="2595553" y="1028628"/>
                  <a:pt x="2596123" y="1028058"/>
                  <a:pt x="2596123" y="1028628"/>
                </a:cubicBezTo>
                <a:cubicBezTo>
                  <a:pt x="2596123" y="1029199"/>
                  <a:pt x="2596123" y="1029769"/>
                  <a:pt x="2596693" y="1029769"/>
                </a:cubicBezTo>
                <a:close/>
                <a:moveTo>
                  <a:pt x="2577301" y="725763"/>
                </a:moveTo>
                <a:cubicBezTo>
                  <a:pt x="2577871" y="726333"/>
                  <a:pt x="2579012" y="726333"/>
                  <a:pt x="2579582" y="726903"/>
                </a:cubicBezTo>
                <a:cubicBezTo>
                  <a:pt x="2580153" y="727474"/>
                  <a:pt x="2580153" y="728614"/>
                  <a:pt x="2580723" y="729755"/>
                </a:cubicBezTo>
                <a:cubicBezTo>
                  <a:pt x="2580723" y="729755"/>
                  <a:pt x="2580153" y="730325"/>
                  <a:pt x="2579582" y="730325"/>
                </a:cubicBezTo>
                <a:cubicBezTo>
                  <a:pt x="2579012" y="729755"/>
                  <a:pt x="2577871" y="729185"/>
                  <a:pt x="2577301" y="728614"/>
                </a:cubicBezTo>
                <a:cubicBezTo>
                  <a:pt x="2577301" y="728044"/>
                  <a:pt x="2577301" y="726903"/>
                  <a:pt x="2577301" y="725763"/>
                </a:cubicBezTo>
                <a:close/>
                <a:moveTo>
                  <a:pt x="2541368" y="629941"/>
                </a:moveTo>
                <a:cubicBezTo>
                  <a:pt x="2541938" y="629370"/>
                  <a:pt x="2542508" y="628800"/>
                  <a:pt x="2543079" y="628230"/>
                </a:cubicBezTo>
                <a:cubicBezTo>
                  <a:pt x="2542508" y="628800"/>
                  <a:pt x="2541938" y="629941"/>
                  <a:pt x="2541368" y="629941"/>
                </a:cubicBezTo>
                <a:cubicBezTo>
                  <a:pt x="2541368" y="631652"/>
                  <a:pt x="2541368" y="631652"/>
                  <a:pt x="2540797" y="630511"/>
                </a:cubicBezTo>
                <a:cubicBezTo>
                  <a:pt x="2540227" y="631082"/>
                  <a:pt x="2540797" y="630511"/>
                  <a:pt x="2541368" y="629941"/>
                </a:cubicBezTo>
                <a:close/>
                <a:moveTo>
                  <a:pt x="2538516" y="678992"/>
                </a:moveTo>
                <a:cubicBezTo>
                  <a:pt x="2538516" y="679563"/>
                  <a:pt x="2538516" y="679563"/>
                  <a:pt x="2538516" y="679563"/>
                </a:cubicBezTo>
                <a:cubicBezTo>
                  <a:pt x="2538516" y="679563"/>
                  <a:pt x="2539086" y="679563"/>
                  <a:pt x="2539086" y="680133"/>
                </a:cubicBezTo>
                <a:cubicBezTo>
                  <a:pt x="2539086" y="680703"/>
                  <a:pt x="2538516" y="680703"/>
                  <a:pt x="2538516" y="679563"/>
                </a:cubicBezTo>
                <a:cubicBezTo>
                  <a:pt x="2538516" y="679563"/>
                  <a:pt x="2537946" y="678992"/>
                  <a:pt x="2538516" y="678992"/>
                </a:cubicBezTo>
                <a:lnTo>
                  <a:pt x="2537946" y="678422"/>
                </a:lnTo>
                <a:lnTo>
                  <a:pt x="2538516" y="678992"/>
                </a:lnTo>
                <a:close/>
                <a:moveTo>
                  <a:pt x="2535664" y="789644"/>
                </a:moveTo>
                <a:cubicBezTo>
                  <a:pt x="2535094" y="788503"/>
                  <a:pt x="2534523" y="787362"/>
                  <a:pt x="2535094" y="786222"/>
                </a:cubicBezTo>
                <a:cubicBezTo>
                  <a:pt x="2536234" y="782229"/>
                  <a:pt x="2537946" y="778807"/>
                  <a:pt x="2541368" y="776526"/>
                </a:cubicBezTo>
                <a:cubicBezTo>
                  <a:pt x="2541938" y="776526"/>
                  <a:pt x="2542508" y="775955"/>
                  <a:pt x="2543079" y="775955"/>
                </a:cubicBezTo>
                <a:cubicBezTo>
                  <a:pt x="2544219" y="776526"/>
                  <a:pt x="2545360" y="776526"/>
                  <a:pt x="2545930" y="777096"/>
                </a:cubicBezTo>
                <a:cubicBezTo>
                  <a:pt x="2549353" y="779948"/>
                  <a:pt x="2552775" y="782799"/>
                  <a:pt x="2556768" y="785651"/>
                </a:cubicBezTo>
                <a:cubicBezTo>
                  <a:pt x="2557908" y="786222"/>
                  <a:pt x="2558479" y="786792"/>
                  <a:pt x="2559619" y="787933"/>
                </a:cubicBezTo>
                <a:cubicBezTo>
                  <a:pt x="2567034" y="795348"/>
                  <a:pt x="2565893" y="802762"/>
                  <a:pt x="2556768" y="808466"/>
                </a:cubicBezTo>
                <a:cubicBezTo>
                  <a:pt x="2556197" y="808466"/>
                  <a:pt x="2555627" y="809036"/>
                  <a:pt x="2555627" y="809607"/>
                </a:cubicBezTo>
                <a:cubicBezTo>
                  <a:pt x="2552775" y="811318"/>
                  <a:pt x="2551064" y="810748"/>
                  <a:pt x="2549923" y="809036"/>
                </a:cubicBezTo>
                <a:cubicBezTo>
                  <a:pt x="2543649" y="803333"/>
                  <a:pt x="2540227" y="796488"/>
                  <a:pt x="2535664" y="789644"/>
                </a:cubicBezTo>
                <a:close/>
                <a:moveTo>
                  <a:pt x="2557908" y="1186050"/>
                </a:moveTo>
                <a:cubicBezTo>
                  <a:pt x="2556768" y="1187191"/>
                  <a:pt x="2555627" y="1188332"/>
                  <a:pt x="2553916" y="1188902"/>
                </a:cubicBezTo>
                <a:cubicBezTo>
                  <a:pt x="2552775" y="1189472"/>
                  <a:pt x="2551634" y="1188902"/>
                  <a:pt x="2550493" y="1188902"/>
                </a:cubicBezTo>
                <a:cubicBezTo>
                  <a:pt x="2549353" y="1188902"/>
                  <a:pt x="2548212" y="1188902"/>
                  <a:pt x="2547641" y="1188332"/>
                </a:cubicBezTo>
                <a:cubicBezTo>
                  <a:pt x="2545360" y="1188332"/>
                  <a:pt x="2543649" y="1188332"/>
                  <a:pt x="2541938" y="1188332"/>
                </a:cubicBezTo>
                <a:cubicBezTo>
                  <a:pt x="2539657" y="1188332"/>
                  <a:pt x="2537946" y="1187191"/>
                  <a:pt x="2538516" y="1185480"/>
                </a:cubicBezTo>
                <a:cubicBezTo>
                  <a:pt x="2539086" y="1183769"/>
                  <a:pt x="2539657" y="1182058"/>
                  <a:pt x="2541368" y="1181487"/>
                </a:cubicBezTo>
                <a:cubicBezTo>
                  <a:pt x="2545930" y="1178636"/>
                  <a:pt x="2551064" y="1179206"/>
                  <a:pt x="2556197" y="1179776"/>
                </a:cubicBezTo>
                <a:cubicBezTo>
                  <a:pt x="2559619" y="1180347"/>
                  <a:pt x="2560190" y="1182628"/>
                  <a:pt x="2557908" y="1186050"/>
                </a:cubicBezTo>
                <a:close/>
                <a:moveTo>
                  <a:pt x="2722175" y="1168369"/>
                </a:moveTo>
                <a:cubicBezTo>
                  <a:pt x="2720464" y="1169509"/>
                  <a:pt x="2718182" y="1171220"/>
                  <a:pt x="2716471" y="1172361"/>
                </a:cubicBezTo>
                <a:cubicBezTo>
                  <a:pt x="2713048" y="1174643"/>
                  <a:pt x="2709056" y="1175784"/>
                  <a:pt x="2705063" y="1174072"/>
                </a:cubicBezTo>
                <a:cubicBezTo>
                  <a:pt x="2699930" y="1172361"/>
                  <a:pt x="2694797" y="1172932"/>
                  <a:pt x="2690234" y="1174643"/>
                </a:cubicBezTo>
                <a:cubicBezTo>
                  <a:pt x="2686812" y="1175784"/>
                  <a:pt x="2683390" y="1175213"/>
                  <a:pt x="2679967" y="1174072"/>
                </a:cubicBezTo>
                <a:cubicBezTo>
                  <a:pt x="2673693" y="1171791"/>
                  <a:pt x="2666849" y="1170080"/>
                  <a:pt x="2660575" y="1167798"/>
                </a:cubicBezTo>
                <a:cubicBezTo>
                  <a:pt x="2658863" y="1167228"/>
                  <a:pt x="2657723" y="1166087"/>
                  <a:pt x="2656582" y="1164947"/>
                </a:cubicBezTo>
                <a:cubicBezTo>
                  <a:pt x="2655441" y="1164376"/>
                  <a:pt x="2654871" y="1163236"/>
                  <a:pt x="2653730" y="1162665"/>
                </a:cubicBezTo>
                <a:cubicBezTo>
                  <a:pt x="2647456" y="1162095"/>
                  <a:pt x="2641752" y="1159243"/>
                  <a:pt x="2636049" y="1158102"/>
                </a:cubicBezTo>
                <a:cubicBezTo>
                  <a:pt x="2624641" y="1156391"/>
                  <a:pt x="2613234" y="1158673"/>
                  <a:pt x="2602397" y="1162665"/>
                </a:cubicBezTo>
                <a:cubicBezTo>
                  <a:pt x="2597834" y="1164376"/>
                  <a:pt x="2594412" y="1167228"/>
                  <a:pt x="2591560" y="1170650"/>
                </a:cubicBezTo>
                <a:cubicBezTo>
                  <a:pt x="2589849" y="1172932"/>
                  <a:pt x="2586997" y="1174072"/>
                  <a:pt x="2584145" y="1172932"/>
                </a:cubicBezTo>
                <a:cubicBezTo>
                  <a:pt x="2577871" y="1170650"/>
                  <a:pt x="2571597" y="1172361"/>
                  <a:pt x="2565323" y="1172361"/>
                </a:cubicBezTo>
                <a:cubicBezTo>
                  <a:pt x="2556768" y="1172361"/>
                  <a:pt x="2549923" y="1168939"/>
                  <a:pt x="2546501" y="1160384"/>
                </a:cubicBezTo>
                <a:cubicBezTo>
                  <a:pt x="2545360" y="1157532"/>
                  <a:pt x="2543649" y="1155250"/>
                  <a:pt x="2543079" y="1152398"/>
                </a:cubicBezTo>
                <a:cubicBezTo>
                  <a:pt x="2542508" y="1150687"/>
                  <a:pt x="2542508" y="1148976"/>
                  <a:pt x="2543079" y="1147265"/>
                </a:cubicBezTo>
                <a:cubicBezTo>
                  <a:pt x="2544219" y="1143273"/>
                  <a:pt x="2544790" y="1139280"/>
                  <a:pt x="2547641" y="1136428"/>
                </a:cubicBezTo>
                <a:cubicBezTo>
                  <a:pt x="2551064" y="1133576"/>
                  <a:pt x="2552205" y="1130154"/>
                  <a:pt x="2552205" y="1126162"/>
                </a:cubicBezTo>
                <a:cubicBezTo>
                  <a:pt x="2552205" y="1122739"/>
                  <a:pt x="2552775" y="1119317"/>
                  <a:pt x="2552775" y="1115895"/>
                </a:cubicBezTo>
                <a:cubicBezTo>
                  <a:pt x="2553345" y="1113613"/>
                  <a:pt x="2554486" y="1111332"/>
                  <a:pt x="2556768" y="1110762"/>
                </a:cubicBezTo>
                <a:cubicBezTo>
                  <a:pt x="2561330" y="1109050"/>
                  <a:pt x="2563042" y="1106199"/>
                  <a:pt x="2563612" y="1101636"/>
                </a:cubicBezTo>
                <a:cubicBezTo>
                  <a:pt x="2563612" y="1099354"/>
                  <a:pt x="2564753" y="1097073"/>
                  <a:pt x="2565893" y="1095362"/>
                </a:cubicBezTo>
                <a:cubicBezTo>
                  <a:pt x="2569316" y="1090228"/>
                  <a:pt x="2573308" y="1085095"/>
                  <a:pt x="2576731" y="1079961"/>
                </a:cubicBezTo>
                <a:cubicBezTo>
                  <a:pt x="2578442" y="1077680"/>
                  <a:pt x="2581864" y="1077110"/>
                  <a:pt x="2584715" y="1078250"/>
                </a:cubicBezTo>
                <a:cubicBezTo>
                  <a:pt x="2585286" y="1078250"/>
                  <a:pt x="2585856" y="1078250"/>
                  <a:pt x="2586427" y="1078821"/>
                </a:cubicBezTo>
                <a:cubicBezTo>
                  <a:pt x="2592131" y="1083954"/>
                  <a:pt x="2598975" y="1086236"/>
                  <a:pt x="2606390" y="1086236"/>
                </a:cubicBezTo>
                <a:cubicBezTo>
                  <a:pt x="2608101" y="1086236"/>
                  <a:pt x="2609242" y="1088517"/>
                  <a:pt x="2608101" y="1090228"/>
                </a:cubicBezTo>
                <a:cubicBezTo>
                  <a:pt x="2606390" y="1091939"/>
                  <a:pt x="2604678" y="1093650"/>
                  <a:pt x="2603538" y="1095362"/>
                </a:cubicBezTo>
                <a:cubicBezTo>
                  <a:pt x="2602397" y="1096502"/>
                  <a:pt x="2602967" y="1098784"/>
                  <a:pt x="2604678" y="1099354"/>
                </a:cubicBezTo>
                <a:cubicBezTo>
                  <a:pt x="2605819" y="1099924"/>
                  <a:pt x="2606960" y="1100495"/>
                  <a:pt x="2607530" y="1100495"/>
                </a:cubicBezTo>
                <a:cubicBezTo>
                  <a:pt x="2610953" y="1102206"/>
                  <a:pt x="2612664" y="1104488"/>
                  <a:pt x="2613234" y="1108480"/>
                </a:cubicBezTo>
                <a:cubicBezTo>
                  <a:pt x="2614375" y="1113043"/>
                  <a:pt x="2618367" y="1114754"/>
                  <a:pt x="2622360" y="1113043"/>
                </a:cubicBezTo>
                <a:cubicBezTo>
                  <a:pt x="2624071" y="1112473"/>
                  <a:pt x="2625212" y="1111902"/>
                  <a:pt x="2626923" y="1110762"/>
                </a:cubicBezTo>
                <a:cubicBezTo>
                  <a:pt x="2629775" y="1109050"/>
                  <a:pt x="2633197" y="1107910"/>
                  <a:pt x="2636049" y="1106199"/>
                </a:cubicBezTo>
                <a:cubicBezTo>
                  <a:pt x="2640041" y="1103347"/>
                  <a:pt x="2644604" y="1102776"/>
                  <a:pt x="2649167" y="1102776"/>
                </a:cubicBezTo>
                <a:cubicBezTo>
                  <a:pt x="2650308" y="1102776"/>
                  <a:pt x="2651449" y="1101636"/>
                  <a:pt x="2652019" y="1101636"/>
                </a:cubicBezTo>
                <a:cubicBezTo>
                  <a:pt x="2653160" y="1101065"/>
                  <a:pt x="2654301" y="1098784"/>
                  <a:pt x="2653730" y="1097073"/>
                </a:cubicBezTo>
                <a:cubicBezTo>
                  <a:pt x="2653160" y="1095362"/>
                  <a:pt x="2651449" y="1094221"/>
                  <a:pt x="2650308" y="1094221"/>
                </a:cubicBezTo>
                <a:cubicBezTo>
                  <a:pt x="2649738" y="1094221"/>
                  <a:pt x="2649167" y="1094221"/>
                  <a:pt x="2648597" y="1094221"/>
                </a:cubicBezTo>
                <a:cubicBezTo>
                  <a:pt x="2636049" y="1095932"/>
                  <a:pt x="2635478" y="1095932"/>
                  <a:pt x="2628064" y="1085665"/>
                </a:cubicBezTo>
                <a:lnTo>
                  <a:pt x="2626923" y="1086236"/>
                </a:lnTo>
                <a:lnTo>
                  <a:pt x="2627493" y="1085665"/>
                </a:lnTo>
                <a:cubicBezTo>
                  <a:pt x="2627493" y="1085665"/>
                  <a:pt x="2627493" y="1085665"/>
                  <a:pt x="2628064" y="1086236"/>
                </a:cubicBezTo>
                <a:lnTo>
                  <a:pt x="2628064" y="1086236"/>
                </a:lnTo>
                <a:cubicBezTo>
                  <a:pt x="2632627" y="1081102"/>
                  <a:pt x="2637760" y="1077110"/>
                  <a:pt x="2644604" y="1075969"/>
                </a:cubicBezTo>
                <a:cubicBezTo>
                  <a:pt x="2648597" y="1075399"/>
                  <a:pt x="2652019" y="1073688"/>
                  <a:pt x="2655441" y="1071406"/>
                </a:cubicBezTo>
                <a:cubicBezTo>
                  <a:pt x="2661145" y="1066273"/>
                  <a:pt x="2668560" y="1065132"/>
                  <a:pt x="2675974" y="1065702"/>
                </a:cubicBezTo>
                <a:cubicBezTo>
                  <a:pt x="2676545" y="1065702"/>
                  <a:pt x="2677686" y="1065702"/>
                  <a:pt x="2678256" y="1065702"/>
                </a:cubicBezTo>
                <a:cubicBezTo>
                  <a:pt x="2678256" y="1065702"/>
                  <a:pt x="2678256" y="1065702"/>
                  <a:pt x="2678826" y="1065132"/>
                </a:cubicBezTo>
                <a:lnTo>
                  <a:pt x="2679967" y="1064562"/>
                </a:lnTo>
                <a:lnTo>
                  <a:pt x="2679397" y="1065702"/>
                </a:lnTo>
                <a:cubicBezTo>
                  <a:pt x="2679397" y="1065702"/>
                  <a:pt x="2678826" y="1065702"/>
                  <a:pt x="2678826" y="1065702"/>
                </a:cubicBezTo>
                <a:cubicBezTo>
                  <a:pt x="2675974" y="1068554"/>
                  <a:pt x="2673693" y="1070836"/>
                  <a:pt x="2670841" y="1073688"/>
                </a:cubicBezTo>
                <a:cubicBezTo>
                  <a:pt x="2669130" y="1075399"/>
                  <a:pt x="2669130" y="1077680"/>
                  <a:pt x="2670271" y="1079961"/>
                </a:cubicBezTo>
                <a:cubicBezTo>
                  <a:pt x="2670841" y="1081673"/>
                  <a:pt x="2671412" y="1083384"/>
                  <a:pt x="2670271" y="1084525"/>
                </a:cubicBezTo>
                <a:cubicBezTo>
                  <a:pt x="2667419" y="1089088"/>
                  <a:pt x="2665138" y="1094791"/>
                  <a:pt x="2660004" y="1097643"/>
                </a:cubicBezTo>
                <a:cubicBezTo>
                  <a:pt x="2659434" y="1098213"/>
                  <a:pt x="2659434" y="1099924"/>
                  <a:pt x="2659434" y="1100495"/>
                </a:cubicBezTo>
                <a:cubicBezTo>
                  <a:pt x="2662856" y="1105058"/>
                  <a:pt x="2666278" y="1109050"/>
                  <a:pt x="2672552" y="1110762"/>
                </a:cubicBezTo>
                <a:cubicBezTo>
                  <a:pt x="2679967" y="1112473"/>
                  <a:pt x="2686241" y="1116465"/>
                  <a:pt x="2691374" y="1122169"/>
                </a:cubicBezTo>
                <a:cubicBezTo>
                  <a:pt x="2697649" y="1129013"/>
                  <a:pt x="2705634" y="1133006"/>
                  <a:pt x="2714189" y="1136998"/>
                </a:cubicBezTo>
                <a:cubicBezTo>
                  <a:pt x="2722745" y="1140991"/>
                  <a:pt x="2726737" y="1148406"/>
                  <a:pt x="2727308" y="1157532"/>
                </a:cubicBezTo>
                <a:cubicBezTo>
                  <a:pt x="2726167" y="1163236"/>
                  <a:pt x="2725026" y="1166087"/>
                  <a:pt x="2722175" y="1168369"/>
                </a:cubicBezTo>
                <a:close/>
                <a:moveTo>
                  <a:pt x="2791189" y="902577"/>
                </a:moveTo>
                <a:lnTo>
                  <a:pt x="2791760" y="901436"/>
                </a:lnTo>
                <a:lnTo>
                  <a:pt x="2792330" y="902007"/>
                </a:lnTo>
                <a:lnTo>
                  <a:pt x="2791189" y="902577"/>
                </a:lnTo>
                <a:close/>
                <a:moveTo>
                  <a:pt x="2905263" y="1241946"/>
                </a:moveTo>
                <a:cubicBezTo>
                  <a:pt x="2897848" y="1243087"/>
                  <a:pt x="2890433" y="1243657"/>
                  <a:pt x="2883589" y="1244228"/>
                </a:cubicBezTo>
                <a:cubicBezTo>
                  <a:pt x="2881878" y="1244228"/>
                  <a:pt x="2880167" y="1244228"/>
                  <a:pt x="2878455" y="1244798"/>
                </a:cubicBezTo>
                <a:cubicBezTo>
                  <a:pt x="2870470" y="1243657"/>
                  <a:pt x="2862485" y="1243657"/>
                  <a:pt x="2856211" y="1236813"/>
                </a:cubicBezTo>
                <a:cubicBezTo>
                  <a:pt x="2853930" y="1234532"/>
                  <a:pt x="2851648" y="1233391"/>
                  <a:pt x="2848796" y="1233391"/>
                </a:cubicBezTo>
                <a:cubicBezTo>
                  <a:pt x="2846515" y="1232821"/>
                  <a:pt x="2844233" y="1232821"/>
                  <a:pt x="2841952" y="1231680"/>
                </a:cubicBezTo>
                <a:cubicBezTo>
                  <a:pt x="2840241" y="1231109"/>
                  <a:pt x="2838530" y="1229969"/>
                  <a:pt x="2837959" y="1228828"/>
                </a:cubicBezTo>
                <a:cubicBezTo>
                  <a:pt x="2834537" y="1221413"/>
                  <a:pt x="2831685" y="1213998"/>
                  <a:pt x="2835107" y="1206013"/>
                </a:cubicBezTo>
                <a:cubicBezTo>
                  <a:pt x="2836819" y="1202591"/>
                  <a:pt x="2837959" y="1198598"/>
                  <a:pt x="2838530" y="1194606"/>
                </a:cubicBezTo>
                <a:cubicBezTo>
                  <a:pt x="2839100" y="1188902"/>
                  <a:pt x="2841952" y="1185480"/>
                  <a:pt x="2846515" y="1182628"/>
                </a:cubicBezTo>
                <a:cubicBezTo>
                  <a:pt x="2847656" y="1182058"/>
                  <a:pt x="2847656" y="1180347"/>
                  <a:pt x="2846515" y="1179776"/>
                </a:cubicBezTo>
                <a:cubicBezTo>
                  <a:pt x="2845945" y="1179206"/>
                  <a:pt x="2844804" y="1178065"/>
                  <a:pt x="2843663" y="1178065"/>
                </a:cubicBezTo>
                <a:cubicBezTo>
                  <a:pt x="2837959" y="1175784"/>
                  <a:pt x="2833396" y="1172361"/>
                  <a:pt x="2831115" y="1166658"/>
                </a:cubicBezTo>
                <a:cubicBezTo>
                  <a:pt x="2828263" y="1160384"/>
                  <a:pt x="2824270" y="1156391"/>
                  <a:pt x="2819137" y="1152398"/>
                </a:cubicBezTo>
                <a:cubicBezTo>
                  <a:pt x="2811723" y="1147265"/>
                  <a:pt x="2807159" y="1140421"/>
                  <a:pt x="2805448" y="1131295"/>
                </a:cubicBezTo>
                <a:cubicBezTo>
                  <a:pt x="2803737" y="1123880"/>
                  <a:pt x="2800315" y="1117606"/>
                  <a:pt x="2794611" y="1112473"/>
                </a:cubicBezTo>
                <a:cubicBezTo>
                  <a:pt x="2791760" y="1110191"/>
                  <a:pt x="2791189" y="1106769"/>
                  <a:pt x="2792330" y="1103347"/>
                </a:cubicBezTo>
                <a:cubicBezTo>
                  <a:pt x="2792900" y="1099924"/>
                  <a:pt x="2794041" y="1097073"/>
                  <a:pt x="2795752" y="1093650"/>
                </a:cubicBezTo>
                <a:cubicBezTo>
                  <a:pt x="2796893" y="1090799"/>
                  <a:pt x="2798604" y="1088517"/>
                  <a:pt x="2801456" y="1087947"/>
                </a:cubicBezTo>
                <a:cubicBezTo>
                  <a:pt x="2807730" y="1085665"/>
                  <a:pt x="2812863" y="1082813"/>
                  <a:pt x="2816285" y="1077110"/>
                </a:cubicBezTo>
                <a:cubicBezTo>
                  <a:pt x="2817426" y="1075969"/>
                  <a:pt x="2818567" y="1074258"/>
                  <a:pt x="2819707" y="1073688"/>
                </a:cubicBezTo>
                <a:cubicBezTo>
                  <a:pt x="2825982" y="1069695"/>
                  <a:pt x="2832256" y="1066273"/>
                  <a:pt x="2839100" y="1062850"/>
                </a:cubicBezTo>
                <a:cubicBezTo>
                  <a:pt x="2840241" y="1062280"/>
                  <a:pt x="2842522" y="1061710"/>
                  <a:pt x="2843663" y="1062280"/>
                </a:cubicBezTo>
                <a:cubicBezTo>
                  <a:pt x="2848796" y="1064562"/>
                  <a:pt x="2854500" y="1065132"/>
                  <a:pt x="2860204" y="1063991"/>
                </a:cubicBezTo>
                <a:cubicBezTo>
                  <a:pt x="2863056" y="1063421"/>
                  <a:pt x="2865337" y="1065702"/>
                  <a:pt x="2866478" y="1068554"/>
                </a:cubicBezTo>
                <a:cubicBezTo>
                  <a:pt x="2867619" y="1071406"/>
                  <a:pt x="2868759" y="1073688"/>
                  <a:pt x="2868189" y="1076539"/>
                </a:cubicBezTo>
                <a:cubicBezTo>
                  <a:pt x="2867619" y="1079961"/>
                  <a:pt x="2867048" y="1083384"/>
                  <a:pt x="2866478" y="1086806"/>
                </a:cubicBezTo>
                <a:cubicBezTo>
                  <a:pt x="2866478" y="1089088"/>
                  <a:pt x="2865337" y="1089658"/>
                  <a:pt x="2863626" y="1090228"/>
                </a:cubicBezTo>
                <a:cubicBezTo>
                  <a:pt x="2860774" y="1090228"/>
                  <a:pt x="2857922" y="1090228"/>
                  <a:pt x="2855070" y="1090799"/>
                </a:cubicBezTo>
                <a:cubicBezTo>
                  <a:pt x="2847656" y="1091369"/>
                  <a:pt x="2845945" y="1094221"/>
                  <a:pt x="2846515" y="1102206"/>
                </a:cubicBezTo>
                <a:cubicBezTo>
                  <a:pt x="2847085" y="1106199"/>
                  <a:pt x="2847085" y="1106199"/>
                  <a:pt x="2843663" y="1107339"/>
                </a:cubicBezTo>
                <a:cubicBezTo>
                  <a:pt x="2843093" y="1107339"/>
                  <a:pt x="2842522" y="1107339"/>
                  <a:pt x="2841952" y="1107339"/>
                </a:cubicBezTo>
                <a:cubicBezTo>
                  <a:pt x="2836819" y="1109050"/>
                  <a:pt x="2836248" y="1110191"/>
                  <a:pt x="2839100" y="1112473"/>
                </a:cubicBezTo>
                <a:cubicBezTo>
                  <a:pt x="2843093" y="1115895"/>
                  <a:pt x="2846515" y="1119887"/>
                  <a:pt x="2848796" y="1124451"/>
                </a:cubicBezTo>
                <a:cubicBezTo>
                  <a:pt x="2852789" y="1132435"/>
                  <a:pt x="2859633" y="1137569"/>
                  <a:pt x="2868189" y="1139850"/>
                </a:cubicBezTo>
                <a:cubicBezTo>
                  <a:pt x="2870470" y="1140421"/>
                  <a:pt x="2872181" y="1142132"/>
                  <a:pt x="2872181" y="1144984"/>
                </a:cubicBezTo>
                <a:cubicBezTo>
                  <a:pt x="2872181" y="1146124"/>
                  <a:pt x="2872181" y="1147265"/>
                  <a:pt x="2871611" y="1148406"/>
                </a:cubicBezTo>
                <a:cubicBezTo>
                  <a:pt x="2871041" y="1153539"/>
                  <a:pt x="2872181" y="1158673"/>
                  <a:pt x="2875604" y="1162665"/>
                </a:cubicBezTo>
                <a:cubicBezTo>
                  <a:pt x="2879596" y="1167228"/>
                  <a:pt x="2880737" y="1172932"/>
                  <a:pt x="2879596" y="1178636"/>
                </a:cubicBezTo>
                <a:cubicBezTo>
                  <a:pt x="2879026" y="1180917"/>
                  <a:pt x="2879596" y="1183198"/>
                  <a:pt x="2880167" y="1185480"/>
                </a:cubicBezTo>
                <a:cubicBezTo>
                  <a:pt x="2881307" y="1188902"/>
                  <a:pt x="2883019" y="1191754"/>
                  <a:pt x="2887011" y="1191754"/>
                </a:cubicBezTo>
                <a:cubicBezTo>
                  <a:pt x="2888722" y="1191754"/>
                  <a:pt x="2890433" y="1191754"/>
                  <a:pt x="2891574" y="1193465"/>
                </a:cubicBezTo>
                <a:cubicBezTo>
                  <a:pt x="2892715" y="1195176"/>
                  <a:pt x="2891574" y="1196317"/>
                  <a:pt x="2891004" y="1198028"/>
                </a:cubicBezTo>
                <a:cubicBezTo>
                  <a:pt x="2891004" y="1198598"/>
                  <a:pt x="2890433" y="1199169"/>
                  <a:pt x="2891004" y="1199739"/>
                </a:cubicBezTo>
                <a:cubicBezTo>
                  <a:pt x="2892144" y="1200880"/>
                  <a:pt x="2893285" y="1202591"/>
                  <a:pt x="2894426" y="1203732"/>
                </a:cubicBezTo>
                <a:cubicBezTo>
                  <a:pt x="2898418" y="1206583"/>
                  <a:pt x="2900700" y="1210576"/>
                  <a:pt x="2900130" y="1215710"/>
                </a:cubicBezTo>
                <a:cubicBezTo>
                  <a:pt x="2899559" y="1224265"/>
                  <a:pt x="2903552" y="1232250"/>
                  <a:pt x="2905833" y="1240235"/>
                </a:cubicBezTo>
                <a:cubicBezTo>
                  <a:pt x="2906974" y="1240806"/>
                  <a:pt x="2906404" y="1241946"/>
                  <a:pt x="2905263" y="1241946"/>
                </a:cubicBezTo>
                <a:close/>
                <a:moveTo>
                  <a:pt x="2942907" y="516437"/>
                </a:moveTo>
                <a:lnTo>
                  <a:pt x="2941767" y="515867"/>
                </a:lnTo>
                <a:lnTo>
                  <a:pt x="2942907" y="515867"/>
                </a:lnTo>
                <a:lnTo>
                  <a:pt x="2942907" y="516437"/>
                </a:lnTo>
                <a:close/>
                <a:moveTo>
                  <a:pt x="2971996" y="1101636"/>
                </a:moveTo>
                <a:cubicBezTo>
                  <a:pt x="2970855" y="1104488"/>
                  <a:pt x="2965151" y="1107339"/>
                  <a:pt x="2961729" y="1106769"/>
                </a:cubicBezTo>
                <a:cubicBezTo>
                  <a:pt x="2957737" y="1105628"/>
                  <a:pt x="2954315" y="1104488"/>
                  <a:pt x="2950322" y="1103347"/>
                </a:cubicBezTo>
                <a:cubicBezTo>
                  <a:pt x="2948040" y="1102206"/>
                  <a:pt x="2947470" y="1099924"/>
                  <a:pt x="2946900" y="1097643"/>
                </a:cubicBezTo>
                <a:cubicBezTo>
                  <a:pt x="2945759" y="1086806"/>
                  <a:pt x="2957167" y="1076539"/>
                  <a:pt x="2966863" y="1077680"/>
                </a:cubicBezTo>
                <a:cubicBezTo>
                  <a:pt x="2969144" y="1077680"/>
                  <a:pt x="2971426" y="1078821"/>
                  <a:pt x="2971996" y="1081102"/>
                </a:cubicBezTo>
                <a:cubicBezTo>
                  <a:pt x="2973137" y="1083954"/>
                  <a:pt x="2974278" y="1086236"/>
                  <a:pt x="2975418" y="1089088"/>
                </a:cubicBezTo>
                <a:cubicBezTo>
                  <a:pt x="2974848" y="1093080"/>
                  <a:pt x="2973707" y="1097643"/>
                  <a:pt x="2971996" y="1101636"/>
                </a:cubicBezTo>
                <a:close/>
                <a:moveTo>
                  <a:pt x="3044433" y="560356"/>
                </a:moveTo>
                <a:cubicBezTo>
                  <a:pt x="3044433" y="560926"/>
                  <a:pt x="3043862" y="560926"/>
                  <a:pt x="3043292" y="560926"/>
                </a:cubicBezTo>
                <a:cubicBezTo>
                  <a:pt x="3039870" y="554652"/>
                  <a:pt x="3034166" y="549519"/>
                  <a:pt x="3030174" y="543815"/>
                </a:cubicBezTo>
                <a:cubicBezTo>
                  <a:pt x="3030174" y="543245"/>
                  <a:pt x="3030174" y="542674"/>
                  <a:pt x="3030174" y="542104"/>
                </a:cubicBezTo>
                <a:cubicBezTo>
                  <a:pt x="3030744" y="541534"/>
                  <a:pt x="3031885" y="540393"/>
                  <a:pt x="3033026" y="540963"/>
                </a:cubicBezTo>
                <a:cubicBezTo>
                  <a:pt x="3035307" y="541534"/>
                  <a:pt x="3037588" y="542104"/>
                  <a:pt x="3039299" y="543815"/>
                </a:cubicBezTo>
                <a:cubicBezTo>
                  <a:pt x="3041581" y="546096"/>
                  <a:pt x="3043862" y="548948"/>
                  <a:pt x="3046144" y="551230"/>
                </a:cubicBezTo>
                <a:cubicBezTo>
                  <a:pt x="3046714" y="552941"/>
                  <a:pt x="3046144" y="557504"/>
                  <a:pt x="3044433" y="560356"/>
                </a:cubicBezTo>
                <a:close/>
                <a:moveTo>
                  <a:pt x="3048996" y="574615"/>
                </a:moveTo>
                <a:cubicBezTo>
                  <a:pt x="3048426" y="574615"/>
                  <a:pt x="3047855" y="574045"/>
                  <a:pt x="3047855" y="574045"/>
                </a:cubicBezTo>
                <a:cubicBezTo>
                  <a:pt x="3047855" y="572904"/>
                  <a:pt x="3048426" y="572904"/>
                  <a:pt x="3049566" y="574045"/>
                </a:cubicBezTo>
                <a:cubicBezTo>
                  <a:pt x="3049566" y="574045"/>
                  <a:pt x="3048996" y="574045"/>
                  <a:pt x="3048996" y="574615"/>
                </a:cubicBezTo>
                <a:close/>
                <a:moveTo>
                  <a:pt x="3074662" y="1163806"/>
                </a:moveTo>
                <a:lnTo>
                  <a:pt x="3074092" y="1162665"/>
                </a:lnTo>
                <a:lnTo>
                  <a:pt x="3075233" y="1162665"/>
                </a:lnTo>
                <a:lnTo>
                  <a:pt x="3074662" y="1163806"/>
                </a:lnTo>
                <a:close/>
                <a:moveTo>
                  <a:pt x="3082648" y="490200"/>
                </a:moveTo>
                <a:cubicBezTo>
                  <a:pt x="3081507" y="491911"/>
                  <a:pt x="3079796" y="492482"/>
                  <a:pt x="3079225" y="491341"/>
                </a:cubicBezTo>
                <a:cubicBezTo>
                  <a:pt x="3079225" y="490771"/>
                  <a:pt x="3079225" y="490200"/>
                  <a:pt x="3079225" y="489630"/>
                </a:cubicBezTo>
                <a:cubicBezTo>
                  <a:pt x="3079796" y="487919"/>
                  <a:pt x="3081507" y="486778"/>
                  <a:pt x="3082648" y="487349"/>
                </a:cubicBezTo>
                <a:cubicBezTo>
                  <a:pt x="3083218" y="487349"/>
                  <a:pt x="3083218" y="487919"/>
                  <a:pt x="3083218" y="488489"/>
                </a:cubicBezTo>
                <a:cubicBezTo>
                  <a:pt x="3083218" y="489630"/>
                  <a:pt x="3083218" y="490200"/>
                  <a:pt x="3082648" y="490200"/>
                </a:cubicBezTo>
                <a:close/>
                <a:moveTo>
                  <a:pt x="3155084" y="253497"/>
                </a:moveTo>
                <a:cubicBezTo>
                  <a:pt x="3156225" y="254638"/>
                  <a:pt x="3157366" y="255779"/>
                  <a:pt x="3159077" y="256919"/>
                </a:cubicBezTo>
                <a:lnTo>
                  <a:pt x="3159647" y="258060"/>
                </a:lnTo>
                <a:lnTo>
                  <a:pt x="3159077" y="257490"/>
                </a:lnTo>
                <a:cubicBezTo>
                  <a:pt x="3157366" y="255779"/>
                  <a:pt x="3155654" y="254638"/>
                  <a:pt x="3155084" y="253497"/>
                </a:cubicBezTo>
                <a:cubicBezTo>
                  <a:pt x="3154514" y="253497"/>
                  <a:pt x="3153944" y="253497"/>
                  <a:pt x="3153944" y="252927"/>
                </a:cubicBezTo>
                <a:cubicBezTo>
                  <a:pt x="3154514" y="252927"/>
                  <a:pt x="3154514" y="252927"/>
                  <a:pt x="3155084" y="253497"/>
                </a:cubicBezTo>
                <a:close/>
                <a:moveTo>
                  <a:pt x="3153944" y="884896"/>
                </a:moveTo>
                <a:cubicBezTo>
                  <a:pt x="3153944" y="884896"/>
                  <a:pt x="3154514" y="885466"/>
                  <a:pt x="3154514" y="886036"/>
                </a:cubicBezTo>
                <a:cubicBezTo>
                  <a:pt x="3153944" y="886607"/>
                  <a:pt x="3153944" y="887177"/>
                  <a:pt x="3153374" y="887177"/>
                </a:cubicBezTo>
                <a:cubicBezTo>
                  <a:pt x="3152232" y="887177"/>
                  <a:pt x="3151092" y="887177"/>
                  <a:pt x="3149951" y="887177"/>
                </a:cubicBezTo>
                <a:cubicBezTo>
                  <a:pt x="3149381" y="887177"/>
                  <a:pt x="3149381" y="886607"/>
                  <a:pt x="3148810" y="886036"/>
                </a:cubicBezTo>
                <a:cubicBezTo>
                  <a:pt x="3151092" y="886036"/>
                  <a:pt x="3152232" y="885466"/>
                  <a:pt x="3153944" y="884896"/>
                </a:cubicBezTo>
                <a:close/>
                <a:moveTo>
                  <a:pt x="3157936" y="1059428"/>
                </a:moveTo>
                <a:cubicBezTo>
                  <a:pt x="3154514" y="1063421"/>
                  <a:pt x="3152232" y="1067984"/>
                  <a:pt x="3151092" y="1072547"/>
                </a:cubicBezTo>
                <a:cubicBezTo>
                  <a:pt x="3151092" y="1073117"/>
                  <a:pt x="3149381" y="1073688"/>
                  <a:pt x="3148810" y="1074258"/>
                </a:cubicBezTo>
                <a:cubicBezTo>
                  <a:pt x="3147669" y="1074828"/>
                  <a:pt x="3145958" y="1072547"/>
                  <a:pt x="3145388" y="1070836"/>
                </a:cubicBezTo>
                <a:cubicBezTo>
                  <a:pt x="3145388" y="1070265"/>
                  <a:pt x="3145388" y="1069695"/>
                  <a:pt x="3145388" y="1069125"/>
                </a:cubicBezTo>
                <a:cubicBezTo>
                  <a:pt x="3145388" y="1063991"/>
                  <a:pt x="3145958" y="1059999"/>
                  <a:pt x="3149381" y="1056577"/>
                </a:cubicBezTo>
                <a:cubicBezTo>
                  <a:pt x="3151092" y="1054865"/>
                  <a:pt x="3153374" y="1052584"/>
                  <a:pt x="3155654" y="1050873"/>
                </a:cubicBezTo>
                <a:cubicBezTo>
                  <a:pt x="3156796" y="1049732"/>
                  <a:pt x="3158506" y="1049732"/>
                  <a:pt x="3160218" y="1049732"/>
                </a:cubicBezTo>
                <a:cubicBezTo>
                  <a:pt x="3160788" y="1049732"/>
                  <a:pt x="3162499" y="1051443"/>
                  <a:pt x="3161929" y="1051443"/>
                </a:cubicBezTo>
                <a:cubicBezTo>
                  <a:pt x="3160788" y="1054865"/>
                  <a:pt x="3159647" y="1057717"/>
                  <a:pt x="3157936" y="1059428"/>
                </a:cubicBezTo>
                <a:close/>
                <a:moveTo>
                  <a:pt x="3179040" y="197601"/>
                </a:moveTo>
                <a:lnTo>
                  <a:pt x="3179040" y="197031"/>
                </a:lnTo>
                <a:lnTo>
                  <a:pt x="3180181" y="197601"/>
                </a:lnTo>
                <a:lnTo>
                  <a:pt x="3179040" y="197601"/>
                </a:lnTo>
                <a:close/>
                <a:moveTo>
                  <a:pt x="3217255" y="295134"/>
                </a:moveTo>
                <a:cubicBezTo>
                  <a:pt x="3216684" y="295134"/>
                  <a:pt x="3216684" y="295134"/>
                  <a:pt x="3217255" y="295134"/>
                </a:cubicBezTo>
                <a:cubicBezTo>
                  <a:pt x="3216114" y="298556"/>
                  <a:pt x="3215543" y="301979"/>
                  <a:pt x="3214973" y="305971"/>
                </a:cubicBezTo>
                <a:cubicBezTo>
                  <a:pt x="3214403" y="308253"/>
                  <a:pt x="3213262" y="308253"/>
                  <a:pt x="3211551" y="308253"/>
                </a:cubicBezTo>
                <a:cubicBezTo>
                  <a:pt x="3207559" y="308823"/>
                  <a:pt x="3206988" y="311675"/>
                  <a:pt x="3206988" y="315097"/>
                </a:cubicBezTo>
                <a:cubicBezTo>
                  <a:pt x="3206988" y="315097"/>
                  <a:pt x="3206988" y="315097"/>
                  <a:pt x="3207559" y="315097"/>
                </a:cubicBezTo>
                <a:cubicBezTo>
                  <a:pt x="3208699" y="316238"/>
                  <a:pt x="3209839" y="317379"/>
                  <a:pt x="3210981" y="318519"/>
                </a:cubicBezTo>
                <a:cubicBezTo>
                  <a:pt x="3212121" y="319660"/>
                  <a:pt x="3213262" y="320801"/>
                  <a:pt x="3214973" y="321371"/>
                </a:cubicBezTo>
                <a:lnTo>
                  <a:pt x="3214973" y="322512"/>
                </a:lnTo>
                <a:lnTo>
                  <a:pt x="3214403" y="321942"/>
                </a:lnTo>
                <a:cubicBezTo>
                  <a:pt x="3213262" y="320801"/>
                  <a:pt x="3212121" y="319660"/>
                  <a:pt x="3210410" y="319090"/>
                </a:cubicBezTo>
                <a:cubicBezTo>
                  <a:pt x="3209269" y="317949"/>
                  <a:pt x="3208129" y="316808"/>
                  <a:pt x="3206988" y="315667"/>
                </a:cubicBezTo>
                <a:cubicBezTo>
                  <a:pt x="3206988" y="315667"/>
                  <a:pt x="3206988" y="315097"/>
                  <a:pt x="3206988" y="315097"/>
                </a:cubicBezTo>
                <a:cubicBezTo>
                  <a:pt x="3204136" y="312815"/>
                  <a:pt x="3199573" y="312245"/>
                  <a:pt x="3197862" y="308823"/>
                </a:cubicBezTo>
                <a:cubicBezTo>
                  <a:pt x="3196151" y="305971"/>
                  <a:pt x="3195580" y="302549"/>
                  <a:pt x="3195010" y="299697"/>
                </a:cubicBezTo>
                <a:cubicBezTo>
                  <a:pt x="3194440" y="297986"/>
                  <a:pt x="3194440" y="296845"/>
                  <a:pt x="3194440" y="295134"/>
                </a:cubicBezTo>
                <a:cubicBezTo>
                  <a:pt x="3194440" y="295134"/>
                  <a:pt x="3194440" y="295134"/>
                  <a:pt x="3193870" y="294564"/>
                </a:cubicBezTo>
                <a:lnTo>
                  <a:pt x="3193299" y="293993"/>
                </a:lnTo>
                <a:lnTo>
                  <a:pt x="3194440" y="294564"/>
                </a:lnTo>
                <a:cubicBezTo>
                  <a:pt x="3194440" y="294564"/>
                  <a:pt x="3194440" y="294564"/>
                  <a:pt x="3194440" y="295134"/>
                </a:cubicBezTo>
                <a:cubicBezTo>
                  <a:pt x="3196151" y="296275"/>
                  <a:pt x="3197862" y="297416"/>
                  <a:pt x="3199573" y="298556"/>
                </a:cubicBezTo>
                <a:cubicBezTo>
                  <a:pt x="3202995" y="300268"/>
                  <a:pt x="3206988" y="300838"/>
                  <a:pt x="3210410" y="297986"/>
                </a:cubicBezTo>
                <a:cubicBezTo>
                  <a:pt x="3211551" y="296275"/>
                  <a:pt x="3213832" y="295134"/>
                  <a:pt x="3217255" y="295134"/>
                </a:cubicBezTo>
                <a:cubicBezTo>
                  <a:pt x="3216684" y="295134"/>
                  <a:pt x="3216684" y="295134"/>
                  <a:pt x="3217255" y="295134"/>
                </a:cubicBezTo>
                <a:cubicBezTo>
                  <a:pt x="3217255" y="294564"/>
                  <a:pt x="3217255" y="294564"/>
                  <a:pt x="3217825" y="293993"/>
                </a:cubicBezTo>
                <a:cubicBezTo>
                  <a:pt x="3217255" y="294564"/>
                  <a:pt x="3217255" y="294564"/>
                  <a:pt x="3217255" y="295134"/>
                </a:cubicBezTo>
                <a:close/>
                <a:moveTo>
                  <a:pt x="3237217" y="282016"/>
                </a:moveTo>
                <a:cubicBezTo>
                  <a:pt x="3232654" y="284297"/>
                  <a:pt x="3228662" y="287149"/>
                  <a:pt x="3224670" y="290001"/>
                </a:cubicBezTo>
                <a:cubicBezTo>
                  <a:pt x="3223528" y="290571"/>
                  <a:pt x="3221818" y="290571"/>
                  <a:pt x="3220677" y="290571"/>
                </a:cubicBezTo>
                <a:cubicBezTo>
                  <a:pt x="3220677" y="290571"/>
                  <a:pt x="3220677" y="291142"/>
                  <a:pt x="3220106" y="291142"/>
                </a:cubicBezTo>
                <a:cubicBezTo>
                  <a:pt x="3219536" y="291142"/>
                  <a:pt x="3219536" y="291712"/>
                  <a:pt x="3218966" y="291712"/>
                </a:cubicBezTo>
                <a:cubicBezTo>
                  <a:pt x="3218966" y="291142"/>
                  <a:pt x="3219536" y="291142"/>
                  <a:pt x="3219536" y="290571"/>
                </a:cubicBezTo>
                <a:cubicBezTo>
                  <a:pt x="3219536" y="290571"/>
                  <a:pt x="3220106" y="290571"/>
                  <a:pt x="3220106" y="290571"/>
                </a:cubicBezTo>
                <a:cubicBezTo>
                  <a:pt x="3221247" y="288860"/>
                  <a:pt x="3221818" y="287149"/>
                  <a:pt x="3223528" y="285438"/>
                </a:cubicBezTo>
                <a:cubicBezTo>
                  <a:pt x="3225810" y="282586"/>
                  <a:pt x="3228092" y="279734"/>
                  <a:pt x="3230373" y="276882"/>
                </a:cubicBezTo>
                <a:lnTo>
                  <a:pt x="3230373" y="276882"/>
                </a:lnTo>
                <a:cubicBezTo>
                  <a:pt x="3230373" y="276882"/>
                  <a:pt x="3230373" y="276312"/>
                  <a:pt x="3229802" y="276312"/>
                </a:cubicBezTo>
                <a:cubicBezTo>
                  <a:pt x="3226380" y="276312"/>
                  <a:pt x="3222958" y="275741"/>
                  <a:pt x="3221818" y="271179"/>
                </a:cubicBezTo>
                <a:cubicBezTo>
                  <a:pt x="3221818" y="270608"/>
                  <a:pt x="3222388" y="269468"/>
                  <a:pt x="3222958" y="268897"/>
                </a:cubicBezTo>
                <a:cubicBezTo>
                  <a:pt x="3222958" y="268897"/>
                  <a:pt x="3224099" y="268897"/>
                  <a:pt x="3224670" y="268897"/>
                </a:cubicBezTo>
                <a:cubicBezTo>
                  <a:pt x="3225810" y="269468"/>
                  <a:pt x="3226380" y="270038"/>
                  <a:pt x="3226951" y="271179"/>
                </a:cubicBezTo>
                <a:cubicBezTo>
                  <a:pt x="3228092" y="272890"/>
                  <a:pt x="3229232" y="274601"/>
                  <a:pt x="3229802" y="276312"/>
                </a:cubicBezTo>
                <a:cubicBezTo>
                  <a:pt x="3229802" y="276312"/>
                  <a:pt x="3230373" y="276312"/>
                  <a:pt x="3230373" y="276312"/>
                </a:cubicBezTo>
                <a:cubicBezTo>
                  <a:pt x="3230373" y="276312"/>
                  <a:pt x="3230373" y="276882"/>
                  <a:pt x="3229802" y="276882"/>
                </a:cubicBezTo>
                <a:cubicBezTo>
                  <a:pt x="3231514" y="277453"/>
                  <a:pt x="3233225" y="277453"/>
                  <a:pt x="3234366" y="278023"/>
                </a:cubicBezTo>
                <a:cubicBezTo>
                  <a:pt x="3234936" y="278593"/>
                  <a:pt x="3236077" y="279164"/>
                  <a:pt x="3236647" y="279734"/>
                </a:cubicBezTo>
                <a:cubicBezTo>
                  <a:pt x="3238358" y="280875"/>
                  <a:pt x="3237788" y="282016"/>
                  <a:pt x="3237217" y="282016"/>
                </a:cubicBezTo>
                <a:close/>
                <a:moveTo>
                  <a:pt x="3261173" y="279734"/>
                </a:moveTo>
                <a:lnTo>
                  <a:pt x="3260032" y="279164"/>
                </a:lnTo>
                <a:lnTo>
                  <a:pt x="3261173" y="278593"/>
                </a:lnTo>
                <a:lnTo>
                  <a:pt x="3261173" y="279734"/>
                </a:lnTo>
                <a:close/>
                <a:moveTo>
                  <a:pt x="3285699" y="1022354"/>
                </a:moveTo>
                <a:cubicBezTo>
                  <a:pt x="3284558" y="1024065"/>
                  <a:pt x="3282847" y="1024636"/>
                  <a:pt x="3281136" y="1024065"/>
                </a:cubicBezTo>
                <a:cubicBezTo>
                  <a:pt x="3276003" y="1021784"/>
                  <a:pt x="3270869" y="1019503"/>
                  <a:pt x="3265736" y="1017221"/>
                </a:cubicBezTo>
                <a:cubicBezTo>
                  <a:pt x="3263454" y="1016080"/>
                  <a:pt x="3262884" y="1014940"/>
                  <a:pt x="3264025" y="1011517"/>
                </a:cubicBezTo>
                <a:cubicBezTo>
                  <a:pt x="3264595" y="1009806"/>
                  <a:pt x="3264025" y="1007525"/>
                  <a:pt x="3265166" y="1006954"/>
                </a:cubicBezTo>
                <a:cubicBezTo>
                  <a:pt x="3266876" y="1005814"/>
                  <a:pt x="3267447" y="1008095"/>
                  <a:pt x="3268588" y="1009236"/>
                </a:cubicBezTo>
                <a:cubicBezTo>
                  <a:pt x="3270869" y="1012658"/>
                  <a:pt x="3274291" y="1014940"/>
                  <a:pt x="3278284" y="1015510"/>
                </a:cubicBezTo>
                <a:cubicBezTo>
                  <a:pt x="3281136" y="1016080"/>
                  <a:pt x="3283417" y="1017791"/>
                  <a:pt x="3285699" y="1018932"/>
                </a:cubicBezTo>
                <a:cubicBezTo>
                  <a:pt x="3286269" y="1018932"/>
                  <a:pt x="3286269" y="1019503"/>
                  <a:pt x="3286269" y="1020073"/>
                </a:cubicBezTo>
                <a:cubicBezTo>
                  <a:pt x="3286269" y="1021214"/>
                  <a:pt x="3286269" y="1021784"/>
                  <a:pt x="3285699" y="1022354"/>
                </a:cubicBezTo>
                <a:close/>
                <a:moveTo>
                  <a:pt x="3285699" y="346467"/>
                </a:moveTo>
                <a:cubicBezTo>
                  <a:pt x="3285699" y="346467"/>
                  <a:pt x="3285129" y="346467"/>
                  <a:pt x="3285129" y="345897"/>
                </a:cubicBezTo>
                <a:lnTo>
                  <a:pt x="3285129" y="345327"/>
                </a:lnTo>
                <a:lnTo>
                  <a:pt x="3285699" y="345327"/>
                </a:lnTo>
                <a:cubicBezTo>
                  <a:pt x="3285699" y="346467"/>
                  <a:pt x="3285699" y="346467"/>
                  <a:pt x="3285699" y="346467"/>
                </a:cubicBezTo>
                <a:cubicBezTo>
                  <a:pt x="3285699" y="346467"/>
                  <a:pt x="3286269" y="346467"/>
                  <a:pt x="3286269" y="347038"/>
                </a:cubicBezTo>
                <a:cubicBezTo>
                  <a:pt x="3286269" y="347608"/>
                  <a:pt x="3286269" y="347038"/>
                  <a:pt x="3285699" y="346467"/>
                </a:cubicBezTo>
                <a:close/>
                <a:moveTo>
                  <a:pt x="3377528" y="967599"/>
                </a:moveTo>
                <a:cubicBezTo>
                  <a:pt x="3376388" y="968740"/>
                  <a:pt x="3374106" y="968740"/>
                  <a:pt x="3372965" y="967029"/>
                </a:cubicBezTo>
                <a:cubicBezTo>
                  <a:pt x="3372395" y="965317"/>
                  <a:pt x="3371824" y="963606"/>
                  <a:pt x="3371824" y="962466"/>
                </a:cubicBezTo>
                <a:cubicBezTo>
                  <a:pt x="3371824" y="961325"/>
                  <a:pt x="3372965" y="960755"/>
                  <a:pt x="3374106" y="960184"/>
                </a:cubicBezTo>
                <a:cubicBezTo>
                  <a:pt x="3375246" y="959044"/>
                  <a:pt x="3377528" y="960184"/>
                  <a:pt x="3378669" y="961895"/>
                </a:cubicBezTo>
                <a:cubicBezTo>
                  <a:pt x="3379239" y="963036"/>
                  <a:pt x="3379239" y="964177"/>
                  <a:pt x="3379239" y="965317"/>
                </a:cubicBezTo>
                <a:cubicBezTo>
                  <a:pt x="3378669" y="965888"/>
                  <a:pt x="3378098" y="967029"/>
                  <a:pt x="3377528" y="967599"/>
                </a:cubicBezTo>
                <a:close/>
                <a:moveTo>
                  <a:pt x="3384943" y="1009236"/>
                </a:moveTo>
                <a:cubicBezTo>
                  <a:pt x="3384943" y="1009806"/>
                  <a:pt x="3384373" y="1010377"/>
                  <a:pt x="3384373" y="1010947"/>
                </a:cubicBezTo>
                <a:cubicBezTo>
                  <a:pt x="3383802" y="1012658"/>
                  <a:pt x="3382661" y="1012658"/>
                  <a:pt x="3381521" y="1011517"/>
                </a:cubicBezTo>
                <a:cubicBezTo>
                  <a:pt x="3380950" y="1010947"/>
                  <a:pt x="3380950" y="1010377"/>
                  <a:pt x="3380950" y="1010377"/>
                </a:cubicBezTo>
                <a:cubicBezTo>
                  <a:pt x="3380950" y="1009806"/>
                  <a:pt x="3380950" y="1009236"/>
                  <a:pt x="3380950" y="1008665"/>
                </a:cubicBezTo>
                <a:cubicBezTo>
                  <a:pt x="3381521" y="1006384"/>
                  <a:pt x="3384373" y="1005243"/>
                  <a:pt x="3384373" y="1006384"/>
                </a:cubicBezTo>
                <a:cubicBezTo>
                  <a:pt x="3384943" y="1007525"/>
                  <a:pt x="3384943" y="1008665"/>
                  <a:pt x="3384943" y="1009236"/>
                </a:cubicBezTo>
                <a:close/>
                <a:moveTo>
                  <a:pt x="3391217" y="987562"/>
                </a:moveTo>
                <a:lnTo>
                  <a:pt x="3391217" y="986991"/>
                </a:lnTo>
                <a:lnTo>
                  <a:pt x="3391217" y="987562"/>
                </a:lnTo>
                <a:lnTo>
                  <a:pt x="3392357" y="987562"/>
                </a:lnTo>
                <a:lnTo>
                  <a:pt x="3391217" y="987562"/>
                </a:lnTo>
                <a:close/>
                <a:moveTo>
                  <a:pt x="3459661" y="834703"/>
                </a:moveTo>
                <a:cubicBezTo>
                  <a:pt x="3459091" y="834703"/>
                  <a:pt x="3458521" y="835273"/>
                  <a:pt x="3458521" y="834703"/>
                </a:cubicBezTo>
                <a:cubicBezTo>
                  <a:pt x="3455669" y="831851"/>
                  <a:pt x="3452246" y="829570"/>
                  <a:pt x="3451676" y="825577"/>
                </a:cubicBezTo>
                <a:cubicBezTo>
                  <a:pt x="3451676" y="825007"/>
                  <a:pt x="3451676" y="824436"/>
                  <a:pt x="3451676" y="823866"/>
                </a:cubicBezTo>
                <a:cubicBezTo>
                  <a:pt x="3452246" y="822155"/>
                  <a:pt x="3452817" y="822155"/>
                  <a:pt x="3453958" y="823296"/>
                </a:cubicBezTo>
                <a:cubicBezTo>
                  <a:pt x="3454528" y="825007"/>
                  <a:pt x="3455669" y="826147"/>
                  <a:pt x="3456239" y="827859"/>
                </a:cubicBezTo>
                <a:cubicBezTo>
                  <a:pt x="3457950" y="829570"/>
                  <a:pt x="3459091" y="831281"/>
                  <a:pt x="3460802" y="832992"/>
                </a:cubicBezTo>
                <a:cubicBezTo>
                  <a:pt x="3460231" y="833562"/>
                  <a:pt x="3460231" y="834703"/>
                  <a:pt x="3459661" y="834703"/>
                </a:cubicBezTo>
                <a:close/>
                <a:moveTo>
                  <a:pt x="3459661" y="818162"/>
                </a:moveTo>
                <a:cubicBezTo>
                  <a:pt x="3458521" y="817592"/>
                  <a:pt x="3459091" y="817022"/>
                  <a:pt x="3460802" y="817022"/>
                </a:cubicBezTo>
                <a:cubicBezTo>
                  <a:pt x="3460802" y="817022"/>
                  <a:pt x="3460802" y="817592"/>
                  <a:pt x="3461373" y="817592"/>
                </a:cubicBezTo>
                <a:cubicBezTo>
                  <a:pt x="3460802" y="818162"/>
                  <a:pt x="3460231" y="818162"/>
                  <a:pt x="3459661" y="818162"/>
                </a:cubicBezTo>
                <a:close/>
                <a:moveTo>
                  <a:pt x="3472780" y="939651"/>
                </a:moveTo>
                <a:cubicBezTo>
                  <a:pt x="3472780" y="940221"/>
                  <a:pt x="3472209" y="941362"/>
                  <a:pt x="3472209" y="941932"/>
                </a:cubicBezTo>
                <a:cubicBezTo>
                  <a:pt x="3471639" y="940792"/>
                  <a:pt x="3471639" y="940221"/>
                  <a:pt x="3471069" y="939081"/>
                </a:cubicBezTo>
                <a:cubicBezTo>
                  <a:pt x="3470498" y="937940"/>
                  <a:pt x="3470498" y="936799"/>
                  <a:pt x="3470498" y="936229"/>
                </a:cubicBezTo>
                <a:cubicBezTo>
                  <a:pt x="3470498" y="935658"/>
                  <a:pt x="3471069" y="935088"/>
                  <a:pt x="3471069" y="935088"/>
                </a:cubicBezTo>
                <a:cubicBezTo>
                  <a:pt x="3472209" y="934517"/>
                  <a:pt x="3472780" y="935658"/>
                  <a:pt x="3472780" y="936799"/>
                </a:cubicBezTo>
                <a:cubicBezTo>
                  <a:pt x="3472780" y="937369"/>
                  <a:pt x="3472780" y="938510"/>
                  <a:pt x="3472780" y="939651"/>
                </a:cubicBezTo>
                <a:close/>
                <a:moveTo>
                  <a:pt x="3518410" y="920829"/>
                </a:moveTo>
                <a:cubicBezTo>
                  <a:pt x="3518410" y="920829"/>
                  <a:pt x="3518410" y="919688"/>
                  <a:pt x="3518980" y="919118"/>
                </a:cubicBezTo>
                <a:cubicBezTo>
                  <a:pt x="3520120" y="916836"/>
                  <a:pt x="3521832" y="913984"/>
                  <a:pt x="3522972" y="911703"/>
                </a:cubicBezTo>
                <a:cubicBezTo>
                  <a:pt x="3522972" y="911703"/>
                  <a:pt x="3522972" y="911703"/>
                  <a:pt x="3522402" y="911132"/>
                </a:cubicBezTo>
                <a:cubicBezTo>
                  <a:pt x="3521261" y="911703"/>
                  <a:pt x="3520690" y="911132"/>
                  <a:pt x="3521832" y="910562"/>
                </a:cubicBezTo>
                <a:cubicBezTo>
                  <a:pt x="3522402" y="911132"/>
                  <a:pt x="3522402" y="911132"/>
                  <a:pt x="3522972" y="911703"/>
                </a:cubicBezTo>
                <a:cubicBezTo>
                  <a:pt x="3522972" y="911703"/>
                  <a:pt x="3522972" y="911703"/>
                  <a:pt x="3522972" y="911703"/>
                </a:cubicBezTo>
                <a:cubicBezTo>
                  <a:pt x="3524683" y="913414"/>
                  <a:pt x="3526394" y="913984"/>
                  <a:pt x="3528676" y="912843"/>
                </a:cubicBezTo>
                <a:cubicBezTo>
                  <a:pt x="3530387" y="912273"/>
                  <a:pt x="3531528" y="910562"/>
                  <a:pt x="3532098" y="909421"/>
                </a:cubicBezTo>
                <a:cubicBezTo>
                  <a:pt x="3533809" y="904288"/>
                  <a:pt x="3536091" y="899155"/>
                  <a:pt x="3539513" y="894021"/>
                </a:cubicBezTo>
                <a:cubicBezTo>
                  <a:pt x="3540653" y="892310"/>
                  <a:pt x="3541224" y="890029"/>
                  <a:pt x="3542365" y="887747"/>
                </a:cubicBezTo>
                <a:cubicBezTo>
                  <a:pt x="3543505" y="883755"/>
                  <a:pt x="3544646" y="880332"/>
                  <a:pt x="3546357" y="876340"/>
                </a:cubicBezTo>
                <a:cubicBezTo>
                  <a:pt x="3553772" y="860369"/>
                  <a:pt x="3556054" y="843829"/>
                  <a:pt x="3553202" y="826718"/>
                </a:cubicBezTo>
                <a:cubicBezTo>
                  <a:pt x="3553202" y="825577"/>
                  <a:pt x="3553202" y="824436"/>
                  <a:pt x="3553772" y="823296"/>
                </a:cubicBezTo>
                <a:cubicBezTo>
                  <a:pt x="3553772" y="822725"/>
                  <a:pt x="3554342" y="822155"/>
                  <a:pt x="3554913" y="822155"/>
                </a:cubicBezTo>
                <a:cubicBezTo>
                  <a:pt x="3556054" y="822155"/>
                  <a:pt x="3557764" y="822725"/>
                  <a:pt x="3557764" y="823296"/>
                </a:cubicBezTo>
                <a:cubicBezTo>
                  <a:pt x="3560046" y="829570"/>
                  <a:pt x="3561757" y="836414"/>
                  <a:pt x="3562328" y="843258"/>
                </a:cubicBezTo>
                <a:cubicBezTo>
                  <a:pt x="3562898" y="847251"/>
                  <a:pt x="3562898" y="851244"/>
                  <a:pt x="3565179" y="854666"/>
                </a:cubicBezTo>
                <a:cubicBezTo>
                  <a:pt x="3567461" y="858658"/>
                  <a:pt x="3566320" y="862081"/>
                  <a:pt x="3563468" y="865503"/>
                </a:cubicBezTo>
                <a:cubicBezTo>
                  <a:pt x="3561757" y="867214"/>
                  <a:pt x="3561187" y="869496"/>
                  <a:pt x="3562328" y="871777"/>
                </a:cubicBezTo>
                <a:cubicBezTo>
                  <a:pt x="3563468" y="873488"/>
                  <a:pt x="3564039" y="875199"/>
                  <a:pt x="3562898" y="877481"/>
                </a:cubicBezTo>
                <a:cubicBezTo>
                  <a:pt x="3558335" y="886607"/>
                  <a:pt x="3552061" y="893451"/>
                  <a:pt x="3544646" y="899725"/>
                </a:cubicBezTo>
                <a:cubicBezTo>
                  <a:pt x="3541224" y="902577"/>
                  <a:pt x="3538943" y="905429"/>
                  <a:pt x="3538943" y="909421"/>
                </a:cubicBezTo>
                <a:cubicBezTo>
                  <a:pt x="3538943" y="912843"/>
                  <a:pt x="3536091" y="915695"/>
                  <a:pt x="3533239" y="917406"/>
                </a:cubicBezTo>
                <a:cubicBezTo>
                  <a:pt x="3529817" y="919118"/>
                  <a:pt x="3526394" y="921399"/>
                  <a:pt x="3521832" y="920829"/>
                </a:cubicBezTo>
                <a:cubicBezTo>
                  <a:pt x="3520690" y="921970"/>
                  <a:pt x="3519550" y="921399"/>
                  <a:pt x="3518410" y="920829"/>
                </a:cubicBezTo>
                <a:close/>
                <a:moveTo>
                  <a:pt x="3590846" y="1663449"/>
                </a:moveTo>
                <a:cubicBezTo>
                  <a:pt x="3590846" y="1663449"/>
                  <a:pt x="3590276" y="1663449"/>
                  <a:pt x="3590846" y="1663449"/>
                </a:cubicBezTo>
                <a:cubicBezTo>
                  <a:pt x="3590276" y="1663449"/>
                  <a:pt x="3590276" y="1662878"/>
                  <a:pt x="3590846" y="1663449"/>
                </a:cubicBezTo>
                <a:lnTo>
                  <a:pt x="3590846" y="1663449"/>
                </a:lnTo>
                <a:close/>
                <a:moveTo>
                  <a:pt x="2455812" y="1227687"/>
                </a:moveTo>
                <a:cubicBezTo>
                  <a:pt x="2455812" y="1227687"/>
                  <a:pt x="2455812" y="1227687"/>
                  <a:pt x="2455812" y="1227687"/>
                </a:cubicBezTo>
                <a:cubicBezTo>
                  <a:pt x="2455242" y="1227117"/>
                  <a:pt x="2455242" y="1227117"/>
                  <a:pt x="2455242" y="1227117"/>
                </a:cubicBezTo>
                <a:cubicBezTo>
                  <a:pt x="2455812" y="1227117"/>
                  <a:pt x="2455812" y="1227687"/>
                  <a:pt x="2455812" y="1227687"/>
                </a:cubicBezTo>
                <a:cubicBezTo>
                  <a:pt x="2455812" y="1227687"/>
                  <a:pt x="2455812" y="1227687"/>
                  <a:pt x="2455812" y="1227687"/>
                </a:cubicBezTo>
                <a:close/>
                <a:moveTo>
                  <a:pt x="1485045" y="1796915"/>
                </a:moveTo>
                <a:cubicBezTo>
                  <a:pt x="1485045" y="1796915"/>
                  <a:pt x="1485045" y="1796915"/>
                  <a:pt x="1485045" y="1796915"/>
                </a:cubicBezTo>
                <a:cubicBezTo>
                  <a:pt x="1485045" y="1796345"/>
                  <a:pt x="1485045" y="1796345"/>
                  <a:pt x="1485045" y="1796915"/>
                </a:cubicBezTo>
                <a:cubicBezTo>
                  <a:pt x="1485615" y="1796915"/>
                  <a:pt x="1485615" y="1796915"/>
                  <a:pt x="1485045" y="1796915"/>
                </a:cubicBezTo>
                <a:cubicBezTo>
                  <a:pt x="1485045" y="1796915"/>
                  <a:pt x="1485045" y="1796915"/>
                  <a:pt x="1485045" y="1796915"/>
                </a:cubicBezTo>
                <a:close/>
                <a:moveTo>
                  <a:pt x="1115446" y="479934"/>
                </a:moveTo>
                <a:cubicBezTo>
                  <a:pt x="1115446" y="479934"/>
                  <a:pt x="1114875" y="479934"/>
                  <a:pt x="1114875" y="479934"/>
                </a:cubicBezTo>
                <a:cubicBezTo>
                  <a:pt x="1114875" y="479934"/>
                  <a:pt x="1114875" y="479363"/>
                  <a:pt x="1114875" y="479363"/>
                </a:cubicBezTo>
                <a:cubicBezTo>
                  <a:pt x="1114875" y="479934"/>
                  <a:pt x="1114875" y="479934"/>
                  <a:pt x="1115446" y="479934"/>
                </a:cubicBezTo>
                <a:cubicBezTo>
                  <a:pt x="1114875" y="479934"/>
                  <a:pt x="1115446" y="479934"/>
                  <a:pt x="1115446" y="479934"/>
                </a:cubicBezTo>
                <a:close/>
                <a:moveTo>
                  <a:pt x="1266023" y="2691824"/>
                </a:moveTo>
                <a:cubicBezTo>
                  <a:pt x="1266023" y="2691824"/>
                  <a:pt x="1266023" y="2691824"/>
                  <a:pt x="1266023" y="2691824"/>
                </a:cubicBezTo>
                <a:cubicBezTo>
                  <a:pt x="1266023" y="2691824"/>
                  <a:pt x="1265453" y="2691824"/>
                  <a:pt x="1266023" y="2691824"/>
                </a:cubicBezTo>
                <a:cubicBezTo>
                  <a:pt x="1265453" y="2691824"/>
                  <a:pt x="1265453" y="2691824"/>
                  <a:pt x="1266023" y="2691824"/>
                </a:cubicBezTo>
                <a:cubicBezTo>
                  <a:pt x="1265453" y="2691824"/>
                  <a:pt x="1266023" y="2691824"/>
                  <a:pt x="1266023" y="2691824"/>
                </a:cubicBezTo>
                <a:close/>
                <a:moveTo>
                  <a:pt x="1248341" y="497045"/>
                </a:moveTo>
                <a:lnTo>
                  <a:pt x="1248341" y="497045"/>
                </a:lnTo>
                <a:cubicBezTo>
                  <a:pt x="1248341" y="497045"/>
                  <a:pt x="1248912" y="497045"/>
                  <a:pt x="1248341" y="497045"/>
                </a:cubicBezTo>
                <a:cubicBezTo>
                  <a:pt x="1248912" y="497045"/>
                  <a:pt x="1248912" y="497045"/>
                  <a:pt x="1248341" y="497045"/>
                </a:cubicBezTo>
                <a:cubicBezTo>
                  <a:pt x="1248341" y="497045"/>
                  <a:pt x="1248341" y="497045"/>
                  <a:pt x="1248341" y="497045"/>
                </a:cubicBezTo>
                <a:close/>
                <a:moveTo>
                  <a:pt x="1358423" y="1077110"/>
                </a:moveTo>
                <a:cubicBezTo>
                  <a:pt x="1358423" y="1077110"/>
                  <a:pt x="1358423" y="1076539"/>
                  <a:pt x="1358423" y="1076539"/>
                </a:cubicBezTo>
                <a:cubicBezTo>
                  <a:pt x="1358423" y="1076539"/>
                  <a:pt x="1358993" y="1076539"/>
                  <a:pt x="1358993" y="1076539"/>
                </a:cubicBezTo>
                <a:cubicBezTo>
                  <a:pt x="1358423" y="1076539"/>
                  <a:pt x="1358423" y="1077110"/>
                  <a:pt x="1358423" y="1077110"/>
                </a:cubicBezTo>
                <a:cubicBezTo>
                  <a:pt x="1358423" y="1077110"/>
                  <a:pt x="1358423" y="1077110"/>
                  <a:pt x="1358423" y="1077110"/>
                </a:cubicBezTo>
                <a:close/>
                <a:moveTo>
                  <a:pt x="1292830" y="2712357"/>
                </a:moveTo>
                <a:cubicBezTo>
                  <a:pt x="1292830" y="2712357"/>
                  <a:pt x="1292830" y="2712357"/>
                  <a:pt x="1292830" y="2712357"/>
                </a:cubicBezTo>
                <a:lnTo>
                  <a:pt x="1292830" y="2712357"/>
                </a:lnTo>
                <a:cubicBezTo>
                  <a:pt x="1292830" y="2712357"/>
                  <a:pt x="1292830" y="2712357"/>
                  <a:pt x="1292830" y="2712357"/>
                </a:cubicBezTo>
                <a:close/>
                <a:moveTo>
                  <a:pt x="364270" y="617393"/>
                </a:moveTo>
                <a:cubicBezTo>
                  <a:pt x="364270" y="617393"/>
                  <a:pt x="363700" y="617393"/>
                  <a:pt x="364270" y="617393"/>
                </a:cubicBezTo>
                <a:cubicBezTo>
                  <a:pt x="363700" y="617393"/>
                  <a:pt x="363700" y="617393"/>
                  <a:pt x="364270" y="617393"/>
                </a:cubicBezTo>
                <a:cubicBezTo>
                  <a:pt x="363700" y="616822"/>
                  <a:pt x="363700" y="616822"/>
                  <a:pt x="364270" y="617393"/>
                </a:cubicBezTo>
                <a:cubicBezTo>
                  <a:pt x="363700" y="616822"/>
                  <a:pt x="364270" y="616822"/>
                  <a:pt x="364270" y="617393"/>
                </a:cubicBezTo>
                <a:close/>
                <a:moveTo>
                  <a:pt x="517699" y="860369"/>
                </a:moveTo>
                <a:cubicBezTo>
                  <a:pt x="517699" y="860369"/>
                  <a:pt x="518269" y="860369"/>
                  <a:pt x="517699" y="860369"/>
                </a:cubicBezTo>
                <a:cubicBezTo>
                  <a:pt x="518269" y="860369"/>
                  <a:pt x="517699" y="860369"/>
                  <a:pt x="517699" y="860369"/>
                </a:cubicBezTo>
                <a:cubicBezTo>
                  <a:pt x="517699" y="860369"/>
                  <a:pt x="517699" y="860369"/>
                  <a:pt x="517699" y="860369"/>
                </a:cubicBezTo>
                <a:close/>
                <a:moveTo>
                  <a:pt x="1687525" y="1876196"/>
                </a:moveTo>
                <a:cubicBezTo>
                  <a:pt x="1686955" y="1874485"/>
                  <a:pt x="1685244" y="1873344"/>
                  <a:pt x="1684103" y="1872774"/>
                </a:cubicBezTo>
                <a:cubicBezTo>
                  <a:pt x="1681252" y="1871634"/>
                  <a:pt x="1678400" y="1870492"/>
                  <a:pt x="1676118" y="1870492"/>
                </a:cubicBezTo>
                <a:cubicBezTo>
                  <a:pt x="1670985" y="1871063"/>
                  <a:pt x="1666992" y="1869352"/>
                  <a:pt x="1663570" y="1866500"/>
                </a:cubicBezTo>
                <a:cubicBezTo>
                  <a:pt x="1659007" y="1863078"/>
                  <a:pt x="1652733" y="1861367"/>
                  <a:pt x="1649881" y="1856804"/>
                </a:cubicBezTo>
                <a:cubicBezTo>
                  <a:pt x="1644748" y="1848819"/>
                  <a:pt x="1636192" y="1845397"/>
                  <a:pt x="1628207" y="1840834"/>
                </a:cubicBezTo>
                <a:cubicBezTo>
                  <a:pt x="1624785" y="1838552"/>
                  <a:pt x="1620792" y="1837982"/>
                  <a:pt x="1616800" y="1837982"/>
                </a:cubicBezTo>
                <a:cubicBezTo>
                  <a:pt x="1603111" y="1838552"/>
                  <a:pt x="1589422" y="1836270"/>
                  <a:pt x="1576304" y="1832278"/>
                </a:cubicBezTo>
                <a:cubicBezTo>
                  <a:pt x="1574592" y="1831708"/>
                  <a:pt x="1572881" y="1832278"/>
                  <a:pt x="1571170" y="1832848"/>
                </a:cubicBezTo>
                <a:cubicBezTo>
                  <a:pt x="1568889" y="1833418"/>
                  <a:pt x="1567178" y="1835130"/>
                  <a:pt x="1564896" y="1835700"/>
                </a:cubicBezTo>
                <a:cubicBezTo>
                  <a:pt x="1563185" y="1836270"/>
                  <a:pt x="1561474" y="1835700"/>
                  <a:pt x="1560903" y="1833418"/>
                </a:cubicBezTo>
                <a:cubicBezTo>
                  <a:pt x="1559763" y="1830567"/>
                  <a:pt x="1559192" y="1827715"/>
                  <a:pt x="1558052" y="1825434"/>
                </a:cubicBezTo>
                <a:cubicBezTo>
                  <a:pt x="1556911" y="1823722"/>
                  <a:pt x="1554630" y="1821441"/>
                  <a:pt x="1552919" y="1820871"/>
                </a:cubicBezTo>
                <a:cubicBezTo>
                  <a:pt x="1544933" y="1820300"/>
                  <a:pt x="1539230" y="1815737"/>
                  <a:pt x="1532385" y="1812885"/>
                </a:cubicBezTo>
                <a:cubicBezTo>
                  <a:pt x="1527252" y="1810604"/>
                  <a:pt x="1521548" y="1808893"/>
                  <a:pt x="1515845" y="1808893"/>
                </a:cubicBezTo>
                <a:cubicBezTo>
                  <a:pt x="1510711" y="1808893"/>
                  <a:pt x="1506718" y="1809463"/>
                  <a:pt x="1504437" y="1814597"/>
                </a:cubicBezTo>
                <a:cubicBezTo>
                  <a:pt x="1504437" y="1815167"/>
                  <a:pt x="1503296" y="1815737"/>
                  <a:pt x="1503296" y="1815737"/>
                </a:cubicBezTo>
                <a:cubicBezTo>
                  <a:pt x="1502156" y="1815737"/>
                  <a:pt x="1501585" y="1814597"/>
                  <a:pt x="1502156" y="1813456"/>
                </a:cubicBezTo>
                <a:cubicBezTo>
                  <a:pt x="1502726" y="1812315"/>
                  <a:pt x="1502726" y="1811175"/>
                  <a:pt x="1502726" y="1810033"/>
                </a:cubicBezTo>
                <a:cubicBezTo>
                  <a:pt x="1503867" y="1805471"/>
                  <a:pt x="1501015" y="1802619"/>
                  <a:pt x="1498163" y="1802048"/>
                </a:cubicBezTo>
                <a:cubicBezTo>
                  <a:pt x="1494171" y="1800338"/>
                  <a:pt x="1489607" y="1799196"/>
                  <a:pt x="1485615" y="1798056"/>
                </a:cubicBezTo>
                <a:cubicBezTo>
                  <a:pt x="1485615" y="1799196"/>
                  <a:pt x="1485045" y="1799767"/>
                  <a:pt x="1485045" y="1800908"/>
                </a:cubicBezTo>
                <a:cubicBezTo>
                  <a:pt x="1485045" y="1800908"/>
                  <a:pt x="1485045" y="1800908"/>
                  <a:pt x="1485615" y="1800908"/>
                </a:cubicBezTo>
                <a:lnTo>
                  <a:pt x="1486185" y="1801478"/>
                </a:lnTo>
                <a:lnTo>
                  <a:pt x="1485045" y="1801478"/>
                </a:lnTo>
                <a:cubicBezTo>
                  <a:pt x="1485045" y="1801478"/>
                  <a:pt x="1485045" y="1801478"/>
                  <a:pt x="1485045" y="1800908"/>
                </a:cubicBezTo>
                <a:cubicBezTo>
                  <a:pt x="1480482" y="1800338"/>
                  <a:pt x="1475348" y="1800338"/>
                  <a:pt x="1471926" y="1804330"/>
                </a:cubicBezTo>
                <a:cubicBezTo>
                  <a:pt x="1470785" y="1801478"/>
                  <a:pt x="1467933" y="1801478"/>
                  <a:pt x="1465652" y="1800908"/>
                </a:cubicBezTo>
                <a:cubicBezTo>
                  <a:pt x="1469074" y="1797486"/>
                  <a:pt x="1473637" y="1795204"/>
                  <a:pt x="1478771" y="1794064"/>
                </a:cubicBezTo>
                <a:cubicBezTo>
                  <a:pt x="1479911" y="1790071"/>
                  <a:pt x="1481052" y="1785508"/>
                  <a:pt x="1482193" y="1780945"/>
                </a:cubicBezTo>
                <a:cubicBezTo>
                  <a:pt x="1482763" y="1778093"/>
                  <a:pt x="1482763" y="1775241"/>
                  <a:pt x="1480482" y="1772960"/>
                </a:cubicBezTo>
                <a:cubicBezTo>
                  <a:pt x="1478200" y="1770108"/>
                  <a:pt x="1477060" y="1767256"/>
                  <a:pt x="1474778" y="1764404"/>
                </a:cubicBezTo>
                <a:cubicBezTo>
                  <a:pt x="1470215" y="1759271"/>
                  <a:pt x="1466793" y="1753567"/>
                  <a:pt x="1465652" y="1746152"/>
                </a:cubicBezTo>
                <a:cubicBezTo>
                  <a:pt x="1465082" y="1742730"/>
                  <a:pt x="1463371" y="1739879"/>
                  <a:pt x="1461089" y="1737027"/>
                </a:cubicBezTo>
                <a:cubicBezTo>
                  <a:pt x="1451963" y="1727901"/>
                  <a:pt x="1442837" y="1718204"/>
                  <a:pt x="1429148" y="1715352"/>
                </a:cubicBezTo>
                <a:cubicBezTo>
                  <a:pt x="1427437" y="1714782"/>
                  <a:pt x="1425726" y="1714212"/>
                  <a:pt x="1424586" y="1713641"/>
                </a:cubicBezTo>
                <a:cubicBezTo>
                  <a:pt x="1418882" y="1710790"/>
                  <a:pt x="1412608" y="1710219"/>
                  <a:pt x="1406334" y="1710219"/>
                </a:cubicBezTo>
                <a:cubicBezTo>
                  <a:pt x="1400060" y="1710219"/>
                  <a:pt x="1393786" y="1710219"/>
                  <a:pt x="1387512" y="1710219"/>
                </a:cubicBezTo>
                <a:cubicBezTo>
                  <a:pt x="1385801" y="1710219"/>
                  <a:pt x="1384089" y="1709649"/>
                  <a:pt x="1382949" y="1708508"/>
                </a:cubicBezTo>
                <a:cubicBezTo>
                  <a:pt x="1377245" y="1705086"/>
                  <a:pt x="1372682" y="1699382"/>
                  <a:pt x="1365267" y="1698241"/>
                </a:cubicBezTo>
                <a:cubicBezTo>
                  <a:pt x="1364697" y="1698241"/>
                  <a:pt x="1363556" y="1696530"/>
                  <a:pt x="1363556" y="1695960"/>
                </a:cubicBezTo>
                <a:cubicBezTo>
                  <a:pt x="1362986" y="1693108"/>
                  <a:pt x="1361274" y="1690827"/>
                  <a:pt x="1359563" y="1688545"/>
                </a:cubicBezTo>
                <a:cubicBezTo>
                  <a:pt x="1356141" y="1685123"/>
                  <a:pt x="1352719" y="1681130"/>
                  <a:pt x="1348727" y="1677708"/>
                </a:cubicBezTo>
                <a:cubicBezTo>
                  <a:pt x="1345875" y="1675427"/>
                  <a:pt x="1343023" y="1674286"/>
                  <a:pt x="1339600" y="1673145"/>
                </a:cubicBezTo>
                <a:cubicBezTo>
                  <a:pt x="1336749" y="1672005"/>
                  <a:pt x="1333897" y="1672575"/>
                  <a:pt x="1331045" y="1672005"/>
                </a:cubicBezTo>
                <a:cubicBezTo>
                  <a:pt x="1329334" y="1672005"/>
                  <a:pt x="1327623" y="1670864"/>
                  <a:pt x="1327623" y="1669153"/>
                </a:cubicBezTo>
                <a:cubicBezTo>
                  <a:pt x="1327623" y="1664019"/>
                  <a:pt x="1325341" y="1660597"/>
                  <a:pt x="1320208" y="1658886"/>
                </a:cubicBezTo>
                <a:cubicBezTo>
                  <a:pt x="1316216" y="1657175"/>
                  <a:pt x="1311653" y="1654893"/>
                  <a:pt x="1307660" y="1653182"/>
                </a:cubicBezTo>
                <a:cubicBezTo>
                  <a:pt x="1306519" y="1652612"/>
                  <a:pt x="1304238" y="1651471"/>
                  <a:pt x="1304238" y="1649760"/>
                </a:cubicBezTo>
                <a:cubicBezTo>
                  <a:pt x="1303667" y="1647478"/>
                  <a:pt x="1305949" y="1647478"/>
                  <a:pt x="1307660" y="1646908"/>
                </a:cubicBezTo>
                <a:cubicBezTo>
                  <a:pt x="1308230" y="1646908"/>
                  <a:pt x="1308801" y="1646338"/>
                  <a:pt x="1309371" y="1646338"/>
                </a:cubicBezTo>
                <a:cubicBezTo>
                  <a:pt x="1310512" y="1645767"/>
                  <a:pt x="1311082" y="1644627"/>
                  <a:pt x="1310512" y="1644056"/>
                </a:cubicBezTo>
                <a:cubicBezTo>
                  <a:pt x="1310512" y="1643486"/>
                  <a:pt x="1309371" y="1643486"/>
                  <a:pt x="1309371" y="1642916"/>
                </a:cubicBezTo>
                <a:cubicBezTo>
                  <a:pt x="1304238" y="1641204"/>
                  <a:pt x="1299104" y="1641775"/>
                  <a:pt x="1293971" y="1642345"/>
                </a:cubicBezTo>
                <a:cubicBezTo>
                  <a:pt x="1291119" y="1642345"/>
                  <a:pt x="1288838" y="1641204"/>
                  <a:pt x="1286556" y="1638923"/>
                </a:cubicBezTo>
                <a:cubicBezTo>
                  <a:pt x="1285986" y="1637782"/>
                  <a:pt x="1284275" y="1638353"/>
                  <a:pt x="1283704" y="1639493"/>
                </a:cubicBezTo>
                <a:cubicBezTo>
                  <a:pt x="1283134" y="1641204"/>
                  <a:pt x="1283134" y="1642916"/>
                  <a:pt x="1281993" y="1644056"/>
                </a:cubicBezTo>
                <a:cubicBezTo>
                  <a:pt x="1276860" y="1648619"/>
                  <a:pt x="1268304" y="1652042"/>
                  <a:pt x="1261460" y="1647478"/>
                </a:cubicBezTo>
                <a:cubicBezTo>
                  <a:pt x="1257468" y="1644627"/>
                  <a:pt x="1252904" y="1644056"/>
                  <a:pt x="1248341" y="1644627"/>
                </a:cubicBezTo>
                <a:cubicBezTo>
                  <a:pt x="1243208" y="1645197"/>
                  <a:pt x="1238075" y="1645197"/>
                  <a:pt x="1232941" y="1645767"/>
                </a:cubicBezTo>
                <a:cubicBezTo>
                  <a:pt x="1230660" y="1645767"/>
                  <a:pt x="1228949" y="1644627"/>
                  <a:pt x="1227808" y="1642345"/>
                </a:cubicBezTo>
                <a:cubicBezTo>
                  <a:pt x="1227808" y="1641775"/>
                  <a:pt x="1227808" y="1641204"/>
                  <a:pt x="1227238" y="1640634"/>
                </a:cubicBezTo>
                <a:cubicBezTo>
                  <a:pt x="1226668" y="1637212"/>
                  <a:pt x="1224386" y="1634360"/>
                  <a:pt x="1220394" y="1633790"/>
                </a:cubicBezTo>
                <a:cubicBezTo>
                  <a:pt x="1218112" y="1633219"/>
                  <a:pt x="1215830" y="1632649"/>
                  <a:pt x="1213549" y="1632649"/>
                </a:cubicBezTo>
                <a:cubicBezTo>
                  <a:pt x="1208986" y="1632079"/>
                  <a:pt x="1206134" y="1629797"/>
                  <a:pt x="1204994" y="1625234"/>
                </a:cubicBezTo>
                <a:cubicBezTo>
                  <a:pt x="1204423" y="1623523"/>
                  <a:pt x="1203283" y="1622382"/>
                  <a:pt x="1201571" y="1622382"/>
                </a:cubicBezTo>
                <a:cubicBezTo>
                  <a:pt x="1199860" y="1622382"/>
                  <a:pt x="1197008" y="1624093"/>
                  <a:pt x="1195867" y="1625804"/>
                </a:cubicBezTo>
                <a:cubicBezTo>
                  <a:pt x="1195297" y="1626945"/>
                  <a:pt x="1194727" y="1628086"/>
                  <a:pt x="1194727" y="1629227"/>
                </a:cubicBezTo>
                <a:cubicBezTo>
                  <a:pt x="1194727" y="1633219"/>
                  <a:pt x="1192445" y="1635501"/>
                  <a:pt x="1188453" y="1636642"/>
                </a:cubicBezTo>
                <a:cubicBezTo>
                  <a:pt x="1185601" y="1637212"/>
                  <a:pt x="1183320" y="1638923"/>
                  <a:pt x="1180468" y="1640064"/>
                </a:cubicBezTo>
                <a:cubicBezTo>
                  <a:pt x="1178756" y="1640634"/>
                  <a:pt x="1177616" y="1640064"/>
                  <a:pt x="1176475" y="1637782"/>
                </a:cubicBezTo>
                <a:cubicBezTo>
                  <a:pt x="1175334" y="1636071"/>
                  <a:pt x="1174764" y="1634931"/>
                  <a:pt x="1176475" y="1633219"/>
                </a:cubicBezTo>
                <a:cubicBezTo>
                  <a:pt x="1178756" y="1630938"/>
                  <a:pt x="1181608" y="1628656"/>
                  <a:pt x="1183890" y="1625804"/>
                </a:cubicBezTo>
                <a:cubicBezTo>
                  <a:pt x="1185031" y="1624664"/>
                  <a:pt x="1183890" y="1620671"/>
                  <a:pt x="1182179" y="1620101"/>
                </a:cubicBezTo>
                <a:cubicBezTo>
                  <a:pt x="1180468" y="1619531"/>
                  <a:pt x="1178756" y="1618960"/>
                  <a:pt x="1177616" y="1618960"/>
                </a:cubicBezTo>
                <a:cubicBezTo>
                  <a:pt x="1173623" y="1619531"/>
                  <a:pt x="1170201" y="1621242"/>
                  <a:pt x="1167349" y="1624093"/>
                </a:cubicBezTo>
                <a:cubicBezTo>
                  <a:pt x="1163357" y="1627515"/>
                  <a:pt x="1159364" y="1630938"/>
                  <a:pt x="1154231" y="1632079"/>
                </a:cubicBezTo>
                <a:cubicBezTo>
                  <a:pt x="1148527" y="1633219"/>
                  <a:pt x="1142823" y="1633219"/>
                  <a:pt x="1138260" y="1637782"/>
                </a:cubicBezTo>
                <a:cubicBezTo>
                  <a:pt x="1137690" y="1638353"/>
                  <a:pt x="1135979" y="1637782"/>
                  <a:pt x="1134838" y="1637782"/>
                </a:cubicBezTo>
                <a:cubicBezTo>
                  <a:pt x="1130846" y="1637212"/>
                  <a:pt x="1127994" y="1638923"/>
                  <a:pt x="1125712" y="1641775"/>
                </a:cubicBezTo>
                <a:cubicBezTo>
                  <a:pt x="1122860" y="1645197"/>
                  <a:pt x="1119438" y="1648619"/>
                  <a:pt x="1118868" y="1653753"/>
                </a:cubicBezTo>
                <a:cubicBezTo>
                  <a:pt x="1118297" y="1657745"/>
                  <a:pt x="1116586" y="1661167"/>
                  <a:pt x="1113164" y="1663449"/>
                </a:cubicBezTo>
                <a:cubicBezTo>
                  <a:pt x="1109742" y="1665730"/>
                  <a:pt x="1106890" y="1668582"/>
                  <a:pt x="1104038" y="1671434"/>
                </a:cubicBezTo>
                <a:cubicBezTo>
                  <a:pt x="1102897" y="1672575"/>
                  <a:pt x="1102327" y="1675427"/>
                  <a:pt x="1101757" y="1677138"/>
                </a:cubicBezTo>
                <a:cubicBezTo>
                  <a:pt x="1101757" y="1677138"/>
                  <a:pt x="1101757" y="1677138"/>
                  <a:pt x="1101757" y="1677138"/>
                </a:cubicBezTo>
                <a:lnTo>
                  <a:pt x="1101757" y="1678278"/>
                </a:lnTo>
                <a:lnTo>
                  <a:pt x="1101186" y="1677708"/>
                </a:lnTo>
                <a:cubicBezTo>
                  <a:pt x="1101186" y="1677708"/>
                  <a:pt x="1101186" y="1677138"/>
                  <a:pt x="1101186" y="1677138"/>
                </a:cubicBezTo>
                <a:cubicBezTo>
                  <a:pt x="1100046" y="1676567"/>
                  <a:pt x="1098905" y="1676567"/>
                  <a:pt x="1098335" y="1675997"/>
                </a:cubicBezTo>
                <a:cubicBezTo>
                  <a:pt x="1095483" y="1673145"/>
                  <a:pt x="1092631" y="1670864"/>
                  <a:pt x="1089779" y="1668012"/>
                </a:cubicBezTo>
                <a:cubicBezTo>
                  <a:pt x="1085786" y="1664019"/>
                  <a:pt x="1081224" y="1662308"/>
                  <a:pt x="1076090" y="1661167"/>
                </a:cubicBezTo>
                <a:cubicBezTo>
                  <a:pt x="1069246" y="1659456"/>
                  <a:pt x="1062401" y="1659456"/>
                  <a:pt x="1056127" y="1663449"/>
                </a:cubicBezTo>
                <a:cubicBezTo>
                  <a:pt x="1054416" y="1664589"/>
                  <a:pt x="1052135" y="1665160"/>
                  <a:pt x="1049853" y="1666301"/>
                </a:cubicBezTo>
                <a:cubicBezTo>
                  <a:pt x="1045290" y="1669153"/>
                  <a:pt x="1040727" y="1670864"/>
                  <a:pt x="1035594" y="1667441"/>
                </a:cubicBezTo>
                <a:cubicBezTo>
                  <a:pt x="1026468" y="1666301"/>
                  <a:pt x="1020194" y="1660027"/>
                  <a:pt x="1015061" y="1653182"/>
                </a:cubicBezTo>
                <a:cubicBezTo>
                  <a:pt x="1012209" y="1649190"/>
                  <a:pt x="1009357" y="1644627"/>
                  <a:pt x="1007076" y="1640064"/>
                </a:cubicBezTo>
                <a:cubicBezTo>
                  <a:pt x="1006505" y="1638923"/>
                  <a:pt x="1005935" y="1636642"/>
                  <a:pt x="1005935" y="1635501"/>
                </a:cubicBezTo>
                <a:cubicBezTo>
                  <a:pt x="1005935" y="1629797"/>
                  <a:pt x="1005935" y="1624093"/>
                  <a:pt x="1009357" y="1618960"/>
                </a:cubicBezTo>
                <a:cubicBezTo>
                  <a:pt x="1010498" y="1617249"/>
                  <a:pt x="1011068" y="1614968"/>
                  <a:pt x="1011068" y="1612686"/>
                </a:cubicBezTo>
                <a:cubicBezTo>
                  <a:pt x="1011068" y="1606982"/>
                  <a:pt x="1012779" y="1601849"/>
                  <a:pt x="1014490" y="1596145"/>
                </a:cubicBezTo>
                <a:cubicBezTo>
                  <a:pt x="1016201" y="1591012"/>
                  <a:pt x="1015631" y="1584738"/>
                  <a:pt x="1015631" y="1579605"/>
                </a:cubicBezTo>
                <a:cubicBezTo>
                  <a:pt x="1015631" y="1578464"/>
                  <a:pt x="1014490" y="1577323"/>
                  <a:pt x="1013920" y="1576753"/>
                </a:cubicBezTo>
                <a:cubicBezTo>
                  <a:pt x="1012209" y="1575612"/>
                  <a:pt x="1009927" y="1575042"/>
                  <a:pt x="1007646" y="1574471"/>
                </a:cubicBezTo>
                <a:lnTo>
                  <a:pt x="1007646" y="1574471"/>
                </a:lnTo>
                <a:cubicBezTo>
                  <a:pt x="1007646" y="1574471"/>
                  <a:pt x="1007646" y="1574471"/>
                  <a:pt x="1008216" y="1575042"/>
                </a:cubicBezTo>
                <a:lnTo>
                  <a:pt x="1007076" y="1575612"/>
                </a:lnTo>
                <a:lnTo>
                  <a:pt x="1007646" y="1575042"/>
                </a:lnTo>
                <a:cubicBezTo>
                  <a:pt x="1004224" y="1571619"/>
                  <a:pt x="999661" y="1569338"/>
                  <a:pt x="994527" y="1568768"/>
                </a:cubicBezTo>
                <a:cubicBezTo>
                  <a:pt x="989394" y="1568768"/>
                  <a:pt x="984261" y="1568197"/>
                  <a:pt x="979127" y="1567057"/>
                </a:cubicBezTo>
                <a:cubicBezTo>
                  <a:pt x="973424" y="1565916"/>
                  <a:pt x="967720" y="1568768"/>
                  <a:pt x="962587" y="1568197"/>
                </a:cubicBezTo>
                <a:cubicBezTo>
                  <a:pt x="958024" y="1568197"/>
                  <a:pt x="953461" y="1568768"/>
                  <a:pt x="948898" y="1568768"/>
                </a:cubicBezTo>
                <a:cubicBezTo>
                  <a:pt x="946046" y="1568768"/>
                  <a:pt x="943194" y="1568197"/>
                  <a:pt x="940342" y="1567627"/>
                </a:cubicBezTo>
                <a:cubicBezTo>
                  <a:pt x="939202" y="1567057"/>
                  <a:pt x="938631" y="1565916"/>
                  <a:pt x="939202" y="1565346"/>
                </a:cubicBezTo>
                <a:cubicBezTo>
                  <a:pt x="944335" y="1560212"/>
                  <a:pt x="946617" y="1554508"/>
                  <a:pt x="946046" y="1547094"/>
                </a:cubicBezTo>
                <a:cubicBezTo>
                  <a:pt x="946046" y="1543672"/>
                  <a:pt x="946617" y="1540249"/>
                  <a:pt x="947187" y="1536827"/>
                </a:cubicBezTo>
                <a:cubicBezTo>
                  <a:pt x="947187" y="1535116"/>
                  <a:pt x="948328" y="1533405"/>
                  <a:pt x="950609" y="1533405"/>
                </a:cubicBezTo>
                <a:cubicBezTo>
                  <a:pt x="954602" y="1533405"/>
                  <a:pt x="956883" y="1530553"/>
                  <a:pt x="957453" y="1527131"/>
                </a:cubicBezTo>
                <a:cubicBezTo>
                  <a:pt x="958024" y="1523138"/>
                  <a:pt x="959164" y="1519145"/>
                  <a:pt x="959164" y="1515153"/>
                </a:cubicBezTo>
                <a:cubicBezTo>
                  <a:pt x="958594" y="1509449"/>
                  <a:pt x="960305" y="1505457"/>
                  <a:pt x="964298" y="1501464"/>
                </a:cubicBezTo>
                <a:cubicBezTo>
                  <a:pt x="966580" y="1499183"/>
                  <a:pt x="968861" y="1496331"/>
                  <a:pt x="970572" y="1493479"/>
                </a:cubicBezTo>
                <a:cubicBezTo>
                  <a:pt x="971713" y="1492338"/>
                  <a:pt x="971713" y="1490627"/>
                  <a:pt x="972283" y="1488916"/>
                </a:cubicBezTo>
                <a:cubicBezTo>
                  <a:pt x="973424" y="1486064"/>
                  <a:pt x="970002" y="1481501"/>
                  <a:pt x="967150" y="1481501"/>
                </a:cubicBezTo>
                <a:cubicBezTo>
                  <a:pt x="960305" y="1481501"/>
                  <a:pt x="953461" y="1480360"/>
                  <a:pt x="947187" y="1483212"/>
                </a:cubicBezTo>
                <a:cubicBezTo>
                  <a:pt x="942053" y="1485494"/>
                  <a:pt x="936350" y="1486064"/>
                  <a:pt x="930646" y="1486064"/>
                </a:cubicBezTo>
                <a:cubicBezTo>
                  <a:pt x="925513" y="1486064"/>
                  <a:pt x="922090" y="1488916"/>
                  <a:pt x="920379" y="1493479"/>
                </a:cubicBezTo>
                <a:cubicBezTo>
                  <a:pt x="919239" y="1496331"/>
                  <a:pt x="918098" y="1498612"/>
                  <a:pt x="917528" y="1501464"/>
                </a:cubicBezTo>
                <a:cubicBezTo>
                  <a:pt x="915246" y="1510020"/>
                  <a:pt x="912394" y="1517434"/>
                  <a:pt x="905550" y="1523138"/>
                </a:cubicBezTo>
                <a:cubicBezTo>
                  <a:pt x="903268" y="1529983"/>
                  <a:pt x="899276" y="1529412"/>
                  <a:pt x="893572" y="1527701"/>
                </a:cubicBezTo>
                <a:cubicBezTo>
                  <a:pt x="891291" y="1526560"/>
                  <a:pt x="887868" y="1527131"/>
                  <a:pt x="885016" y="1528272"/>
                </a:cubicBezTo>
                <a:cubicBezTo>
                  <a:pt x="879313" y="1529983"/>
                  <a:pt x="874180" y="1532264"/>
                  <a:pt x="869046" y="1533405"/>
                </a:cubicBezTo>
                <a:cubicBezTo>
                  <a:pt x="864483" y="1534545"/>
                  <a:pt x="859920" y="1534545"/>
                  <a:pt x="856498" y="1530553"/>
                </a:cubicBezTo>
                <a:cubicBezTo>
                  <a:pt x="853646" y="1527701"/>
                  <a:pt x="850224" y="1525990"/>
                  <a:pt x="846231" y="1524279"/>
                </a:cubicBezTo>
                <a:cubicBezTo>
                  <a:pt x="841669" y="1522568"/>
                  <a:pt x="838817" y="1519145"/>
                  <a:pt x="836535" y="1515153"/>
                </a:cubicBezTo>
                <a:cubicBezTo>
                  <a:pt x="834254" y="1509449"/>
                  <a:pt x="830831" y="1503746"/>
                  <a:pt x="826839" y="1499183"/>
                </a:cubicBezTo>
                <a:cubicBezTo>
                  <a:pt x="825128" y="1496901"/>
                  <a:pt x="823987" y="1494049"/>
                  <a:pt x="823417" y="1491198"/>
                </a:cubicBezTo>
                <a:cubicBezTo>
                  <a:pt x="822276" y="1486064"/>
                  <a:pt x="821706" y="1480931"/>
                  <a:pt x="820565" y="1476368"/>
                </a:cubicBezTo>
                <a:cubicBezTo>
                  <a:pt x="819995" y="1472946"/>
                  <a:pt x="819995" y="1469524"/>
                  <a:pt x="819995" y="1466101"/>
                </a:cubicBezTo>
                <a:cubicBezTo>
                  <a:pt x="820565" y="1454124"/>
                  <a:pt x="821706" y="1442146"/>
                  <a:pt x="824558" y="1430738"/>
                </a:cubicBezTo>
                <a:cubicBezTo>
                  <a:pt x="825128" y="1428457"/>
                  <a:pt x="825698" y="1426175"/>
                  <a:pt x="826839" y="1424464"/>
                </a:cubicBezTo>
                <a:cubicBezTo>
                  <a:pt x="830831" y="1419901"/>
                  <a:pt x="831972" y="1414768"/>
                  <a:pt x="831402" y="1408494"/>
                </a:cubicBezTo>
                <a:cubicBezTo>
                  <a:pt x="830831" y="1400509"/>
                  <a:pt x="832543" y="1392524"/>
                  <a:pt x="834824" y="1385109"/>
                </a:cubicBezTo>
                <a:cubicBezTo>
                  <a:pt x="837106" y="1378265"/>
                  <a:pt x="841669" y="1372561"/>
                  <a:pt x="848513" y="1371420"/>
                </a:cubicBezTo>
                <a:cubicBezTo>
                  <a:pt x="856498" y="1369709"/>
                  <a:pt x="863913" y="1366857"/>
                  <a:pt x="869617" y="1361154"/>
                </a:cubicBezTo>
                <a:cubicBezTo>
                  <a:pt x="874180" y="1357161"/>
                  <a:pt x="879883" y="1356590"/>
                  <a:pt x="885016" y="1354309"/>
                </a:cubicBezTo>
                <a:cubicBezTo>
                  <a:pt x="889009" y="1352598"/>
                  <a:pt x="894143" y="1353738"/>
                  <a:pt x="898135" y="1355450"/>
                </a:cubicBezTo>
                <a:cubicBezTo>
                  <a:pt x="901557" y="1356590"/>
                  <a:pt x="904979" y="1357161"/>
                  <a:pt x="908402" y="1356020"/>
                </a:cubicBezTo>
                <a:cubicBezTo>
                  <a:pt x="912394" y="1354309"/>
                  <a:pt x="915817" y="1354879"/>
                  <a:pt x="917528" y="1358302"/>
                </a:cubicBezTo>
                <a:cubicBezTo>
                  <a:pt x="921520" y="1365146"/>
                  <a:pt x="927794" y="1365146"/>
                  <a:pt x="934068" y="1364005"/>
                </a:cubicBezTo>
                <a:cubicBezTo>
                  <a:pt x="937490" y="1363435"/>
                  <a:pt x="940342" y="1361724"/>
                  <a:pt x="943194" y="1360583"/>
                </a:cubicBezTo>
                <a:cubicBezTo>
                  <a:pt x="943765" y="1357161"/>
                  <a:pt x="945476" y="1354309"/>
                  <a:pt x="945476" y="1350887"/>
                </a:cubicBezTo>
                <a:cubicBezTo>
                  <a:pt x="945476" y="1347465"/>
                  <a:pt x="948328" y="1346324"/>
                  <a:pt x="950609" y="1345183"/>
                </a:cubicBezTo>
                <a:cubicBezTo>
                  <a:pt x="952891" y="1344613"/>
                  <a:pt x="955172" y="1344613"/>
                  <a:pt x="957453" y="1344042"/>
                </a:cubicBezTo>
                <a:cubicBezTo>
                  <a:pt x="965439" y="1342331"/>
                  <a:pt x="973424" y="1344613"/>
                  <a:pt x="981409" y="1344042"/>
                </a:cubicBezTo>
                <a:cubicBezTo>
                  <a:pt x="990535" y="1343472"/>
                  <a:pt x="998520" y="1345754"/>
                  <a:pt x="1004794" y="1352598"/>
                </a:cubicBezTo>
                <a:cubicBezTo>
                  <a:pt x="1007076" y="1354879"/>
                  <a:pt x="1009927" y="1354879"/>
                  <a:pt x="1012779" y="1353738"/>
                </a:cubicBezTo>
                <a:cubicBezTo>
                  <a:pt x="1015061" y="1353168"/>
                  <a:pt x="1016772" y="1352027"/>
                  <a:pt x="1019053" y="1350887"/>
                </a:cubicBezTo>
                <a:cubicBezTo>
                  <a:pt x="1021335" y="1350316"/>
                  <a:pt x="1023616" y="1350887"/>
                  <a:pt x="1025327" y="1352598"/>
                </a:cubicBezTo>
                <a:cubicBezTo>
                  <a:pt x="1028749" y="1357161"/>
                  <a:pt x="1032742" y="1361724"/>
                  <a:pt x="1036164" y="1365716"/>
                </a:cubicBezTo>
                <a:cubicBezTo>
                  <a:pt x="1037876" y="1367998"/>
                  <a:pt x="1038446" y="1370850"/>
                  <a:pt x="1037305" y="1373701"/>
                </a:cubicBezTo>
                <a:cubicBezTo>
                  <a:pt x="1036735" y="1375413"/>
                  <a:pt x="1036164" y="1377124"/>
                  <a:pt x="1035594" y="1378265"/>
                </a:cubicBezTo>
                <a:cubicBezTo>
                  <a:pt x="1033883" y="1381687"/>
                  <a:pt x="1033883" y="1385109"/>
                  <a:pt x="1036735" y="1387961"/>
                </a:cubicBezTo>
                <a:cubicBezTo>
                  <a:pt x="1039016" y="1397657"/>
                  <a:pt x="1044150" y="1405642"/>
                  <a:pt x="1048142" y="1414768"/>
                </a:cubicBezTo>
                <a:cubicBezTo>
                  <a:pt x="1049853" y="1418761"/>
                  <a:pt x="1053275" y="1422183"/>
                  <a:pt x="1056127" y="1425605"/>
                </a:cubicBezTo>
                <a:cubicBezTo>
                  <a:pt x="1058979" y="1428457"/>
                  <a:pt x="1064683" y="1427886"/>
                  <a:pt x="1066394" y="1424464"/>
                </a:cubicBezTo>
                <a:cubicBezTo>
                  <a:pt x="1070386" y="1417620"/>
                  <a:pt x="1073238" y="1410205"/>
                  <a:pt x="1073809" y="1401650"/>
                </a:cubicBezTo>
                <a:cubicBezTo>
                  <a:pt x="1073809" y="1400509"/>
                  <a:pt x="1073809" y="1399368"/>
                  <a:pt x="1073809" y="1398228"/>
                </a:cubicBezTo>
                <a:cubicBezTo>
                  <a:pt x="1072668" y="1393664"/>
                  <a:pt x="1070386" y="1389672"/>
                  <a:pt x="1069816" y="1385109"/>
                </a:cubicBezTo>
                <a:cubicBezTo>
                  <a:pt x="1068675" y="1380546"/>
                  <a:pt x="1068675" y="1375983"/>
                  <a:pt x="1068105" y="1371420"/>
                </a:cubicBezTo>
                <a:cubicBezTo>
                  <a:pt x="1068105" y="1370850"/>
                  <a:pt x="1068105" y="1370279"/>
                  <a:pt x="1067535" y="1369709"/>
                </a:cubicBezTo>
                <a:cubicBezTo>
                  <a:pt x="1062401" y="1356590"/>
                  <a:pt x="1062972" y="1342902"/>
                  <a:pt x="1064112" y="1329213"/>
                </a:cubicBezTo>
                <a:cubicBezTo>
                  <a:pt x="1064112" y="1326931"/>
                  <a:pt x="1065253" y="1324650"/>
                  <a:pt x="1066394" y="1322939"/>
                </a:cubicBezTo>
                <a:cubicBezTo>
                  <a:pt x="1072668" y="1316094"/>
                  <a:pt x="1077801" y="1308680"/>
                  <a:pt x="1087497" y="1306398"/>
                </a:cubicBezTo>
                <a:cubicBezTo>
                  <a:pt x="1088638" y="1305828"/>
                  <a:pt x="1089779" y="1305828"/>
                  <a:pt x="1090920" y="1305257"/>
                </a:cubicBezTo>
                <a:cubicBezTo>
                  <a:pt x="1094342" y="1304117"/>
                  <a:pt x="1096624" y="1301835"/>
                  <a:pt x="1098905" y="1299553"/>
                </a:cubicBezTo>
                <a:cubicBezTo>
                  <a:pt x="1100616" y="1297272"/>
                  <a:pt x="1102327" y="1294991"/>
                  <a:pt x="1104038" y="1292709"/>
                </a:cubicBezTo>
                <a:cubicBezTo>
                  <a:pt x="1105749" y="1290998"/>
                  <a:pt x="1107460" y="1289287"/>
                  <a:pt x="1109172" y="1288717"/>
                </a:cubicBezTo>
                <a:cubicBezTo>
                  <a:pt x="1113164" y="1287576"/>
                  <a:pt x="1116016" y="1285294"/>
                  <a:pt x="1118868" y="1282442"/>
                </a:cubicBezTo>
                <a:cubicBezTo>
                  <a:pt x="1123431" y="1277880"/>
                  <a:pt x="1128564" y="1275028"/>
                  <a:pt x="1135409" y="1273317"/>
                </a:cubicBezTo>
                <a:cubicBezTo>
                  <a:pt x="1138260" y="1272746"/>
                  <a:pt x="1140542" y="1270465"/>
                  <a:pt x="1140542" y="1267043"/>
                </a:cubicBezTo>
                <a:cubicBezTo>
                  <a:pt x="1140542" y="1264761"/>
                  <a:pt x="1142253" y="1264191"/>
                  <a:pt x="1143394" y="1263620"/>
                </a:cubicBezTo>
                <a:cubicBezTo>
                  <a:pt x="1145105" y="1262479"/>
                  <a:pt x="1147386" y="1261339"/>
                  <a:pt x="1148527" y="1259628"/>
                </a:cubicBezTo>
                <a:cubicBezTo>
                  <a:pt x="1149668" y="1258487"/>
                  <a:pt x="1150809" y="1256776"/>
                  <a:pt x="1149668" y="1255065"/>
                </a:cubicBezTo>
                <a:cubicBezTo>
                  <a:pt x="1147957" y="1252783"/>
                  <a:pt x="1146816" y="1250502"/>
                  <a:pt x="1148527" y="1247650"/>
                </a:cubicBezTo>
                <a:cubicBezTo>
                  <a:pt x="1150809" y="1243657"/>
                  <a:pt x="1151379" y="1239095"/>
                  <a:pt x="1148527" y="1234532"/>
                </a:cubicBezTo>
                <a:cubicBezTo>
                  <a:pt x="1147386" y="1233391"/>
                  <a:pt x="1147386" y="1231109"/>
                  <a:pt x="1147386" y="1229398"/>
                </a:cubicBezTo>
                <a:cubicBezTo>
                  <a:pt x="1147386" y="1224265"/>
                  <a:pt x="1147957" y="1219132"/>
                  <a:pt x="1148527" y="1213998"/>
                </a:cubicBezTo>
                <a:cubicBezTo>
                  <a:pt x="1148527" y="1213998"/>
                  <a:pt x="1149668" y="1213428"/>
                  <a:pt x="1149668" y="1213428"/>
                </a:cubicBezTo>
                <a:cubicBezTo>
                  <a:pt x="1150238" y="1213428"/>
                  <a:pt x="1150809" y="1213428"/>
                  <a:pt x="1151379" y="1213998"/>
                </a:cubicBezTo>
                <a:cubicBezTo>
                  <a:pt x="1154231" y="1216280"/>
                  <a:pt x="1153090" y="1219132"/>
                  <a:pt x="1153090" y="1221983"/>
                </a:cubicBezTo>
                <a:cubicBezTo>
                  <a:pt x="1153090" y="1222554"/>
                  <a:pt x="1154231" y="1223694"/>
                  <a:pt x="1154801" y="1224265"/>
                </a:cubicBezTo>
                <a:cubicBezTo>
                  <a:pt x="1154801" y="1224265"/>
                  <a:pt x="1155942" y="1223694"/>
                  <a:pt x="1156512" y="1223694"/>
                </a:cubicBezTo>
                <a:cubicBezTo>
                  <a:pt x="1159364" y="1219702"/>
                  <a:pt x="1162786" y="1215139"/>
                  <a:pt x="1165068" y="1211146"/>
                </a:cubicBezTo>
                <a:cubicBezTo>
                  <a:pt x="1166209" y="1209435"/>
                  <a:pt x="1166209" y="1206583"/>
                  <a:pt x="1166779" y="1204872"/>
                </a:cubicBezTo>
                <a:cubicBezTo>
                  <a:pt x="1166779" y="1203161"/>
                  <a:pt x="1166779" y="1201450"/>
                  <a:pt x="1166779" y="1199739"/>
                </a:cubicBezTo>
                <a:cubicBezTo>
                  <a:pt x="1166779" y="1198598"/>
                  <a:pt x="1167920" y="1198028"/>
                  <a:pt x="1169060" y="1198028"/>
                </a:cubicBezTo>
                <a:cubicBezTo>
                  <a:pt x="1172483" y="1198028"/>
                  <a:pt x="1174194" y="1196317"/>
                  <a:pt x="1176475" y="1194035"/>
                </a:cubicBezTo>
                <a:cubicBezTo>
                  <a:pt x="1181608" y="1188902"/>
                  <a:pt x="1185031" y="1183198"/>
                  <a:pt x="1186172" y="1176354"/>
                </a:cubicBezTo>
                <a:cubicBezTo>
                  <a:pt x="1187312" y="1170080"/>
                  <a:pt x="1190734" y="1168939"/>
                  <a:pt x="1195867" y="1168939"/>
                </a:cubicBezTo>
                <a:cubicBezTo>
                  <a:pt x="1199290" y="1168939"/>
                  <a:pt x="1202712" y="1167798"/>
                  <a:pt x="1206134" y="1167228"/>
                </a:cubicBezTo>
                <a:cubicBezTo>
                  <a:pt x="1207845" y="1166658"/>
                  <a:pt x="1208986" y="1165517"/>
                  <a:pt x="1210697" y="1164947"/>
                </a:cubicBezTo>
                <a:cubicBezTo>
                  <a:pt x="1211268" y="1164947"/>
                  <a:pt x="1211268" y="1163806"/>
                  <a:pt x="1211268" y="1163806"/>
                </a:cubicBezTo>
                <a:cubicBezTo>
                  <a:pt x="1211268" y="1163236"/>
                  <a:pt x="1210697" y="1162665"/>
                  <a:pt x="1210697" y="1162095"/>
                </a:cubicBezTo>
                <a:cubicBezTo>
                  <a:pt x="1209556" y="1161524"/>
                  <a:pt x="1208416" y="1161524"/>
                  <a:pt x="1207275" y="1160954"/>
                </a:cubicBezTo>
                <a:cubicBezTo>
                  <a:pt x="1205564" y="1160954"/>
                  <a:pt x="1204994" y="1160384"/>
                  <a:pt x="1205564" y="1159243"/>
                </a:cubicBezTo>
                <a:cubicBezTo>
                  <a:pt x="1205564" y="1158673"/>
                  <a:pt x="1206705" y="1158673"/>
                  <a:pt x="1207275" y="1158673"/>
                </a:cubicBezTo>
                <a:cubicBezTo>
                  <a:pt x="1207845" y="1158673"/>
                  <a:pt x="1208416" y="1158673"/>
                  <a:pt x="1208986" y="1158673"/>
                </a:cubicBezTo>
                <a:cubicBezTo>
                  <a:pt x="1218682" y="1160384"/>
                  <a:pt x="1227808" y="1155250"/>
                  <a:pt x="1237505" y="1155250"/>
                </a:cubicBezTo>
                <a:cubicBezTo>
                  <a:pt x="1238645" y="1155250"/>
                  <a:pt x="1240357" y="1153539"/>
                  <a:pt x="1241497" y="1152398"/>
                </a:cubicBezTo>
                <a:cubicBezTo>
                  <a:pt x="1244919" y="1149547"/>
                  <a:pt x="1244919" y="1148406"/>
                  <a:pt x="1240927" y="1145554"/>
                </a:cubicBezTo>
                <a:cubicBezTo>
                  <a:pt x="1237505" y="1143273"/>
                  <a:pt x="1235793" y="1139850"/>
                  <a:pt x="1236934" y="1136998"/>
                </a:cubicBezTo>
                <a:cubicBezTo>
                  <a:pt x="1238075" y="1133006"/>
                  <a:pt x="1239216" y="1129584"/>
                  <a:pt x="1240927" y="1125591"/>
                </a:cubicBezTo>
                <a:cubicBezTo>
                  <a:pt x="1243779" y="1119317"/>
                  <a:pt x="1248341" y="1114184"/>
                  <a:pt x="1255186" y="1111332"/>
                </a:cubicBezTo>
                <a:cubicBezTo>
                  <a:pt x="1258608" y="1109621"/>
                  <a:pt x="1262601" y="1108480"/>
                  <a:pt x="1265453" y="1105628"/>
                </a:cubicBezTo>
                <a:cubicBezTo>
                  <a:pt x="1267734" y="1103347"/>
                  <a:pt x="1270586" y="1102776"/>
                  <a:pt x="1273438" y="1102776"/>
                </a:cubicBezTo>
                <a:cubicBezTo>
                  <a:pt x="1281423" y="1103347"/>
                  <a:pt x="1287697" y="1099924"/>
                  <a:pt x="1295112" y="1098784"/>
                </a:cubicBezTo>
                <a:cubicBezTo>
                  <a:pt x="1297964" y="1098213"/>
                  <a:pt x="1297964" y="1095932"/>
                  <a:pt x="1299104" y="1093650"/>
                </a:cubicBezTo>
                <a:cubicBezTo>
                  <a:pt x="1299675" y="1092510"/>
                  <a:pt x="1301386" y="1090799"/>
                  <a:pt x="1302527" y="1090228"/>
                </a:cubicBezTo>
                <a:cubicBezTo>
                  <a:pt x="1308230" y="1088517"/>
                  <a:pt x="1313364" y="1087947"/>
                  <a:pt x="1319067" y="1086806"/>
                </a:cubicBezTo>
                <a:cubicBezTo>
                  <a:pt x="1319638" y="1086806"/>
                  <a:pt x="1320208" y="1087377"/>
                  <a:pt x="1320208" y="1087377"/>
                </a:cubicBezTo>
                <a:cubicBezTo>
                  <a:pt x="1320208" y="1088517"/>
                  <a:pt x="1319638" y="1089658"/>
                  <a:pt x="1319067" y="1090228"/>
                </a:cubicBezTo>
                <a:cubicBezTo>
                  <a:pt x="1317356" y="1091369"/>
                  <a:pt x="1315075" y="1091939"/>
                  <a:pt x="1312793" y="1093080"/>
                </a:cubicBezTo>
                <a:cubicBezTo>
                  <a:pt x="1308230" y="1095362"/>
                  <a:pt x="1304238" y="1098784"/>
                  <a:pt x="1302527" y="1103917"/>
                </a:cubicBezTo>
                <a:cubicBezTo>
                  <a:pt x="1301956" y="1106199"/>
                  <a:pt x="1301386" y="1108480"/>
                  <a:pt x="1301956" y="1110762"/>
                </a:cubicBezTo>
                <a:cubicBezTo>
                  <a:pt x="1302527" y="1114184"/>
                  <a:pt x="1304808" y="1117035"/>
                  <a:pt x="1307660" y="1118747"/>
                </a:cubicBezTo>
                <a:cubicBezTo>
                  <a:pt x="1308801" y="1119317"/>
                  <a:pt x="1309941" y="1119887"/>
                  <a:pt x="1311082" y="1119317"/>
                </a:cubicBezTo>
                <a:cubicBezTo>
                  <a:pt x="1317927" y="1116465"/>
                  <a:pt x="1324200" y="1112473"/>
                  <a:pt x="1328764" y="1106199"/>
                </a:cubicBezTo>
                <a:cubicBezTo>
                  <a:pt x="1331616" y="1102776"/>
                  <a:pt x="1334467" y="1101065"/>
                  <a:pt x="1339030" y="1101636"/>
                </a:cubicBezTo>
                <a:cubicBezTo>
                  <a:pt x="1347586" y="1098784"/>
                  <a:pt x="1356141" y="1095932"/>
                  <a:pt x="1365267" y="1093080"/>
                </a:cubicBezTo>
                <a:cubicBezTo>
                  <a:pt x="1368119" y="1091939"/>
                  <a:pt x="1370401" y="1091369"/>
                  <a:pt x="1373252" y="1090228"/>
                </a:cubicBezTo>
                <a:cubicBezTo>
                  <a:pt x="1374393" y="1083954"/>
                  <a:pt x="1380667" y="1086236"/>
                  <a:pt x="1384089" y="1083954"/>
                </a:cubicBezTo>
                <a:cubicBezTo>
                  <a:pt x="1385801" y="1082813"/>
                  <a:pt x="1387512" y="1082813"/>
                  <a:pt x="1388652" y="1081673"/>
                </a:cubicBezTo>
                <a:cubicBezTo>
                  <a:pt x="1389793" y="1081102"/>
                  <a:pt x="1390363" y="1080532"/>
                  <a:pt x="1391504" y="1079961"/>
                </a:cubicBezTo>
                <a:cubicBezTo>
                  <a:pt x="1392645" y="1079391"/>
                  <a:pt x="1393215" y="1075969"/>
                  <a:pt x="1392645" y="1075399"/>
                </a:cubicBezTo>
                <a:cubicBezTo>
                  <a:pt x="1389223" y="1072547"/>
                  <a:pt x="1385801" y="1069125"/>
                  <a:pt x="1388082" y="1063991"/>
                </a:cubicBezTo>
                <a:cubicBezTo>
                  <a:pt x="1388082" y="1063421"/>
                  <a:pt x="1387512" y="1062850"/>
                  <a:pt x="1387512" y="1062280"/>
                </a:cubicBezTo>
                <a:cubicBezTo>
                  <a:pt x="1386941" y="1061139"/>
                  <a:pt x="1384089" y="1059999"/>
                  <a:pt x="1382949" y="1060569"/>
                </a:cubicBezTo>
                <a:cubicBezTo>
                  <a:pt x="1377245" y="1065132"/>
                  <a:pt x="1372682" y="1071406"/>
                  <a:pt x="1368690" y="1077680"/>
                </a:cubicBezTo>
                <a:cubicBezTo>
                  <a:pt x="1366978" y="1079961"/>
                  <a:pt x="1365838" y="1080532"/>
                  <a:pt x="1362986" y="1079961"/>
                </a:cubicBezTo>
                <a:cubicBezTo>
                  <a:pt x="1361274" y="1079391"/>
                  <a:pt x="1359563" y="1079391"/>
                  <a:pt x="1357852" y="1078821"/>
                </a:cubicBezTo>
                <a:cubicBezTo>
                  <a:pt x="1357282" y="1079961"/>
                  <a:pt x="1356141" y="1080532"/>
                  <a:pt x="1355001" y="1080532"/>
                </a:cubicBezTo>
                <a:cubicBezTo>
                  <a:pt x="1353860" y="1079961"/>
                  <a:pt x="1352719" y="1079391"/>
                  <a:pt x="1351578" y="1078821"/>
                </a:cubicBezTo>
                <a:cubicBezTo>
                  <a:pt x="1349867" y="1078821"/>
                  <a:pt x="1348156" y="1078250"/>
                  <a:pt x="1347015" y="1078250"/>
                </a:cubicBezTo>
                <a:cubicBezTo>
                  <a:pt x="1343023" y="1077680"/>
                  <a:pt x="1341312" y="1075399"/>
                  <a:pt x="1341312" y="1071977"/>
                </a:cubicBezTo>
                <a:cubicBezTo>
                  <a:pt x="1335038" y="1071406"/>
                  <a:pt x="1332186" y="1067984"/>
                  <a:pt x="1331045" y="1061710"/>
                </a:cubicBezTo>
                <a:cubicBezTo>
                  <a:pt x="1330475" y="1056006"/>
                  <a:pt x="1329904" y="1050873"/>
                  <a:pt x="1332756" y="1045169"/>
                </a:cubicBezTo>
                <a:cubicBezTo>
                  <a:pt x="1333897" y="1042887"/>
                  <a:pt x="1332186" y="1041176"/>
                  <a:pt x="1329334" y="1040606"/>
                </a:cubicBezTo>
                <a:cubicBezTo>
                  <a:pt x="1328193" y="1040036"/>
                  <a:pt x="1327052" y="1040606"/>
                  <a:pt x="1325912" y="1040036"/>
                </a:cubicBezTo>
                <a:cubicBezTo>
                  <a:pt x="1325341" y="1040036"/>
                  <a:pt x="1324771" y="1039465"/>
                  <a:pt x="1324200" y="1039465"/>
                </a:cubicBezTo>
                <a:cubicBezTo>
                  <a:pt x="1325341" y="1038895"/>
                  <a:pt x="1326482" y="1038895"/>
                  <a:pt x="1327052" y="1038325"/>
                </a:cubicBezTo>
                <a:cubicBezTo>
                  <a:pt x="1331045" y="1036614"/>
                  <a:pt x="1335038" y="1034903"/>
                  <a:pt x="1338460" y="1031480"/>
                </a:cubicBezTo>
                <a:cubicBezTo>
                  <a:pt x="1340171" y="1029769"/>
                  <a:pt x="1341312" y="1025776"/>
                  <a:pt x="1340171" y="1023495"/>
                </a:cubicBezTo>
                <a:cubicBezTo>
                  <a:pt x="1339030" y="1021784"/>
                  <a:pt x="1337889" y="1019503"/>
                  <a:pt x="1336178" y="1018362"/>
                </a:cubicBezTo>
                <a:cubicBezTo>
                  <a:pt x="1331616" y="1014940"/>
                  <a:pt x="1325912" y="1013229"/>
                  <a:pt x="1320208" y="1014369"/>
                </a:cubicBezTo>
                <a:cubicBezTo>
                  <a:pt x="1304808" y="1018362"/>
                  <a:pt x="1289408" y="1021214"/>
                  <a:pt x="1276290" y="1030340"/>
                </a:cubicBezTo>
                <a:cubicBezTo>
                  <a:pt x="1276290" y="1030340"/>
                  <a:pt x="1276290" y="1030910"/>
                  <a:pt x="1276290" y="1030910"/>
                </a:cubicBezTo>
                <a:cubicBezTo>
                  <a:pt x="1275719" y="1030910"/>
                  <a:pt x="1275719" y="1030910"/>
                  <a:pt x="1275149" y="1030910"/>
                </a:cubicBezTo>
                <a:cubicBezTo>
                  <a:pt x="1273438" y="1032621"/>
                  <a:pt x="1271727" y="1034903"/>
                  <a:pt x="1269445" y="1036614"/>
                </a:cubicBezTo>
                <a:cubicBezTo>
                  <a:pt x="1269445" y="1037184"/>
                  <a:pt x="1269445" y="1037184"/>
                  <a:pt x="1269445" y="1037754"/>
                </a:cubicBezTo>
                <a:cubicBezTo>
                  <a:pt x="1267164" y="1038895"/>
                  <a:pt x="1264312" y="1039465"/>
                  <a:pt x="1262030" y="1040606"/>
                </a:cubicBezTo>
                <a:cubicBezTo>
                  <a:pt x="1260890" y="1041747"/>
                  <a:pt x="1259179" y="1042887"/>
                  <a:pt x="1258038" y="1043458"/>
                </a:cubicBezTo>
                <a:lnTo>
                  <a:pt x="1257468" y="1044599"/>
                </a:lnTo>
                <a:lnTo>
                  <a:pt x="1258038" y="1043458"/>
                </a:lnTo>
                <a:cubicBezTo>
                  <a:pt x="1259179" y="1042317"/>
                  <a:pt x="1260319" y="1041176"/>
                  <a:pt x="1261460" y="1040606"/>
                </a:cubicBezTo>
                <a:cubicBezTo>
                  <a:pt x="1263742" y="1039465"/>
                  <a:pt x="1266593" y="1038895"/>
                  <a:pt x="1268875" y="1037754"/>
                </a:cubicBezTo>
                <a:cubicBezTo>
                  <a:pt x="1268875" y="1037754"/>
                  <a:pt x="1269445" y="1037184"/>
                  <a:pt x="1269445" y="1037184"/>
                </a:cubicBezTo>
                <a:cubicBezTo>
                  <a:pt x="1270015" y="1032621"/>
                  <a:pt x="1270586" y="1032051"/>
                  <a:pt x="1275149" y="1031480"/>
                </a:cubicBezTo>
                <a:cubicBezTo>
                  <a:pt x="1275149" y="1031480"/>
                  <a:pt x="1275719" y="1030910"/>
                  <a:pt x="1275719" y="1030910"/>
                </a:cubicBezTo>
                <a:cubicBezTo>
                  <a:pt x="1275719" y="1030910"/>
                  <a:pt x="1275719" y="1030910"/>
                  <a:pt x="1276290" y="1030910"/>
                </a:cubicBezTo>
                <a:cubicBezTo>
                  <a:pt x="1276290" y="1028058"/>
                  <a:pt x="1277431" y="1025776"/>
                  <a:pt x="1279712" y="1024065"/>
                </a:cubicBezTo>
                <a:cubicBezTo>
                  <a:pt x="1285415" y="1018932"/>
                  <a:pt x="1291690" y="1015510"/>
                  <a:pt x="1298534" y="1013229"/>
                </a:cubicBezTo>
                <a:cubicBezTo>
                  <a:pt x="1303097" y="1012088"/>
                  <a:pt x="1307089" y="1009806"/>
                  <a:pt x="1308801" y="1005243"/>
                </a:cubicBezTo>
                <a:cubicBezTo>
                  <a:pt x="1309371" y="1004102"/>
                  <a:pt x="1309941" y="1002962"/>
                  <a:pt x="1310512" y="1002391"/>
                </a:cubicBezTo>
                <a:cubicBezTo>
                  <a:pt x="1313934" y="999540"/>
                  <a:pt x="1317356" y="996118"/>
                  <a:pt x="1320778" y="993836"/>
                </a:cubicBezTo>
                <a:cubicBezTo>
                  <a:pt x="1324200" y="991554"/>
                  <a:pt x="1328764" y="993836"/>
                  <a:pt x="1332186" y="993836"/>
                </a:cubicBezTo>
                <a:cubicBezTo>
                  <a:pt x="1348156" y="994406"/>
                  <a:pt x="1364126" y="996118"/>
                  <a:pt x="1379526" y="998399"/>
                </a:cubicBezTo>
                <a:cubicBezTo>
                  <a:pt x="1386371" y="999540"/>
                  <a:pt x="1393215" y="996118"/>
                  <a:pt x="1400060" y="997258"/>
                </a:cubicBezTo>
                <a:cubicBezTo>
                  <a:pt x="1401771" y="997258"/>
                  <a:pt x="1403482" y="996688"/>
                  <a:pt x="1405193" y="996118"/>
                </a:cubicBezTo>
                <a:cubicBezTo>
                  <a:pt x="1406904" y="995547"/>
                  <a:pt x="1408615" y="994977"/>
                  <a:pt x="1409756" y="993836"/>
                </a:cubicBezTo>
                <a:cubicBezTo>
                  <a:pt x="1414319" y="991554"/>
                  <a:pt x="1418311" y="988132"/>
                  <a:pt x="1421163" y="984140"/>
                </a:cubicBezTo>
                <a:cubicBezTo>
                  <a:pt x="1423445" y="980717"/>
                  <a:pt x="1426867" y="979006"/>
                  <a:pt x="1431430" y="978436"/>
                </a:cubicBezTo>
                <a:cubicBezTo>
                  <a:pt x="1434282" y="977866"/>
                  <a:pt x="1437134" y="977295"/>
                  <a:pt x="1439986" y="977295"/>
                </a:cubicBezTo>
                <a:cubicBezTo>
                  <a:pt x="1448541" y="977295"/>
                  <a:pt x="1454815" y="972732"/>
                  <a:pt x="1461660" y="968169"/>
                </a:cubicBezTo>
                <a:cubicBezTo>
                  <a:pt x="1465082" y="965888"/>
                  <a:pt x="1466793" y="961895"/>
                  <a:pt x="1465082" y="957903"/>
                </a:cubicBezTo>
                <a:cubicBezTo>
                  <a:pt x="1463941" y="955051"/>
                  <a:pt x="1463371" y="952769"/>
                  <a:pt x="1465082" y="949917"/>
                </a:cubicBezTo>
                <a:cubicBezTo>
                  <a:pt x="1466222" y="947636"/>
                  <a:pt x="1466793" y="945925"/>
                  <a:pt x="1467363" y="943644"/>
                </a:cubicBezTo>
                <a:cubicBezTo>
                  <a:pt x="1467363" y="941932"/>
                  <a:pt x="1467363" y="940221"/>
                  <a:pt x="1466793" y="938510"/>
                </a:cubicBezTo>
                <a:cubicBezTo>
                  <a:pt x="1463941" y="933947"/>
                  <a:pt x="1460519" y="930525"/>
                  <a:pt x="1454815" y="931666"/>
                </a:cubicBezTo>
                <a:cubicBezTo>
                  <a:pt x="1454815" y="931666"/>
                  <a:pt x="1454815" y="931666"/>
                  <a:pt x="1454815" y="931666"/>
                </a:cubicBezTo>
                <a:lnTo>
                  <a:pt x="1453674" y="932236"/>
                </a:lnTo>
                <a:lnTo>
                  <a:pt x="1454245" y="931666"/>
                </a:lnTo>
                <a:cubicBezTo>
                  <a:pt x="1454245" y="931666"/>
                  <a:pt x="1454245" y="931666"/>
                  <a:pt x="1454815" y="931666"/>
                </a:cubicBezTo>
                <a:cubicBezTo>
                  <a:pt x="1454815" y="929955"/>
                  <a:pt x="1454245" y="928244"/>
                  <a:pt x="1454245" y="926532"/>
                </a:cubicBezTo>
                <a:cubicBezTo>
                  <a:pt x="1453104" y="923681"/>
                  <a:pt x="1451393" y="921399"/>
                  <a:pt x="1448541" y="920829"/>
                </a:cubicBezTo>
                <a:cubicBezTo>
                  <a:pt x="1446830" y="920829"/>
                  <a:pt x="1445119" y="920829"/>
                  <a:pt x="1443408" y="920258"/>
                </a:cubicBezTo>
                <a:cubicBezTo>
                  <a:pt x="1442837" y="920258"/>
                  <a:pt x="1442267" y="919688"/>
                  <a:pt x="1441697" y="919688"/>
                </a:cubicBezTo>
                <a:cubicBezTo>
                  <a:pt x="1442267" y="919118"/>
                  <a:pt x="1442837" y="918547"/>
                  <a:pt x="1443978" y="917977"/>
                </a:cubicBezTo>
                <a:cubicBezTo>
                  <a:pt x="1445689" y="917406"/>
                  <a:pt x="1447400" y="916836"/>
                  <a:pt x="1448541" y="916266"/>
                </a:cubicBezTo>
                <a:cubicBezTo>
                  <a:pt x="1450822" y="915125"/>
                  <a:pt x="1450822" y="912273"/>
                  <a:pt x="1449682" y="910562"/>
                </a:cubicBezTo>
                <a:cubicBezTo>
                  <a:pt x="1447971" y="908281"/>
                  <a:pt x="1446260" y="905999"/>
                  <a:pt x="1442837" y="905999"/>
                </a:cubicBezTo>
                <a:cubicBezTo>
                  <a:pt x="1441697" y="905999"/>
                  <a:pt x="1439986" y="906570"/>
                  <a:pt x="1439415" y="905999"/>
                </a:cubicBezTo>
                <a:cubicBezTo>
                  <a:pt x="1435422" y="900866"/>
                  <a:pt x="1429148" y="899155"/>
                  <a:pt x="1423445" y="896303"/>
                </a:cubicBezTo>
                <a:cubicBezTo>
                  <a:pt x="1422304" y="895732"/>
                  <a:pt x="1421163" y="894592"/>
                  <a:pt x="1421163" y="894021"/>
                </a:cubicBezTo>
                <a:cubicBezTo>
                  <a:pt x="1420023" y="887747"/>
                  <a:pt x="1415459" y="884325"/>
                  <a:pt x="1411467" y="880332"/>
                </a:cubicBezTo>
                <a:cubicBezTo>
                  <a:pt x="1409186" y="878621"/>
                  <a:pt x="1408045" y="876340"/>
                  <a:pt x="1405763" y="874058"/>
                </a:cubicBezTo>
                <a:cubicBezTo>
                  <a:pt x="1404052" y="871777"/>
                  <a:pt x="1404052" y="869496"/>
                  <a:pt x="1405763" y="867785"/>
                </a:cubicBezTo>
                <a:cubicBezTo>
                  <a:pt x="1407475" y="865503"/>
                  <a:pt x="1409756" y="863792"/>
                  <a:pt x="1411467" y="861510"/>
                </a:cubicBezTo>
                <a:cubicBezTo>
                  <a:pt x="1413178" y="859799"/>
                  <a:pt x="1413178" y="857518"/>
                  <a:pt x="1412037" y="855236"/>
                </a:cubicBezTo>
                <a:cubicBezTo>
                  <a:pt x="1409186" y="851244"/>
                  <a:pt x="1408045" y="847251"/>
                  <a:pt x="1408615" y="842688"/>
                </a:cubicBezTo>
                <a:cubicBezTo>
                  <a:pt x="1408615" y="841547"/>
                  <a:pt x="1407475" y="839266"/>
                  <a:pt x="1406334" y="838696"/>
                </a:cubicBezTo>
                <a:cubicBezTo>
                  <a:pt x="1404052" y="836414"/>
                  <a:pt x="1405763" y="832992"/>
                  <a:pt x="1402912" y="831281"/>
                </a:cubicBezTo>
                <a:cubicBezTo>
                  <a:pt x="1400630" y="829570"/>
                  <a:pt x="1402912" y="827288"/>
                  <a:pt x="1401771" y="825007"/>
                </a:cubicBezTo>
                <a:cubicBezTo>
                  <a:pt x="1401200" y="822155"/>
                  <a:pt x="1401200" y="819303"/>
                  <a:pt x="1401200" y="817022"/>
                </a:cubicBezTo>
                <a:cubicBezTo>
                  <a:pt x="1400630" y="813600"/>
                  <a:pt x="1400060" y="810177"/>
                  <a:pt x="1398919" y="807325"/>
                </a:cubicBezTo>
                <a:cubicBezTo>
                  <a:pt x="1396067" y="799911"/>
                  <a:pt x="1394926" y="791925"/>
                  <a:pt x="1393786" y="783940"/>
                </a:cubicBezTo>
                <a:cubicBezTo>
                  <a:pt x="1393786" y="781659"/>
                  <a:pt x="1393215" y="779377"/>
                  <a:pt x="1392645" y="777096"/>
                </a:cubicBezTo>
                <a:cubicBezTo>
                  <a:pt x="1392645" y="776526"/>
                  <a:pt x="1390934" y="775955"/>
                  <a:pt x="1390363" y="775385"/>
                </a:cubicBezTo>
                <a:cubicBezTo>
                  <a:pt x="1389793" y="775385"/>
                  <a:pt x="1389223" y="775385"/>
                  <a:pt x="1388652" y="775955"/>
                </a:cubicBezTo>
                <a:cubicBezTo>
                  <a:pt x="1384660" y="782799"/>
                  <a:pt x="1378956" y="788503"/>
                  <a:pt x="1375534" y="795918"/>
                </a:cubicBezTo>
                <a:cubicBezTo>
                  <a:pt x="1372112" y="803333"/>
                  <a:pt x="1368119" y="809607"/>
                  <a:pt x="1359563" y="813029"/>
                </a:cubicBezTo>
                <a:cubicBezTo>
                  <a:pt x="1357282" y="813600"/>
                  <a:pt x="1356141" y="815881"/>
                  <a:pt x="1354430" y="817022"/>
                </a:cubicBezTo>
                <a:cubicBezTo>
                  <a:pt x="1352149" y="818733"/>
                  <a:pt x="1349297" y="819873"/>
                  <a:pt x="1347015" y="821014"/>
                </a:cubicBezTo>
                <a:cubicBezTo>
                  <a:pt x="1344163" y="822155"/>
                  <a:pt x="1341312" y="821014"/>
                  <a:pt x="1339030" y="819303"/>
                </a:cubicBezTo>
                <a:cubicBezTo>
                  <a:pt x="1337319" y="818162"/>
                  <a:pt x="1335608" y="815881"/>
                  <a:pt x="1335038" y="814170"/>
                </a:cubicBezTo>
                <a:cubicBezTo>
                  <a:pt x="1333897" y="811318"/>
                  <a:pt x="1332186" y="809607"/>
                  <a:pt x="1329334" y="807896"/>
                </a:cubicBezTo>
                <a:cubicBezTo>
                  <a:pt x="1325912" y="806184"/>
                  <a:pt x="1325341" y="802762"/>
                  <a:pt x="1325341" y="799340"/>
                </a:cubicBezTo>
                <a:cubicBezTo>
                  <a:pt x="1325912" y="793637"/>
                  <a:pt x="1329334" y="788503"/>
                  <a:pt x="1327052" y="782799"/>
                </a:cubicBezTo>
                <a:cubicBezTo>
                  <a:pt x="1326482" y="781659"/>
                  <a:pt x="1328193" y="779948"/>
                  <a:pt x="1328764" y="778237"/>
                </a:cubicBezTo>
                <a:cubicBezTo>
                  <a:pt x="1331045" y="773103"/>
                  <a:pt x="1332756" y="767399"/>
                  <a:pt x="1335608" y="762837"/>
                </a:cubicBezTo>
                <a:cubicBezTo>
                  <a:pt x="1336178" y="761696"/>
                  <a:pt x="1335608" y="758844"/>
                  <a:pt x="1333897" y="758844"/>
                </a:cubicBezTo>
                <a:cubicBezTo>
                  <a:pt x="1328764" y="758274"/>
                  <a:pt x="1325341" y="753140"/>
                  <a:pt x="1320208" y="753140"/>
                </a:cubicBezTo>
                <a:cubicBezTo>
                  <a:pt x="1317927" y="753140"/>
                  <a:pt x="1316216" y="751429"/>
                  <a:pt x="1313934" y="750288"/>
                </a:cubicBezTo>
                <a:cubicBezTo>
                  <a:pt x="1312223" y="749148"/>
                  <a:pt x="1311653" y="748007"/>
                  <a:pt x="1311653" y="746296"/>
                </a:cubicBezTo>
                <a:cubicBezTo>
                  <a:pt x="1311653" y="744585"/>
                  <a:pt x="1312223" y="742874"/>
                  <a:pt x="1311082" y="741733"/>
                </a:cubicBezTo>
                <a:cubicBezTo>
                  <a:pt x="1308230" y="738311"/>
                  <a:pt x="1305949" y="734318"/>
                  <a:pt x="1304238" y="730325"/>
                </a:cubicBezTo>
                <a:cubicBezTo>
                  <a:pt x="1303667" y="727474"/>
                  <a:pt x="1301386" y="725763"/>
                  <a:pt x="1299675" y="723481"/>
                </a:cubicBezTo>
                <a:cubicBezTo>
                  <a:pt x="1296823" y="719489"/>
                  <a:pt x="1293401" y="717207"/>
                  <a:pt x="1287697" y="719489"/>
                </a:cubicBezTo>
                <a:cubicBezTo>
                  <a:pt x="1285415" y="720059"/>
                  <a:pt x="1283134" y="720629"/>
                  <a:pt x="1280853" y="720059"/>
                </a:cubicBezTo>
                <a:cubicBezTo>
                  <a:pt x="1274579" y="718348"/>
                  <a:pt x="1267164" y="718918"/>
                  <a:pt x="1261460" y="714355"/>
                </a:cubicBezTo>
                <a:cubicBezTo>
                  <a:pt x="1259179" y="712644"/>
                  <a:pt x="1256327" y="712074"/>
                  <a:pt x="1253475" y="710933"/>
                </a:cubicBezTo>
                <a:cubicBezTo>
                  <a:pt x="1246630" y="709222"/>
                  <a:pt x="1239786" y="713214"/>
                  <a:pt x="1236934" y="720059"/>
                </a:cubicBezTo>
                <a:cubicBezTo>
                  <a:pt x="1235223" y="724052"/>
                  <a:pt x="1235223" y="728044"/>
                  <a:pt x="1237505" y="731466"/>
                </a:cubicBezTo>
                <a:cubicBezTo>
                  <a:pt x="1239216" y="734318"/>
                  <a:pt x="1239216" y="736600"/>
                  <a:pt x="1237505" y="739452"/>
                </a:cubicBezTo>
                <a:cubicBezTo>
                  <a:pt x="1234653" y="742874"/>
                  <a:pt x="1231230" y="746296"/>
                  <a:pt x="1229519" y="750288"/>
                </a:cubicBezTo>
                <a:cubicBezTo>
                  <a:pt x="1227808" y="754851"/>
                  <a:pt x="1231801" y="759985"/>
                  <a:pt x="1230660" y="765118"/>
                </a:cubicBezTo>
                <a:cubicBezTo>
                  <a:pt x="1230090" y="767399"/>
                  <a:pt x="1230660" y="769681"/>
                  <a:pt x="1231230" y="771962"/>
                </a:cubicBezTo>
                <a:cubicBezTo>
                  <a:pt x="1232371" y="775955"/>
                  <a:pt x="1230660" y="778237"/>
                  <a:pt x="1227238" y="779948"/>
                </a:cubicBezTo>
                <a:cubicBezTo>
                  <a:pt x="1225527" y="781088"/>
                  <a:pt x="1223816" y="781659"/>
                  <a:pt x="1223245" y="782799"/>
                </a:cubicBezTo>
                <a:cubicBezTo>
                  <a:pt x="1219823" y="789644"/>
                  <a:pt x="1213549" y="794207"/>
                  <a:pt x="1208986" y="799340"/>
                </a:cubicBezTo>
                <a:cubicBezTo>
                  <a:pt x="1206705" y="802192"/>
                  <a:pt x="1206705" y="805614"/>
                  <a:pt x="1208986" y="808466"/>
                </a:cubicBezTo>
                <a:cubicBezTo>
                  <a:pt x="1210697" y="810748"/>
                  <a:pt x="1212979" y="813029"/>
                  <a:pt x="1214119" y="815311"/>
                </a:cubicBezTo>
                <a:cubicBezTo>
                  <a:pt x="1215260" y="817022"/>
                  <a:pt x="1216401" y="819303"/>
                  <a:pt x="1216971" y="821584"/>
                </a:cubicBezTo>
                <a:cubicBezTo>
                  <a:pt x="1218112" y="827859"/>
                  <a:pt x="1218682" y="834133"/>
                  <a:pt x="1219823" y="840407"/>
                </a:cubicBezTo>
                <a:cubicBezTo>
                  <a:pt x="1220964" y="847251"/>
                  <a:pt x="1216401" y="853525"/>
                  <a:pt x="1218682" y="860369"/>
                </a:cubicBezTo>
                <a:cubicBezTo>
                  <a:pt x="1218682" y="860940"/>
                  <a:pt x="1218112" y="862081"/>
                  <a:pt x="1216971" y="863221"/>
                </a:cubicBezTo>
                <a:cubicBezTo>
                  <a:pt x="1214690" y="864933"/>
                  <a:pt x="1211838" y="866073"/>
                  <a:pt x="1210127" y="867785"/>
                </a:cubicBezTo>
                <a:cubicBezTo>
                  <a:pt x="1203283" y="874629"/>
                  <a:pt x="1194727" y="879192"/>
                  <a:pt x="1185601" y="883184"/>
                </a:cubicBezTo>
                <a:cubicBezTo>
                  <a:pt x="1181608" y="884896"/>
                  <a:pt x="1177045" y="886607"/>
                  <a:pt x="1173053" y="888318"/>
                </a:cubicBezTo>
                <a:cubicBezTo>
                  <a:pt x="1170201" y="889458"/>
                  <a:pt x="1168490" y="891740"/>
                  <a:pt x="1168490" y="895162"/>
                </a:cubicBezTo>
                <a:cubicBezTo>
                  <a:pt x="1168490" y="902007"/>
                  <a:pt x="1169631" y="908851"/>
                  <a:pt x="1168490" y="915695"/>
                </a:cubicBezTo>
                <a:cubicBezTo>
                  <a:pt x="1167920" y="920258"/>
                  <a:pt x="1167349" y="924821"/>
                  <a:pt x="1166779" y="929384"/>
                </a:cubicBezTo>
                <a:cubicBezTo>
                  <a:pt x="1166779" y="933947"/>
                  <a:pt x="1167349" y="938510"/>
                  <a:pt x="1167349" y="943073"/>
                </a:cubicBezTo>
                <a:cubicBezTo>
                  <a:pt x="1167349" y="944784"/>
                  <a:pt x="1167349" y="946495"/>
                  <a:pt x="1166779" y="948206"/>
                </a:cubicBezTo>
                <a:cubicBezTo>
                  <a:pt x="1165638" y="951058"/>
                  <a:pt x="1163927" y="954480"/>
                  <a:pt x="1161645" y="957332"/>
                </a:cubicBezTo>
                <a:cubicBezTo>
                  <a:pt x="1161075" y="957903"/>
                  <a:pt x="1159934" y="959044"/>
                  <a:pt x="1158794" y="958473"/>
                </a:cubicBezTo>
                <a:cubicBezTo>
                  <a:pt x="1154801" y="957332"/>
                  <a:pt x="1152520" y="960755"/>
                  <a:pt x="1150238" y="962466"/>
                </a:cubicBezTo>
                <a:cubicBezTo>
                  <a:pt x="1148527" y="963606"/>
                  <a:pt x="1145105" y="963036"/>
                  <a:pt x="1143964" y="961325"/>
                </a:cubicBezTo>
                <a:cubicBezTo>
                  <a:pt x="1143394" y="959614"/>
                  <a:pt x="1142823" y="958473"/>
                  <a:pt x="1142253" y="956762"/>
                </a:cubicBezTo>
                <a:cubicBezTo>
                  <a:pt x="1141112" y="953910"/>
                  <a:pt x="1140542" y="951058"/>
                  <a:pt x="1138831" y="949347"/>
                </a:cubicBezTo>
                <a:cubicBezTo>
                  <a:pt x="1133127" y="944214"/>
                  <a:pt x="1131416" y="936799"/>
                  <a:pt x="1127423" y="930525"/>
                </a:cubicBezTo>
                <a:cubicBezTo>
                  <a:pt x="1126283" y="928244"/>
                  <a:pt x="1126283" y="925962"/>
                  <a:pt x="1127423" y="924251"/>
                </a:cubicBezTo>
                <a:cubicBezTo>
                  <a:pt x="1131416" y="916836"/>
                  <a:pt x="1134838" y="908851"/>
                  <a:pt x="1134268" y="899725"/>
                </a:cubicBezTo>
                <a:cubicBezTo>
                  <a:pt x="1134268" y="896873"/>
                  <a:pt x="1135979" y="894021"/>
                  <a:pt x="1136549" y="891740"/>
                </a:cubicBezTo>
                <a:cubicBezTo>
                  <a:pt x="1137120" y="888888"/>
                  <a:pt x="1138260" y="886036"/>
                  <a:pt x="1138831" y="883755"/>
                </a:cubicBezTo>
                <a:cubicBezTo>
                  <a:pt x="1139401" y="882614"/>
                  <a:pt x="1137690" y="879762"/>
                  <a:pt x="1136549" y="879762"/>
                </a:cubicBezTo>
                <a:cubicBezTo>
                  <a:pt x="1127423" y="879192"/>
                  <a:pt x="1118868" y="875199"/>
                  <a:pt x="1109742" y="875770"/>
                </a:cubicBezTo>
                <a:cubicBezTo>
                  <a:pt x="1107460" y="875770"/>
                  <a:pt x="1105179" y="874629"/>
                  <a:pt x="1104038" y="872918"/>
                </a:cubicBezTo>
                <a:cubicBezTo>
                  <a:pt x="1100046" y="867214"/>
                  <a:pt x="1094913" y="863221"/>
                  <a:pt x="1088638" y="859799"/>
                </a:cubicBezTo>
                <a:cubicBezTo>
                  <a:pt x="1082935" y="856947"/>
                  <a:pt x="1078372" y="852955"/>
                  <a:pt x="1075520" y="846681"/>
                </a:cubicBezTo>
                <a:cubicBezTo>
                  <a:pt x="1072098" y="840407"/>
                  <a:pt x="1066964" y="835844"/>
                  <a:pt x="1061261" y="832422"/>
                </a:cubicBezTo>
                <a:cubicBezTo>
                  <a:pt x="1056127" y="828999"/>
                  <a:pt x="1050423" y="826147"/>
                  <a:pt x="1044720" y="823296"/>
                </a:cubicBezTo>
                <a:cubicBezTo>
                  <a:pt x="1041868" y="821584"/>
                  <a:pt x="1039016" y="821584"/>
                  <a:pt x="1036164" y="822155"/>
                </a:cubicBezTo>
                <a:cubicBezTo>
                  <a:pt x="1031601" y="823296"/>
                  <a:pt x="1027038" y="825577"/>
                  <a:pt x="1021905" y="824436"/>
                </a:cubicBezTo>
                <a:cubicBezTo>
                  <a:pt x="1021905" y="824436"/>
                  <a:pt x="1021905" y="824436"/>
                  <a:pt x="1021905" y="825007"/>
                </a:cubicBezTo>
                <a:lnTo>
                  <a:pt x="1021335" y="825577"/>
                </a:lnTo>
                <a:lnTo>
                  <a:pt x="1021335" y="825007"/>
                </a:lnTo>
                <a:cubicBezTo>
                  <a:pt x="1021335" y="825007"/>
                  <a:pt x="1021905" y="825007"/>
                  <a:pt x="1021905" y="825007"/>
                </a:cubicBezTo>
                <a:cubicBezTo>
                  <a:pt x="1024757" y="821014"/>
                  <a:pt x="1026468" y="816451"/>
                  <a:pt x="1025898" y="811318"/>
                </a:cubicBezTo>
                <a:cubicBezTo>
                  <a:pt x="1025327" y="805044"/>
                  <a:pt x="1025327" y="798770"/>
                  <a:pt x="1025327" y="792496"/>
                </a:cubicBezTo>
                <a:cubicBezTo>
                  <a:pt x="1025327" y="790214"/>
                  <a:pt x="1024757" y="787933"/>
                  <a:pt x="1024187" y="785651"/>
                </a:cubicBezTo>
                <a:cubicBezTo>
                  <a:pt x="1024187" y="784511"/>
                  <a:pt x="1022476" y="783940"/>
                  <a:pt x="1021905" y="783370"/>
                </a:cubicBezTo>
                <a:cubicBezTo>
                  <a:pt x="1019624" y="782799"/>
                  <a:pt x="1017342" y="782799"/>
                  <a:pt x="1015061" y="782799"/>
                </a:cubicBezTo>
                <a:cubicBezTo>
                  <a:pt x="1012779" y="782799"/>
                  <a:pt x="1010498" y="781659"/>
                  <a:pt x="1010498" y="778807"/>
                </a:cubicBezTo>
                <a:cubicBezTo>
                  <a:pt x="1009927" y="777096"/>
                  <a:pt x="1009927" y="775385"/>
                  <a:pt x="1009927" y="773674"/>
                </a:cubicBezTo>
                <a:cubicBezTo>
                  <a:pt x="1010498" y="770251"/>
                  <a:pt x="1012209" y="767399"/>
                  <a:pt x="1013349" y="763977"/>
                </a:cubicBezTo>
                <a:cubicBezTo>
                  <a:pt x="1016201" y="749718"/>
                  <a:pt x="1021905" y="737170"/>
                  <a:pt x="1033312" y="727474"/>
                </a:cubicBezTo>
                <a:cubicBezTo>
                  <a:pt x="1035594" y="725192"/>
                  <a:pt x="1037876" y="722341"/>
                  <a:pt x="1039587" y="719489"/>
                </a:cubicBezTo>
                <a:cubicBezTo>
                  <a:pt x="1045861" y="711503"/>
                  <a:pt x="1051564" y="702948"/>
                  <a:pt x="1061831" y="699526"/>
                </a:cubicBezTo>
                <a:cubicBezTo>
                  <a:pt x="1066394" y="695533"/>
                  <a:pt x="1072098" y="692111"/>
                  <a:pt x="1073809" y="685837"/>
                </a:cubicBezTo>
                <a:cubicBezTo>
                  <a:pt x="1074379" y="684126"/>
                  <a:pt x="1075520" y="682985"/>
                  <a:pt x="1077801" y="683555"/>
                </a:cubicBezTo>
                <a:cubicBezTo>
                  <a:pt x="1080083" y="684126"/>
                  <a:pt x="1082364" y="684696"/>
                  <a:pt x="1084646" y="684696"/>
                </a:cubicBezTo>
                <a:cubicBezTo>
                  <a:pt x="1090349" y="685267"/>
                  <a:pt x="1094913" y="680703"/>
                  <a:pt x="1094913" y="675570"/>
                </a:cubicBezTo>
                <a:cubicBezTo>
                  <a:pt x="1094913" y="672718"/>
                  <a:pt x="1094913" y="670437"/>
                  <a:pt x="1094342" y="667585"/>
                </a:cubicBezTo>
                <a:cubicBezTo>
                  <a:pt x="1094342" y="667585"/>
                  <a:pt x="1093772" y="667585"/>
                  <a:pt x="1093772" y="667585"/>
                </a:cubicBezTo>
                <a:cubicBezTo>
                  <a:pt x="1093772" y="667585"/>
                  <a:pt x="1093201" y="667015"/>
                  <a:pt x="1093201" y="667015"/>
                </a:cubicBezTo>
                <a:cubicBezTo>
                  <a:pt x="1093772" y="667015"/>
                  <a:pt x="1094342" y="667015"/>
                  <a:pt x="1094342" y="667015"/>
                </a:cubicBezTo>
                <a:cubicBezTo>
                  <a:pt x="1094342" y="667015"/>
                  <a:pt x="1094342" y="667585"/>
                  <a:pt x="1094342" y="667585"/>
                </a:cubicBezTo>
                <a:cubicBezTo>
                  <a:pt x="1102327" y="668155"/>
                  <a:pt x="1108601" y="666444"/>
                  <a:pt x="1111453" y="657889"/>
                </a:cubicBezTo>
                <a:cubicBezTo>
                  <a:pt x="1112024" y="656178"/>
                  <a:pt x="1114305" y="655607"/>
                  <a:pt x="1116016" y="656178"/>
                </a:cubicBezTo>
                <a:cubicBezTo>
                  <a:pt x="1118868" y="657318"/>
                  <a:pt x="1121149" y="658459"/>
                  <a:pt x="1124001" y="659600"/>
                </a:cubicBezTo>
                <a:cubicBezTo>
                  <a:pt x="1126853" y="660740"/>
                  <a:pt x="1129705" y="660740"/>
                  <a:pt x="1131986" y="658459"/>
                </a:cubicBezTo>
                <a:cubicBezTo>
                  <a:pt x="1140542" y="650474"/>
                  <a:pt x="1149098" y="642489"/>
                  <a:pt x="1157653" y="633933"/>
                </a:cubicBezTo>
                <a:cubicBezTo>
                  <a:pt x="1158223" y="633363"/>
                  <a:pt x="1158794" y="631652"/>
                  <a:pt x="1158794" y="631082"/>
                </a:cubicBezTo>
                <a:cubicBezTo>
                  <a:pt x="1158794" y="628800"/>
                  <a:pt x="1159364" y="627089"/>
                  <a:pt x="1161075" y="625378"/>
                </a:cubicBezTo>
                <a:cubicBezTo>
                  <a:pt x="1165068" y="622526"/>
                  <a:pt x="1169060" y="619104"/>
                  <a:pt x="1173053" y="615681"/>
                </a:cubicBezTo>
                <a:cubicBezTo>
                  <a:pt x="1173053" y="615681"/>
                  <a:pt x="1173053" y="615681"/>
                  <a:pt x="1172483" y="616252"/>
                </a:cubicBezTo>
                <a:lnTo>
                  <a:pt x="1173053" y="615681"/>
                </a:lnTo>
                <a:cubicBezTo>
                  <a:pt x="1171912" y="619104"/>
                  <a:pt x="1170771" y="621955"/>
                  <a:pt x="1170201" y="625378"/>
                </a:cubicBezTo>
                <a:cubicBezTo>
                  <a:pt x="1166779" y="635644"/>
                  <a:pt x="1160505" y="644770"/>
                  <a:pt x="1158223" y="655607"/>
                </a:cubicBezTo>
                <a:cubicBezTo>
                  <a:pt x="1157653" y="657889"/>
                  <a:pt x="1155942" y="659029"/>
                  <a:pt x="1153660" y="660740"/>
                </a:cubicBezTo>
                <a:cubicBezTo>
                  <a:pt x="1152520" y="661881"/>
                  <a:pt x="1150809" y="663022"/>
                  <a:pt x="1149668" y="664163"/>
                </a:cubicBezTo>
                <a:cubicBezTo>
                  <a:pt x="1147957" y="665874"/>
                  <a:pt x="1149098" y="670437"/>
                  <a:pt x="1151379" y="671578"/>
                </a:cubicBezTo>
                <a:cubicBezTo>
                  <a:pt x="1152520" y="672148"/>
                  <a:pt x="1153660" y="672148"/>
                  <a:pt x="1154801" y="672718"/>
                </a:cubicBezTo>
                <a:cubicBezTo>
                  <a:pt x="1157082" y="673859"/>
                  <a:pt x="1158223" y="675000"/>
                  <a:pt x="1158223" y="677851"/>
                </a:cubicBezTo>
                <a:cubicBezTo>
                  <a:pt x="1158223" y="678992"/>
                  <a:pt x="1157653" y="680133"/>
                  <a:pt x="1157653" y="681274"/>
                </a:cubicBezTo>
                <a:cubicBezTo>
                  <a:pt x="1157653" y="685267"/>
                  <a:pt x="1160505" y="687548"/>
                  <a:pt x="1164497" y="686407"/>
                </a:cubicBezTo>
                <a:cubicBezTo>
                  <a:pt x="1166779" y="685837"/>
                  <a:pt x="1169631" y="685267"/>
                  <a:pt x="1170771" y="684126"/>
                </a:cubicBezTo>
                <a:cubicBezTo>
                  <a:pt x="1176475" y="677851"/>
                  <a:pt x="1185601" y="675570"/>
                  <a:pt x="1189023" y="667015"/>
                </a:cubicBezTo>
                <a:cubicBezTo>
                  <a:pt x="1189023" y="666444"/>
                  <a:pt x="1191305" y="665874"/>
                  <a:pt x="1191875" y="666444"/>
                </a:cubicBezTo>
                <a:cubicBezTo>
                  <a:pt x="1195297" y="668155"/>
                  <a:pt x="1198719" y="670437"/>
                  <a:pt x="1199290" y="675000"/>
                </a:cubicBezTo>
                <a:cubicBezTo>
                  <a:pt x="1199290" y="676711"/>
                  <a:pt x="1200431" y="678422"/>
                  <a:pt x="1201571" y="678992"/>
                </a:cubicBezTo>
                <a:cubicBezTo>
                  <a:pt x="1205564" y="680703"/>
                  <a:pt x="1210127" y="682415"/>
                  <a:pt x="1214119" y="683555"/>
                </a:cubicBezTo>
                <a:cubicBezTo>
                  <a:pt x="1215260" y="684126"/>
                  <a:pt x="1216401" y="683555"/>
                  <a:pt x="1217542" y="682985"/>
                </a:cubicBezTo>
                <a:cubicBezTo>
                  <a:pt x="1219823" y="681274"/>
                  <a:pt x="1222105" y="679563"/>
                  <a:pt x="1223816" y="677281"/>
                </a:cubicBezTo>
                <a:cubicBezTo>
                  <a:pt x="1225527" y="675000"/>
                  <a:pt x="1224386" y="671578"/>
                  <a:pt x="1222105" y="669867"/>
                </a:cubicBezTo>
                <a:cubicBezTo>
                  <a:pt x="1221534" y="669867"/>
                  <a:pt x="1220964" y="669296"/>
                  <a:pt x="1220394" y="669296"/>
                </a:cubicBezTo>
                <a:cubicBezTo>
                  <a:pt x="1216401" y="668155"/>
                  <a:pt x="1214690" y="665874"/>
                  <a:pt x="1214690" y="661881"/>
                </a:cubicBezTo>
                <a:cubicBezTo>
                  <a:pt x="1214690" y="657318"/>
                  <a:pt x="1212979" y="652755"/>
                  <a:pt x="1209556" y="649333"/>
                </a:cubicBezTo>
                <a:cubicBezTo>
                  <a:pt x="1207845" y="647052"/>
                  <a:pt x="1204994" y="645341"/>
                  <a:pt x="1204423" y="642489"/>
                </a:cubicBezTo>
                <a:cubicBezTo>
                  <a:pt x="1201571" y="635644"/>
                  <a:pt x="1194156" y="633363"/>
                  <a:pt x="1191305" y="627089"/>
                </a:cubicBezTo>
                <a:cubicBezTo>
                  <a:pt x="1190734" y="626518"/>
                  <a:pt x="1189023" y="626518"/>
                  <a:pt x="1188453" y="625948"/>
                </a:cubicBezTo>
                <a:cubicBezTo>
                  <a:pt x="1185031" y="624807"/>
                  <a:pt x="1185031" y="624237"/>
                  <a:pt x="1187312" y="621955"/>
                </a:cubicBezTo>
                <a:cubicBezTo>
                  <a:pt x="1189023" y="619674"/>
                  <a:pt x="1191305" y="617963"/>
                  <a:pt x="1193016" y="615681"/>
                </a:cubicBezTo>
                <a:cubicBezTo>
                  <a:pt x="1193586" y="615111"/>
                  <a:pt x="1193016" y="613400"/>
                  <a:pt x="1193016" y="612259"/>
                </a:cubicBezTo>
                <a:cubicBezTo>
                  <a:pt x="1192445" y="611119"/>
                  <a:pt x="1191305" y="611119"/>
                  <a:pt x="1190164" y="611689"/>
                </a:cubicBezTo>
                <a:cubicBezTo>
                  <a:pt x="1187883" y="612830"/>
                  <a:pt x="1186172" y="613970"/>
                  <a:pt x="1183890" y="612830"/>
                </a:cubicBezTo>
                <a:cubicBezTo>
                  <a:pt x="1181608" y="612259"/>
                  <a:pt x="1179327" y="612259"/>
                  <a:pt x="1177045" y="612259"/>
                </a:cubicBezTo>
                <a:cubicBezTo>
                  <a:pt x="1177045" y="612259"/>
                  <a:pt x="1177045" y="612259"/>
                  <a:pt x="1177045" y="612259"/>
                </a:cubicBezTo>
                <a:cubicBezTo>
                  <a:pt x="1177616" y="611689"/>
                  <a:pt x="1178756" y="611119"/>
                  <a:pt x="1179327" y="609978"/>
                </a:cubicBezTo>
                <a:cubicBezTo>
                  <a:pt x="1183890" y="605985"/>
                  <a:pt x="1183890" y="605415"/>
                  <a:pt x="1180468" y="599711"/>
                </a:cubicBezTo>
                <a:cubicBezTo>
                  <a:pt x="1180468" y="599141"/>
                  <a:pt x="1179897" y="598570"/>
                  <a:pt x="1179897" y="598000"/>
                </a:cubicBezTo>
                <a:cubicBezTo>
                  <a:pt x="1179327" y="596859"/>
                  <a:pt x="1179897" y="595719"/>
                  <a:pt x="1181038" y="595148"/>
                </a:cubicBezTo>
                <a:cubicBezTo>
                  <a:pt x="1186172" y="594578"/>
                  <a:pt x="1191305" y="594008"/>
                  <a:pt x="1193586" y="600281"/>
                </a:cubicBezTo>
                <a:cubicBezTo>
                  <a:pt x="1193586" y="600852"/>
                  <a:pt x="1194156" y="601422"/>
                  <a:pt x="1194727" y="601422"/>
                </a:cubicBezTo>
                <a:cubicBezTo>
                  <a:pt x="1202712" y="604844"/>
                  <a:pt x="1211268" y="605985"/>
                  <a:pt x="1219253" y="601993"/>
                </a:cubicBezTo>
                <a:cubicBezTo>
                  <a:pt x="1224957" y="599141"/>
                  <a:pt x="1230090" y="596289"/>
                  <a:pt x="1234653" y="591726"/>
                </a:cubicBezTo>
                <a:cubicBezTo>
                  <a:pt x="1236364" y="590015"/>
                  <a:pt x="1238075" y="588304"/>
                  <a:pt x="1240357" y="588304"/>
                </a:cubicBezTo>
                <a:cubicBezTo>
                  <a:pt x="1244919" y="587163"/>
                  <a:pt x="1246630" y="583741"/>
                  <a:pt x="1248912" y="580319"/>
                </a:cubicBezTo>
                <a:cubicBezTo>
                  <a:pt x="1250623" y="578037"/>
                  <a:pt x="1251193" y="575185"/>
                  <a:pt x="1250053" y="572333"/>
                </a:cubicBezTo>
                <a:cubicBezTo>
                  <a:pt x="1249482" y="570052"/>
                  <a:pt x="1248912" y="567770"/>
                  <a:pt x="1247771" y="566059"/>
                </a:cubicBezTo>
                <a:cubicBezTo>
                  <a:pt x="1246060" y="562637"/>
                  <a:pt x="1246060" y="559785"/>
                  <a:pt x="1247201" y="556363"/>
                </a:cubicBezTo>
                <a:cubicBezTo>
                  <a:pt x="1248341" y="552941"/>
                  <a:pt x="1248912" y="550089"/>
                  <a:pt x="1249482" y="546667"/>
                </a:cubicBezTo>
                <a:cubicBezTo>
                  <a:pt x="1249482" y="546667"/>
                  <a:pt x="1249482" y="546667"/>
                  <a:pt x="1248912" y="546667"/>
                </a:cubicBezTo>
                <a:lnTo>
                  <a:pt x="1248341" y="546096"/>
                </a:lnTo>
                <a:lnTo>
                  <a:pt x="1249482" y="546096"/>
                </a:lnTo>
                <a:cubicBezTo>
                  <a:pt x="1249482" y="546096"/>
                  <a:pt x="1249482" y="546096"/>
                  <a:pt x="1249482" y="546096"/>
                </a:cubicBezTo>
                <a:cubicBezTo>
                  <a:pt x="1251764" y="546667"/>
                  <a:pt x="1253475" y="547237"/>
                  <a:pt x="1255756" y="546667"/>
                </a:cubicBezTo>
                <a:cubicBezTo>
                  <a:pt x="1262030" y="546096"/>
                  <a:pt x="1264312" y="543815"/>
                  <a:pt x="1264882" y="537541"/>
                </a:cubicBezTo>
                <a:cubicBezTo>
                  <a:pt x="1264882" y="535259"/>
                  <a:pt x="1265453" y="532978"/>
                  <a:pt x="1266593" y="531267"/>
                </a:cubicBezTo>
                <a:cubicBezTo>
                  <a:pt x="1269445" y="527845"/>
                  <a:pt x="1267734" y="524993"/>
                  <a:pt x="1266023" y="522711"/>
                </a:cubicBezTo>
                <a:cubicBezTo>
                  <a:pt x="1261460" y="521000"/>
                  <a:pt x="1259179" y="517578"/>
                  <a:pt x="1259179" y="513015"/>
                </a:cubicBezTo>
                <a:cubicBezTo>
                  <a:pt x="1259179" y="509022"/>
                  <a:pt x="1257468" y="506741"/>
                  <a:pt x="1253475" y="507311"/>
                </a:cubicBezTo>
                <a:cubicBezTo>
                  <a:pt x="1250053" y="507311"/>
                  <a:pt x="1249482" y="505030"/>
                  <a:pt x="1248912" y="502178"/>
                </a:cubicBezTo>
                <a:cubicBezTo>
                  <a:pt x="1244919" y="502178"/>
                  <a:pt x="1241497" y="501037"/>
                  <a:pt x="1238645" y="498756"/>
                </a:cubicBezTo>
                <a:cubicBezTo>
                  <a:pt x="1238645" y="498756"/>
                  <a:pt x="1238645" y="498756"/>
                  <a:pt x="1238645" y="498185"/>
                </a:cubicBezTo>
                <a:cubicBezTo>
                  <a:pt x="1238645" y="498185"/>
                  <a:pt x="1238645" y="498185"/>
                  <a:pt x="1238075" y="498185"/>
                </a:cubicBezTo>
                <a:lnTo>
                  <a:pt x="1238645" y="498756"/>
                </a:lnTo>
                <a:cubicBezTo>
                  <a:pt x="1237505" y="499326"/>
                  <a:pt x="1236364" y="499897"/>
                  <a:pt x="1235223" y="499897"/>
                </a:cubicBezTo>
                <a:cubicBezTo>
                  <a:pt x="1230090" y="499897"/>
                  <a:pt x="1226668" y="502178"/>
                  <a:pt x="1225527" y="507311"/>
                </a:cubicBezTo>
                <a:cubicBezTo>
                  <a:pt x="1224386" y="511874"/>
                  <a:pt x="1220964" y="516437"/>
                  <a:pt x="1222675" y="522141"/>
                </a:cubicBezTo>
                <a:cubicBezTo>
                  <a:pt x="1223245" y="523282"/>
                  <a:pt x="1223245" y="524422"/>
                  <a:pt x="1222105" y="524993"/>
                </a:cubicBezTo>
                <a:cubicBezTo>
                  <a:pt x="1220394" y="526704"/>
                  <a:pt x="1218112" y="528985"/>
                  <a:pt x="1216401" y="530696"/>
                </a:cubicBezTo>
                <a:cubicBezTo>
                  <a:pt x="1211268" y="531267"/>
                  <a:pt x="1208986" y="535259"/>
                  <a:pt x="1207275" y="539252"/>
                </a:cubicBezTo>
                <a:cubicBezTo>
                  <a:pt x="1206134" y="541534"/>
                  <a:pt x="1204994" y="544385"/>
                  <a:pt x="1203283" y="546667"/>
                </a:cubicBezTo>
                <a:cubicBezTo>
                  <a:pt x="1202142" y="548378"/>
                  <a:pt x="1199860" y="549519"/>
                  <a:pt x="1197579" y="549519"/>
                </a:cubicBezTo>
                <a:cubicBezTo>
                  <a:pt x="1197579" y="549519"/>
                  <a:pt x="1197579" y="550089"/>
                  <a:pt x="1197579" y="550089"/>
                </a:cubicBezTo>
                <a:cubicBezTo>
                  <a:pt x="1197579" y="550089"/>
                  <a:pt x="1197008" y="550659"/>
                  <a:pt x="1197008" y="550659"/>
                </a:cubicBezTo>
                <a:cubicBezTo>
                  <a:pt x="1197008" y="550089"/>
                  <a:pt x="1197008" y="550089"/>
                  <a:pt x="1197579" y="549519"/>
                </a:cubicBezTo>
                <a:cubicBezTo>
                  <a:pt x="1197579" y="549519"/>
                  <a:pt x="1197579" y="549519"/>
                  <a:pt x="1197579" y="549519"/>
                </a:cubicBezTo>
                <a:cubicBezTo>
                  <a:pt x="1196438" y="547807"/>
                  <a:pt x="1196438" y="545526"/>
                  <a:pt x="1193586" y="544956"/>
                </a:cubicBezTo>
                <a:cubicBezTo>
                  <a:pt x="1191875" y="544385"/>
                  <a:pt x="1190164" y="547237"/>
                  <a:pt x="1189023" y="551230"/>
                </a:cubicBezTo>
                <a:cubicBezTo>
                  <a:pt x="1188453" y="553511"/>
                  <a:pt x="1188453" y="555793"/>
                  <a:pt x="1189023" y="558074"/>
                </a:cubicBezTo>
                <a:cubicBezTo>
                  <a:pt x="1190164" y="560356"/>
                  <a:pt x="1189023" y="562637"/>
                  <a:pt x="1187883" y="564348"/>
                </a:cubicBezTo>
                <a:cubicBezTo>
                  <a:pt x="1186742" y="566059"/>
                  <a:pt x="1183890" y="567200"/>
                  <a:pt x="1181608" y="566630"/>
                </a:cubicBezTo>
                <a:cubicBezTo>
                  <a:pt x="1179897" y="566059"/>
                  <a:pt x="1178186" y="564919"/>
                  <a:pt x="1178186" y="563207"/>
                </a:cubicBezTo>
                <a:cubicBezTo>
                  <a:pt x="1177045" y="559785"/>
                  <a:pt x="1176475" y="556363"/>
                  <a:pt x="1175905" y="552941"/>
                </a:cubicBezTo>
                <a:cubicBezTo>
                  <a:pt x="1174764" y="546667"/>
                  <a:pt x="1176475" y="540393"/>
                  <a:pt x="1181608" y="535830"/>
                </a:cubicBezTo>
                <a:cubicBezTo>
                  <a:pt x="1183320" y="534119"/>
                  <a:pt x="1183890" y="531837"/>
                  <a:pt x="1184460" y="529556"/>
                </a:cubicBezTo>
                <a:cubicBezTo>
                  <a:pt x="1185601" y="521571"/>
                  <a:pt x="1182749" y="514726"/>
                  <a:pt x="1179327" y="508452"/>
                </a:cubicBezTo>
                <a:cubicBezTo>
                  <a:pt x="1178756" y="507311"/>
                  <a:pt x="1175905" y="507311"/>
                  <a:pt x="1174764" y="508452"/>
                </a:cubicBezTo>
                <a:cubicBezTo>
                  <a:pt x="1171342" y="512445"/>
                  <a:pt x="1167920" y="515867"/>
                  <a:pt x="1166209" y="521000"/>
                </a:cubicBezTo>
                <a:cubicBezTo>
                  <a:pt x="1165638" y="523852"/>
                  <a:pt x="1163357" y="526134"/>
                  <a:pt x="1161075" y="527845"/>
                </a:cubicBezTo>
                <a:cubicBezTo>
                  <a:pt x="1160505" y="528415"/>
                  <a:pt x="1159934" y="528415"/>
                  <a:pt x="1159364" y="528415"/>
                </a:cubicBezTo>
                <a:cubicBezTo>
                  <a:pt x="1158223" y="528415"/>
                  <a:pt x="1157082" y="527845"/>
                  <a:pt x="1157653" y="526134"/>
                </a:cubicBezTo>
                <a:cubicBezTo>
                  <a:pt x="1159364" y="520430"/>
                  <a:pt x="1161075" y="515296"/>
                  <a:pt x="1160505" y="509593"/>
                </a:cubicBezTo>
                <a:cubicBezTo>
                  <a:pt x="1159934" y="506741"/>
                  <a:pt x="1162786" y="506171"/>
                  <a:pt x="1164497" y="505600"/>
                </a:cubicBezTo>
                <a:cubicBezTo>
                  <a:pt x="1167920" y="503889"/>
                  <a:pt x="1167920" y="501037"/>
                  <a:pt x="1165068" y="498756"/>
                </a:cubicBezTo>
                <a:cubicBezTo>
                  <a:pt x="1162216" y="496474"/>
                  <a:pt x="1159934" y="494193"/>
                  <a:pt x="1156512" y="493622"/>
                </a:cubicBezTo>
                <a:cubicBezTo>
                  <a:pt x="1153660" y="493052"/>
                  <a:pt x="1151379" y="491911"/>
                  <a:pt x="1149098" y="490200"/>
                </a:cubicBezTo>
                <a:cubicBezTo>
                  <a:pt x="1147957" y="489060"/>
                  <a:pt x="1147386" y="488489"/>
                  <a:pt x="1148527" y="487349"/>
                </a:cubicBezTo>
                <a:cubicBezTo>
                  <a:pt x="1151379" y="483926"/>
                  <a:pt x="1154801" y="480504"/>
                  <a:pt x="1157653" y="477652"/>
                </a:cubicBezTo>
                <a:cubicBezTo>
                  <a:pt x="1158223" y="477082"/>
                  <a:pt x="1159934" y="477082"/>
                  <a:pt x="1160505" y="476511"/>
                </a:cubicBezTo>
                <a:cubicBezTo>
                  <a:pt x="1164497" y="474800"/>
                  <a:pt x="1165638" y="473660"/>
                  <a:pt x="1165068" y="470808"/>
                </a:cubicBezTo>
                <a:cubicBezTo>
                  <a:pt x="1162216" y="459971"/>
                  <a:pt x="1161075" y="449704"/>
                  <a:pt x="1165068" y="438867"/>
                </a:cubicBezTo>
                <a:cubicBezTo>
                  <a:pt x="1165638" y="437156"/>
                  <a:pt x="1165638" y="435445"/>
                  <a:pt x="1165068" y="433734"/>
                </a:cubicBezTo>
                <a:cubicBezTo>
                  <a:pt x="1162786" y="427460"/>
                  <a:pt x="1163927" y="420045"/>
                  <a:pt x="1160505" y="413771"/>
                </a:cubicBezTo>
                <a:cubicBezTo>
                  <a:pt x="1159364" y="411490"/>
                  <a:pt x="1160505" y="409778"/>
                  <a:pt x="1162786" y="408067"/>
                </a:cubicBezTo>
                <a:cubicBezTo>
                  <a:pt x="1166779" y="405215"/>
                  <a:pt x="1170771" y="401793"/>
                  <a:pt x="1174764" y="398941"/>
                </a:cubicBezTo>
                <a:cubicBezTo>
                  <a:pt x="1177616" y="396660"/>
                  <a:pt x="1179327" y="393808"/>
                  <a:pt x="1179327" y="390386"/>
                </a:cubicBezTo>
                <a:cubicBezTo>
                  <a:pt x="1179327" y="389245"/>
                  <a:pt x="1179897" y="388104"/>
                  <a:pt x="1180468" y="387534"/>
                </a:cubicBezTo>
                <a:cubicBezTo>
                  <a:pt x="1181038" y="386963"/>
                  <a:pt x="1182749" y="385823"/>
                  <a:pt x="1183320" y="385823"/>
                </a:cubicBezTo>
                <a:cubicBezTo>
                  <a:pt x="1186172" y="386963"/>
                  <a:pt x="1188453" y="388104"/>
                  <a:pt x="1190734" y="389245"/>
                </a:cubicBezTo>
                <a:cubicBezTo>
                  <a:pt x="1194156" y="390956"/>
                  <a:pt x="1197579" y="390386"/>
                  <a:pt x="1200431" y="388675"/>
                </a:cubicBezTo>
                <a:cubicBezTo>
                  <a:pt x="1202142" y="387534"/>
                  <a:pt x="1204423" y="385823"/>
                  <a:pt x="1205564" y="384682"/>
                </a:cubicBezTo>
                <a:cubicBezTo>
                  <a:pt x="1213549" y="377267"/>
                  <a:pt x="1221534" y="369852"/>
                  <a:pt x="1228949" y="362438"/>
                </a:cubicBezTo>
                <a:cubicBezTo>
                  <a:pt x="1230660" y="360727"/>
                  <a:pt x="1231801" y="359016"/>
                  <a:pt x="1232941" y="356734"/>
                </a:cubicBezTo>
                <a:cubicBezTo>
                  <a:pt x="1234653" y="354453"/>
                  <a:pt x="1232941" y="348749"/>
                  <a:pt x="1230660" y="347608"/>
                </a:cubicBezTo>
                <a:cubicBezTo>
                  <a:pt x="1230090" y="347608"/>
                  <a:pt x="1229519" y="347038"/>
                  <a:pt x="1228949" y="347038"/>
                </a:cubicBezTo>
                <a:cubicBezTo>
                  <a:pt x="1222105" y="346467"/>
                  <a:pt x="1216401" y="343045"/>
                  <a:pt x="1210697" y="338482"/>
                </a:cubicBezTo>
                <a:cubicBezTo>
                  <a:pt x="1208986" y="337342"/>
                  <a:pt x="1206705" y="336201"/>
                  <a:pt x="1204423" y="336201"/>
                </a:cubicBezTo>
                <a:cubicBezTo>
                  <a:pt x="1199290" y="335060"/>
                  <a:pt x="1194156" y="335060"/>
                  <a:pt x="1189023" y="336201"/>
                </a:cubicBezTo>
                <a:cubicBezTo>
                  <a:pt x="1187312" y="336771"/>
                  <a:pt x="1185601" y="337342"/>
                  <a:pt x="1184460" y="338482"/>
                </a:cubicBezTo>
                <a:cubicBezTo>
                  <a:pt x="1181608" y="341334"/>
                  <a:pt x="1180468" y="345327"/>
                  <a:pt x="1175905" y="346467"/>
                </a:cubicBezTo>
                <a:cubicBezTo>
                  <a:pt x="1173623" y="349889"/>
                  <a:pt x="1171912" y="353312"/>
                  <a:pt x="1169631" y="356734"/>
                </a:cubicBezTo>
                <a:cubicBezTo>
                  <a:pt x="1166779" y="362438"/>
                  <a:pt x="1163357" y="367571"/>
                  <a:pt x="1161075" y="373275"/>
                </a:cubicBezTo>
                <a:cubicBezTo>
                  <a:pt x="1159364" y="376127"/>
                  <a:pt x="1158223" y="379549"/>
                  <a:pt x="1158223" y="382971"/>
                </a:cubicBezTo>
                <a:cubicBezTo>
                  <a:pt x="1158223" y="390956"/>
                  <a:pt x="1154801" y="397230"/>
                  <a:pt x="1151949" y="404074"/>
                </a:cubicBezTo>
                <a:cubicBezTo>
                  <a:pt x="1151379" y="405786"/>
                  <a:pt x="1150238" y="406926"/>
                  <a:pt x="1149098" y="408067"/>
                </a:cubicBezTo>
                <a:cubicBezTo>
                  <a:pt x="1145675" y="410349"/>
                  <a:pt x="1142823" y="412630"/>
                  <a:pt x="1139401" y="414912"/>
                </a:cubicBezTo>
                <a:cubicBezTo>
                  <a:pt x="1136549" y="416623"/>
                  <a:pt x="1137120" y="419474"/>
                  <a:pt x="1137120" y="422326"/>
                </a:cubicBezTo>
                <a:cubicBezTo>
                  <a:pt x="1137120" y="422326"/>
                  <a:pt x="1137690" y="422326"/>
                  <a:pt x="1137690" y="422326"/>
                </a:cubicBezTo>
                <a:cubicBezTo>
                  <a:pt x="1137690" y="422897"/>
                  <a:pt x="1137690" y="422897"/>
                  <a:pt x="1137690" y="422897"/>
                </a:cubicBezTo>
                <a:cubicBezTo>
                  <a:pt x="1137690" y="422897"/>
                  <a:pt x="1138260" y="423467"/>
                  <a:pt x="1138260" y="423467"/>
                </a:cubicBezTo>
                <a:cubicBezTo>
                  <a:pt x="1137690" y="424037"/>
                  <a:pt x="1137690" y="423467"/>
                  <a:pt x="1137690" y="422897"/>
                </a:cubicBezTo>
                <a:cubicBezTo>
                  <a:pt x="1137690" y="422897"/>
                  <a:pt x="1137120" y="422897"/>
                  <a:pt x="1137120" y="422326"/>
                </a:cubicBezTo>
                <a:cubicBezTo>
                  <a:pt x="1137120" y="422326"/>
                  <a:pt x="1137120" y="422326"/>
                  <a:pt x="1137120" y="421756"/>
                </a:cubicBezTo>
                <a:cubicBezTo>
                  <a:pt x="1134268" y="422326"/>
                  <a:pt x="1131986" y="422897"/>
                  <a:pt x="1129705" y="424037"/>
                </a:cubicBezTo>
                <a:cubicBezTo>
                  <a:pt x="1122290" y="428601"/>
                  <a:pt x="1117727" y="436015"/>
                  <a:pt x="1116586" y="444571"/>
                </a:cubicBezTo>
                <a:cubicBezTo>
                  <a:pt x="1116016" y="447993"/>
                  <a:pt x="1115446" y="450845"/>
                  <a:pt x="1112594" y="453697"/>
                </a:cubicBezTo>
                <a:cubicBezTo>
                  <a:pt x="1111453" y="454267"/>
                  <a:pt x="1110883" y="455408"/>
                  <a:pt x="1110312" y="455978"/>
                </a:cubicBezTo>
                <a:cubicBezTo>
                  <a:pt x="1107460" y="459400"/>
                  <a:pt x="1106320" y="462823"/>
                  <a:pt x="1106890" y="466815"/>
                </a:cubicBezTo>
                <a:cubicBezTo>
                  <a:pt x="1107460" y="470808"/>
                  <a:pt x="1108031" y="474800"/>
                  <a:pt x="1110883" y="477652"/>
                </a:cubicBezTo>
                <a:cubicBezTo>
                  <a:pt x="1112024" y="479363"/>
                  <a:pt x="1112594" y="481074"/>
                  <a:pt x="1113735" y="483356"/>
                </a:cubicBezTo>
                <a:cubicBezTo>
                  <a:pt x="1115446" y="483926"/>
                  <a:pt x="1116586" y="483926"/>
                  <a:pt x="1118297" y="484497"/>
                </a:cubicBezTo>
                <a:cubicBezTo>
                  <a:pt x="1121720" y="486778"/>
                  <a:pt x="1124571" y="489060"/>
                  <a:pt x="1127994" y="490771"/>
                </a:cubicBezTo>
                <a:cubicBezTo>
                  <a:pt x="1128564" y="490771"/>
                  <a:pt x="1129135" y="491341"/>
                  <a:pt x="1129135" y="491911"/>
                </a:cubicBezTo>
                <a:cubicBezTo>
                  <a:pt x="1129135" y="493052"/>
                  <a:pt x="1128564" y="493052"/>
                  <a:pt x="1126853" y="493622"/>
                </a:cubicBezTo>
                <a:cubicBezTo>
                  <a:pt x="1125142" y="494193"/>
                  <a:pt x="1123431" y="494193"/>
                  <a:pt x="1122290" y="495333"/>
                </a:cubicBezTo>
                <a:cubicBezTo>
                  <a:pt x="1119438" y="498185"/>
                  <a:pt x="1117157" y="501608"/>
                  <a:pt x="1114875" y="504460"/>
                </a:cubicBezTo>
                <a:cubicBezTo>
                  <a:pt x="1113735" y="506171"/>
                  <a:pt x="1114305" y="508452"/>
                  <a:pt x="1117157" y="509593"/>
                </a:cubicBezTo>
                <a:cubicBezTo>
                  <a:pt x="1118297" y="510163"/>
                  <a:pt x="1118868" y="510163"/>
                  <a:pt x="1120009" y="510163"/>
                </a:cubicBezTo>
                <a:cubicBezTo>
                  <a:pt x="1120009" y="510163"/>
                  <a:pt x="1120009" y="510163"/>
                  <a:pt x="1120009" y="509593"/>
                </a:cubicBezTo>
                <a:lnTo>
                  <a:pt x="1121149" y="509022"/>
                </a:lnTo>
                <a:lnTo>
                  <a:pt x="1120009" y="509593"/>
                </a:lnTo>
                <a:cubicBezTo>
                  <a:pt x="1120009" y="509593"/>
                  <a:pt x="1120009" y="509593"/>
                  <a:pt x="1119438" y="509593"/>
                </a:cubicBezTo>
                <a:cubicBezTo>
                  <a:pt x="1120009" y="511874"/>
                  <a:pt x="1120009" y="514156"/>
                  <a:pt x="1118297" y="515867"/>
                </a:cubicBezTo>
                <a:cubicBezTo>
                  <a:pt x="1115446" y="518719"/>
                  <a:pt x="1112594" y="521571"/>
                  <a:pt x="1109742" y="523852"/>
                </a:cubicBezTo>
                <a:cubicBezTo>
                  <a:pt x="1106320" y="526704"/>
                  <a:pt x="1102327" y="528985"/>
                  <a:pt x="1097764" y="528985"/>
                </a:cubicBezTo>
                <a:cubicBezTo>
                  <a:pt x="1091490" y="528985"/>
                  <a:pt x="1088638" y="533548"/>
                  <a:pt x="1087497" y="538682"/>
                </a:cubicBezTo>
                <a:cubicBezTo>
                  <a:pt x="1086357" y="542674"/>
                  <a:pt x="1086357" y="546667"/>
                  <a:pt x="1085216" y="550659"/>
                </a:cubicBezTo>
                <a:cubicBezTo>
                  <a:pt x="1085216" y="551230"/>
                  <a:pt x="1084075" y="552370"/>
                  <a:pt x="1083505" y="552941"/>
                </a:cubicBezTo>
                <a:cubicBezTo>
                  <a:pt x="1082935" y="552370"/>
                  <a:pt x="1082935" y="552370"/>
                  <a:pt x="1082364" y="551800"/>
                </a:cubicBezTo>
                <a:cubicBezTo>
                  <a:pt x="1081224" y="550089"/>
                  <a:pt x="1080083" y="547807"/>
                  <a:pt x="1078372" y="546096"/>
                </a:cubicBezTo>
                <a:cubicBezTo>
                  <a:pt x="1076090" y="542674"/>
                  <a:pt x="1076090" y="541534"/>
                  <a:pt x="1078942" y="538682"/>
                </a:cubicBezTo>
                <a:cubicBezTo>
                  <a:pt x="1081794" y="534689"/>
                  <a:pt x="1085216" y="530696"/>
                  <a:pt x="1088068" y="526134"/>
                </a:cubicBezTo>
                <a:cubicBezTo>
                  <a:pt x="1088638" y="524993"/>
                  <a:pt x="1088068" y="522141"/>
                  <a:pt x="1086357" y="522141"/>
                </a:cubicBezTo>
                <a:cubicBezTo>
                  <a:pt x="1080653" y="521571"/>
                  <a:pt x="1078942" y="518148"/>
                  <a:pt x="1078372" y="513015"/>
                </a:cubicBezTo>
                <a:cubicBezTo>
                  <a:pt x="1078372" y="513015"/>
                  <a:pt x="1078942" y="513585"/>
                  <a:pt x="1078942" y="513585"/>
                </a:cubicBezTo>
                <a:lnTo>
                  <a:pt x="1078372" y="513015"/>
                </a:lnTo>
                <a:cubicBezTo>
                  <a:pt x="1080653" y="513585"/>
                  <a:pt x="1082935" y="514156"/>
                  <a:pt x="1085216" y="514726"/>
                </a:cubicBezTo>
                <a:cubicBezTo>
                  <a:pt x="1087497" y="515296"/>
                  <a:pt x="1089779" y="515867"/>
                  <a:pt x="1092061" y="514726"/>
                </a:cubicBezTo>
                <a:cubicBezTo>
                  <a:pt x="1095483" y="513015"/>
                  <a:pt x="1099475" y="511304"/>
                  <a:pt x="1102897" y="509593"/>
                </a:cubicBezTo>
                <a:cubicBezTo>
                  <a:pt x="1103468" y="509022"/>
                  <a:pt x="1104608" y="507882"/>
                  <a:pt x="1104608" y="506741"/>
                </a:cubicBezTo>
                <a:cubicBezTo>
                  <a:pt x="1104608" y="502749"/>
                  <a:pt x="1104038" y="498756"/>
                  <a:pt x="1104038" y="494763"/>
                </a:cubicBezTo>
                <a:cubicBezTo>
                  <a:pt x="1104038" y="491911"/>
                  <a:pt x="1104038" y="491341"/>
                  <a:pt x="1107460" y="490771"/>
                </a:cubicBezTo>
                <a:cubicBezTo>
                  <a:pt x="1112594" y="489630"/>
                  <a:pt x="1113164" y="486208"/>
                  <a:pt x="1113164" y="482215"/>
                </a:cubicBezTo>
                <a:cubicBezTo>
                  <a:pt x="1112024" y="482215"/>
                  <a:pt x="1111453" y="482215"/>
                  <a:pt x="1110312" y="482215"/>
                </a:cubicBezTo>
                <a:cubicBezTo>
                  <a:pt x="1102897" y="482786"/>
                  <a:pt x="1097194" y="479934"/>
                  <a:pt x="1094342" y="472519"/>
                </a:cubicBezTo>
                <a:cubicBezTo>
                  <a:pt x="1093772" y="471378"/>
                  <a:pt x="1093201" y="470808"/>
                  <a:pt x="1092631" y="469667"/>
                </a:cubicBezTo>
                <a:cubicBezTo>
                  <a:pt x="1092061" y="468526"/>
                  <a:pt x="1088638" y="467956"/>
                  <a:pt x="1088068" y="469097"/>
                </a:cubicBezTo>
                <a:cubicBezTo>
                  <a:pt x="1085786" y="470808"/>
                  <a:pt x="1083505" y="472519"/>
                  <a:pt x="1081794" y="474800"/>
                </a:cubicBezTo>
                <a:cubicBezTo>
                  <a:pt x="1077231" y="481074"/>
                  <a:pt x="1072098" y="485637"/>
                  <a:pt x="1064112" y="486778"/>
                </a:cubicBezTo>
                <a:cubicBezTo>
                  <a:pt x="1062972" y="486778"/>
                  <a:pt x="1062401" y="487919"/>
                  <a:pt x="1061261" y="488489"/>
                </a:cubicBezTo>
                <a:cubicBezTo>
                  <a:pt x="1060690" y="489060"/>
                  <a:pt x="1060690" y="489060"/>
                  <a:pt x="1060120" y="489630"/>
                </a:cubicBezTo>
                <a:cubicBezTo>
                  <a:pt x="1058979" y="490771"/>
                  <a:pt x="1058979" y="493622"/>
                  <a:pt x="1060120" y="494193"/>
                </a:cubicBezTo>
                <a:cubicBezTo>
                  <a:pt x="1065823" y="498756"/>
                  <a:pt x="1072668" y="502178"/>
                  <a:pt x="1075520" y="509593"/>
                </a:cubicBezTo>
                <a:lnTo>
                  <a:pt x="1074950" y="509022"/>
                </a:lnTo>
                <a:cubicBezTo>
                  <a:pt x="1074950" y="509022"/>
                  <a:pt x="1075520" y="509593"/>
                  <a:pt x="1075520" y="509593"/>
                </a:cubicBezTo>
                <a:cubicBezTo>
                  <a:pt x="1072668" y="510163"/>
                  <a:pt x="1069816" y="511304"/>
                  <a:pt x="1067535" y="511304"/>
                </a:cubicBezTo>
                <a:cubicBezTo>
                  <a:pt x="1064683" y="511304"/>
                  <a:pt x="1062401" y="511304"/>
                  <a:pt x="1060690" y="514726"/>
                </a:cubicBezTo>
                <a:cubicBezTo>
                  <a:pt x="1059550" y="516437"/>
                  <a:pt x="1057839" y="518148"/>
                  <a:pt x="1056127" y="519860"/>
                </a:cubicBezTo>
                <a:cubicBezTo>
                  <a:pt x="1054987" y="521000"/>
                  <a:pt x="1053846" y="522141"/>
                  <a:pt x="1053846" y="523852"/>
                </a:cubicBezTo>
                <a:cubicBezTo>
                  <a:pt x="1053846" y="525563"/>
                  <a:pt x="1053846" y="527274"/>
                  <a:pt x="1052135" y="528415"/>
                </a:cubicBezTo>
                <a:cubicBezTo>
                  <a:pt x="1049853" y="529556"/>
                  <a:pt x="1047572" y="529556"/>
                  <a:pt x="1045861" y="528415"/>
                </a:cubicBezTo>
                <a:cubicBezTo>
                  <a:pt x="1043579" y="527274"/>
                  <a:pt x="1041868" y="526134"/>
                  <a:pt x="1039587" y="525563"/>
                </a:cubicBezTo>
                <a:cubicBezTo>
                  <a:pt x="1035594" y="523852"/>
                  <a:pt x="1032172" y="523282"/>
                  <a:pt x="1028179" y="524993"/>
                </a:cubicBezTo>
                <a:cubicBezTo>
                  <a:pt x="1026468" y="525563"/>
                  <a:pt x="1024757" y="526134"/>
                  <a:pt x="1023046" y="526134"/>
                </a:cubicBezTo>
                <a:cubicBezTo>
                  <a:pt x="1020765" y="526704"/>
                  <a:pt x="1018483" y="526134"/>
                  <a:pt x="1016201" y="524993"/>
                </a:cubicBezTo>
                <a:cubicBezTo>
                  <a:pt x="1012779" y="523282"/>
                  <a:pt x="1008787" y="521000"/>
                  <a:pt x="1007076" y="517578"/>
                </a:cubicBezTo>
                <a:cubicBezTo>
                  <a:pt x="1004794" y="512445"/>
                  <a:pt x="1000802" y="510163"/>
                  <a:pt x="995098" y="508452"/>
                </a:cubicBezTo>
                <a:cubicBezTo>
                  <a:pt x="992816" y="507882"/>
                  <a:pt x="991105" y="506171"/>
                  <a:pt x="990535" y="503889"/>
                </a:cubicBezTo>
                <a:cubicBezTo>
                  <a:pt x="988824" y="498756"/>
                  <a:pt x="985972" y="493622"/>
                  <a:pt x="987113" y="487349"/>
                </a:cubicBezTo>
                <a:cubicBezTo>
                  <a:pt x="987113" y="485637"/>
                  <a:pt x="987113" y="483926"/>
                  <a:pt x="987113" y="482215"/>
                </a:cubicBezTo>
                <a:cubicBezTo>
                  <a:pt x="986542" y="478222"/>
                  <a:pt x="982550" y="474800"/>
                  <a:pt x="978557" y="475371"/>
                </a:cubicBezTo>
                <a:cubicBezTo>
                  <a:pt x="970572" y="476511"/>
                  <a:pt x="962587" y="477652"/>
                  <a:pt x="954602" y="478222"/>
                </a:cubicBezTo>
                <a:cubicBezTo>
                  <a:pt x="951179" y="478222"/>
                  <a:pt x="948898" y="481645"/>
                  <a:pt x="947187" y="484497"/>
                </a:cubicBezTo>
                <a:cubicBezTo>
                  <a:pt x="946046" y="486778"/>
                  <a:pt x="947187" y="490200"/>
                  <a:pt x="950039" y="491911"/>
                </a:cubicBezTo>
                <a:cubicBezTo>
                  <a:pt x="951179" y="493052"/>
                  <a:pt x="952891" y="493622"/>
                  <a:pt x="954602" y="492482"/>
                </a:cubicBezTo>
                <a:cubicBezTo>
                  <a:pt x="955742" y="491911"/>
                  <a:pt x="956313" y="490771"/>
                  <a:pt x="957453" y="490771"/>
                </a:cubicBezTo>
                <a:cubicBezTo>
                  <a:pt x="960876" y="490200"/>
                  <a:pt x="964298" y="490200"/>
                  <a:pt x="967720" y="489630"/>
                </a:cubicBezTo>
                <a:cubicBezTo>
                  <a:pt x="971142" y="489060"/>
                  <a:pt x="973994" y="487349"/>
                  <a:pt x="977416" y="486778"/>
                </a:cubicBezTo>
                <a:cubicBezTo>
                  <a:pt x="977987" y="486778"/>
                  <a:pt x="979127" y="487919"/>
                  <a:pt x="979698" y="488489"/>
                </a:cubicBezTo>
                <a:cubicBezTo>
                  <a:pt x="979698" y="488489"/>
                  <a:pt x="979127" y="489630"/>
                  <a:pt x="979127" y="489630"/>
                </a:cubicBezTo>
                <a:cubicBezTo>
                  <a:pt x="976275" y="490771"/>
                  <a:pt x="972283" y="491341"/>
                  <a:pt x="970002" y="493622"/>
                </a:cubicBezTo>
                <a:cubicBezTo>
                  <a:pt x="966009" y="496474"/>
                  <a:pt x="962016" y="498185"/>
                  <a:pt x="957453" y="498756"/>
                </a:cubicBezTo>
                <a:cubicBezTo>
                  <a:pt x="955172" y="499326"/>
                  <a:pt x="952891" y="499897"/>
                  <a:pt x="951179" y="501037"/>
                </a:cubicBezTo>
                <a:cubicBezTo>
                  <a:pt x="947757" y="502178"/>
                  <a:pt x="945476" y="504460"/>
                  <a:pt x="944335" y="507882"/>
                </a:cubicBezTo>
                <a:cubicBezTo>
                  <a:pt x="942624" y="513585"/>
                  <a:pt x="941483" y="518719"/>
                  <a:pt x="940913" y="524422"/>
                </a:cubicBezTo>
                <a:cubicBezTo>
                  <a:pt x="940913" y="526134"/>
                  <a:pt x="939772" y="527845"/>
                  <a:pt x="938631" y="528985"/>
                </a:cubicBezTo>
                <a:cubicBezTo>
                  <a:pt x="937490" y="530126"/>
                  <a:pt x="935209" y="531267"/>
                  <a:pt x="934639" y="530696"/>
                </a:cubicBezTo>
                <a:cubicBezTo>
                  <a:pt x="932357" y="530126"/>
                  <a:pt x="933498" y="527845"/>
                  <a:pt x="934639" y="526134"/>
                </a:cubicBezTo>
                <a:cubicBezTo>
                  <a:pt x="936350" y="523282"/>
                  <a:pt x="935779" y="521000"/>
                  <a:pt x="934639" y="518148"/>
                </a:cubicBezTo>
                <a:cubicBezTo>
                  <a:pt x="932928" y="514726"/>
                  <a:pt x="931217" y="510733"/>
                  <a:pt x="929506" y="507311"/>
                </a:cubicBezTo>
                <a:cubicBezTo>
                  <a:pt x="927794" y="504460"/>
                  <a:pt x="926654" y="501037"/>
                  <a:pt x="924942" y="498185"/>
                </a:cubicBezTo>
                <a:cubicBezTo>
                  <a:pt x="923802" y="496474"/>
                  <a:pt x="920950" y="494763"/>
                  <a:pt x="919239" y="495333"/>
                </a:cubicBezTo>
                <a:cubicBezTo>
                  <a:pt x="916957" y="495904"/>
                  <a:pt x="914676" y="496474"/>
                  <a:pt x="912394" y="497045"/>
                </a:cubicBezTo>
                <a:cubicBezTo>
                  <a:pt x="895283" y="501037"/>
                  <a:pt x="879883" y="497615"/>
                  <a:pt x="865624" y="486778"/>
                </a:cubicBezTo>
                <a:cubicBezTo>
                  <a:pt x="864483" y="486208"/>
                  <a:pt x="864483" y="483356"/>
                  <a:pt x="865624" y="482215"/>
                </a:cubicBezTo>
                <a:cubicBezTo>
                  <a:pt x="867335" y="479363"/>
                  <a:pt x="869617" y="477082"/>
                  <a:pt x="873609" y="476511"/>
                </a:cubicBezTo>
                <a:cubicBezTo>
                  <a:pt x="875321" y="476511"/>
                  <a:pt x="877032" y="476511"/>
                  <a:pt x="878743" y="476511"/>
                </a:cubicBezTo>
                <a:cubicBezTo>
                  <a:pt x="886157" y="476511"/>
                  <a:pt x="889009" y="472519"/>
                  <a:pt x="887868" y="465675"/>
                </a:cubicBezTo>
                <a:cubicBezTo>
                  <a:pt x="887298" y="462252"/>
                  <a:pt x="885587" y="459400"/>
                  <a:pt x="884446" y="455978"/>
                </a:cubicBezTo>
                <a:cubicBezTo>
                  <a:pt x="882165" y="451415"/>
                  <a:pt x="878172" y="448564"/>
                  <a:pt x="873609" y="449134"/>
                </a:cubicBezTo>
                <a:cubicBezTo>
                  <a:pt x="867335" y="449704"/>
                  <a:pt x="862772" y="447423"/>
                  <a:pt x="858209" y="444000"/>
                </a:cubicBezTo>
                <a:cubicBezTo>
                  <a:pt x="851935" y="438867"/>
                  <a:pt x="845661" y="433734"/>
                  <a:pt x="839387" y="429171"/>
                </a:cubicBezTo>
                <a:cubicBezTo>
                  <a:pt x="834824" y="425749"/>
                  <a:pt x="831402" y="422326"/>
                  <a:pt x="830831" y="417193"/>
                </a:cubicBezTo>
                <a:cubicBezTo>
                  <a:pt x="829691" y="410349"/>
                  <a:pt x="825128" y="406926"/>
                  <a:pt x="818854" y="404074"/>
                </a:cubicBezTo>
                <a:cubicBezTo>
                  <a:pt x="813150" y="401793"/>
                  <a:pt x="809158" y="402363"/>
                  <a:pt x="805165" y="406926"/>
                </a:cubicBezTo>
                <a:cubicBezTo>
                  <a:pt x="804024" y="408638"/>
                  <a:pt x="801743" y="410349"/>
                  <a:pt x="800032" y="411490"/>
                </a:cubicBezTo>
                <a:cubicBezTo>
                  <a:pt x="798891" y="412060"/>
                  <a:pt x="796609" y="412060"/>
                  <a:pt x="794898" y="412630"/>
                </a:cubicBezTo>
                <a:cubicBezTo>
                  <a:pt x="793187" y="412630"/>
                  <a:pt x="790906" y="410349"/>
                  <a:pt x="792046" y="409208"/>
                </a:cubicBezTo>
                <a:cubicBezTo>
                  <a:pt x="796609" y="403504"/>
                  <a:pt x="797750" y="397230"/>
                  <a:pt x="798891" y="390386"/>
                </a:cubicBezTo>
                <a:cubicBezTo>
                  <a:pt x="798891" y="389815"/>
                  <a:pt x="798321" y="389245"/>
                  <a:pt x="797750" y="389245"/>
                </a:cubicBezTo>
                <a:cubicBezTo>
                  <a:pt x="797180" y="388675"/>
                  <a:pt x="796609" y="388675"/>
                  <a:pt x="796609" y="388675"/>
                </a:cubicBezTo>
                <a:cubicBezTo>
                  <a:pt x="794898" y="389245"/>
                  <a:pt x="793187" y="389815"/>
                  <a:pt x="792046" y="390956"/>
                </a:cubicBezTo>
                <a:cubicBezTo>
                  <a:pt x="787484" y="394949"/>
                  <a:pt x="782350" y="398941"/>
                  <a:pt x="777787" y="402934"/>
                </a:cubicBezTo>
                <a:cubicBezTo>
                  <a:pt x="777217" y="403504"/>
                  <a:pt x="775506" y="403504"/>
                  <a:pt x="774365" y="403504"/>
                </a:cubicBezTo>
                <a:cubicBezTo>
                  <a:pt x="773224" y="403504"/>
                  <a:pt x="772654" y="402363"/>
                  <a:pt x="772084" y="401223"/>
                </a:cubicBezTo>
                <a:cubicBezTo>
                  <a:pt x="771513" y="396660"/>
                  <a:pt x="771513" y="392097"/>
                  <a:pt x="772654" y="387534"/>
                </a:cubicBezTo>
                <a:cubicBezTo>
                  <a:pt x="774935" y="379549"/>
                  <a:pt x="774935" y="371564"/>
                  <a:pt x="774365" y="363578"/>
                </a:cubicBezTo>
                <a:cubicBezTo>
                  <a:pt x="774365" y="361867"/>
                  <a:pt x="773795" y="360156"/>
                  <a:pt x="773224" y="359016"/>
                </a:cubicBezTo>
                <a:cubicBezTo>
                  <a:pt x="772654" y="358445"/>
                  <a:pt x="770943" y="358445"/>
                  <a:pt x="770373" y="358445"/>
                </a:cubicBezTo>
                <a:cubicBezTo>
                  <a:pt x="767521" y="360156"/>
                  <a:pt x="766950" y="363008"/>
                  <a:pt x="766950" y="365860"/>
                </a:cubicBezTo>
                <a:cubicBezTo>
                  <a:pt x="766950" y="368712"/>
                  <a:pt x="765810" y="371564"/>
                  <a:pt x="762958" y="372704"/>
                </a:cubicBezTo>
                <a:cubicBezTo>
                  <a:pt x="759535" y="374416"/>
                  <a:pt x="756113" y="376697"/>
                  <a:pt x="752691" y="378978"/>
                </a:cubicBezTo>
                <a:cubicBezTo>
                  <a:pt x="750410" y="380119"/>
                  <a:pt x="748128" y="379549"/>
                  <a:pt x="746417" y="377838"/>
                </a:cubicBezTo>
                <a:cubicBezTo>
                  <a:pt x="745847" y="377267"/>
                  <a:pt x="744706" y="376697"/>
                  <a:pt x="744136" y="376127"/>
                </a:cubicBezTo>
                <a:cubicBezTo>
                  <a:pt x="744136" y="376127"/>
                  <a:pt x="744136" y="376127"/>
                  <a:pt x="744136" y="376127"/>
                </a:cubicBezTo>
                <a:cubicBezTo>
                  <a:pt x="743565" y="376127"/>
                  <a:pt x="742995" y="376127"/>
                  <a:pt x="742995" y="376127"/>
                </a:cubicBezTo>
                <a:cubicBezTo>
                  <a:pt x="741854" y="376697"/>
                  <a:pt x="741284" y="377267"/>
                  <a:pt x="740143" y="377838"/>
                </a:cubicBezTo>
                <a:cubicBezTo>
                  <a:pt x="739572" y="377838"/>
                  <a:pt x="739002" y="377838"/>
                  <a:pt x="738432" y="377838"/>
                </a:cubicBezTo>
                <a:cubicBezTo>
                  <a:pt x="737291" y="377267"/>
                  <a:pt x="737861" y="376697"/>
                  <a:pt x="739572" y="376127"/>
                </a:cubicBezTo>
                <a:cubicBezTo>
                  <a:pt x="740713" y="376127"/>
                  <a:pt x="741854" y="376127"/>
                  <a:pt x="742995" y="375556"/>
                </a:cubicBezTo>
                <a:cubicBezTo>
                  <a:pt x="743565" y="375556"/>
                  <a:pt x="743565" y="374986"/>
                  <a:pt x="744136" y="374986"/>
                </a:cubicBezTo>
                <a:cubicBezTo>
                  <a:pt x="744136" y="374986"/>
                  <a:pt x="744706" y="374986"/>
                  <a:pt x="744706" y="375556"/>
                </a:cubicBezTo>
                <a:cubicBezTo>
                  <a:pt x="745276" y="373845"/>
                  <a:pt x="745847" y="372134"/>
                  <a:pt x="745847" y="370993"/>
                </a:cubicBezTo>
                <a:cubicBezTo>
                  <a:pt x="746417" y="369282"/>
                  <a:pt x="745276" y="367571"/>
                  <a:pt x="744136" y="367000"/>
                </a:cubicBezTo>
                <a:cubicBezTo>
                  <a:pt x="740143" y="365860"/>
                  <a:pt x="736150" y="364719"/>
                  <a:pt x="732728" y="366430"/>
                </a:cubicBezTo>
                <a:cubicBezTo>
                  <a:pt x="724173" y="369852"/>
                  <a:pt x="715617" y="372704"/>
                  <a:pt x="706491" y="372704"/>
                </a:cubicBezTo>
                <a:cubicBezTo>
                  <a:pt x="703639" y="372704"/>
                  <a:pt x="700787" y="373845"/>
                  <a:pt x="698506" y="375556"/>
                </a:cubicBezTo>
                <a:cubicBezTo>
                  <a:pt x="693373" y="379549"/>
                  <a:pt x="688239" y="378978"/>
                  <a:pt x="682536" y="378408"/>
                </a:cubicBezTo>
                <a:cubicBezTo>
                  <a:pt x="682536" y="378408"/>
                  <a:pt x="682536" y="378408"/>
                  <a:pt x="681965" y="378978"/>
                </a:cubicBezTo>
                <a:lnTo>
                  <a:pt x="681395" y="379549"/>
                </a:lnTo>
                <a:lnTo>
                  <a:pt x="681965" y="378408"/>
                </a:lnTo>
                <a:cubicBezTo>
                  <a:pt x="681965" y="378408"/>
                  <a:pt x="681965" y="378408"/>
                  <a:pt x="682536" y="378408"/>
                </a:cubicBezTo>
                <a:cubicBezTo>
                  <a:pt x="683106" y="377838"/>
                  <a:pt x="683106" y="377838"/>
                  <a:pt x="683106" y="377267"/>
                </a:cubicBezTo>
                <a:cubicBezTo>
                  <a:pt x="684817" y="375556"/>
                  <a:pt x="684817" y="373275"/>
                  <a:pt x="683106" y="370993"/>
                </a:cubicBezTo>
                <a:cubicBezTo>
                  <a:pt x="681395" y="369282"/>
                  <a:pt x="680254" y="368712"/>
                  <a:pt x="677402" y="370423"/>
                </a:cubicBezTo>
                <a:cubicBezTo>
                  <a:pt x="675691" y="371564"/>
                  <a:pt x="673980" y="372704"/>
                  <a:pt x="671128" y="373275"/>
                </a:cubicBezTo>
                <a:cubicBezTo>
                  <a:pt x="667136" y="373845"/>
                  <a:pt x="663143" y="374416"/>
                  <a:pt x="659721" y="376127"/>
                </a:cubicBezTo>
                <a:cubicBezTo>
                  <a:pt x="655158" y="377838"/>
                  <a:pt x="651736" y="380689"/>
                  <a:pt x="651165" y="385823"/>
                </a:cubicBezTo>
                <a:cubicBezTo>
                  <a:pt x="650595" y="388104"/>
                  <a:pt x="648884" y="388675"/>
                  <a:pt x="647743" y="388104"/>
                </a:cubicBezTo>
                <a:cubicBezTo>
                  <a:pt x="645462" y="386393"/>
                  <a:pt x="643180" y="384682"/>
                  <a:pt x="640899" y="383541"/>
                </a:cubicBezTo>
                <a:cubicBezTo>
                  <a:pt x="637477" y="381260"/>
                  <a:pt x="635195" y="378408"/>
                  <a:pt x="634054" y="373845"/>
                </a:cubicBezTo>
                <a:cubicBezTo>
                  <a:pt x="632914" y="369852"/>
                  <a:pt x="631773" y="366430"/>
                  <a:pt x="630632" y="362438"/>
                </a:cubicBezTo>
                <a:cubicBezTo>
                  <a:pt x="629491" y="360156"/>
                  <a:pt x="628351" y="357305"/>
                  <a:pt x="627210" y="355023"/>
                </a:cubicBezTo>
                <a:cubicBezTo>
                  <a:pt x="623217" y="351030"/>
                  <a:pt x="618084" y="348178"/>
                  <a:pt x="613521" y="345327"/>
                </a:cubicBezTo>
                <a:cubicBezTo>
                  <a:pt x="606106" y="340764"/>
                  <a:pt x="599262" y="335630"/>
                  <a:pt x="596410" y="327075"/>
                </a:cubicBezTo>
                <a:cubicBezTo>
                  <a:pt x="595840" y="325934"/>
                  <a:pt x="595269" y="325364"/>
                  <a:pt x="594699" y="324223"/>
                </a:cubicBezTo>
                <a:cubicBezTo>
                  <a:pt x="593558" y="322512"/>
                  <a:pt x="591277" y="320801"/>
                  <a:pt x="588995" y="320801"/>
                </a:cubicBezTo>
                <a:cubicBezTo>
                  <a:pt x="586714" y="320801"/>
                  <a:pt x="584432" y="320231"/>
                  <a:pt x="582151" y="320801"/>
                </a:cubicBezTo>
                <a:cubicBezTo>
                  <a:pt x="577017" y="320801"/>
                  <a:pt x="573595" y="319090"/>
                  <a:pt x="569603" y="316238"/>
                </a:cubicBezTo>
                <a:cubicBezTo>
                  <a:pt x="564470" y="311675"/>
                  <a:pt x="559336" y="307112"/>
                  <a:pt x="552492" y="304831"/>
                </a:cubicBezTo>
                <a:cubicBezTo>
                  <a:pt x="549640" y="303690"/>
                  <a:pt x="546788" y="300838"/>
                  <a:pt x="544507" y="298556"/>
                </a:cubicBezTo>
                <a:cubicBezTo>
                  <a:pt x="541655" y="295704"/>
                  <a:pt x="539373" y="292853"/>
                  <a:pt x="537662" y="288860"/>
                </a:cubicBezTo>
                <a:cubicBezTo>
                  <a:pt x="535951" y="284868"/>
                  <a:pt x="531958" y="283157"/>
                  <a:pt x="527396" y="284297"/>
                </a:cubicBezTo>
                <a:cubicBezTo>
                  <a:pt x="524544" y="284868"/>
                  <a:pt x="521692" y="285438"/>
                  <a:pt x="518840" y="286008"/>
                </a:cubicBezTo>
                <a:cubicBezTo>
                  <a:pt x="517129" y="286579"/>
                  <a:pt x="515418" y="285438"/>
                  <a:pt x="514277" y="284297"/>
                </a:cubicBezTo>
                <a:cubicBezTo>
                  <a:pt x="511425" y="279734"/>
                  <a:pt x="511996" y="274601"/>
                  <a:pt x="509144" y="270038"/>
                </a:cubicBezTo>
                <a:cubicBezTo>
                  <a:pt x="508573" y="269468"/>
                  <a:pt x="509714" y="267757"/>
                  <a:pt x="510284" y="267186"/>
                </a:cubicBezTo>
                <a:cubicBezTo>
                  <a:pt x="511425" y="265475"/>
                  <a:pt x="511996" y="264334"/>
                  <a:pt x="511425" y="262623"/>
                </a:cubicBezTo>
                <a:cubicBezTo>
                  <a:pt x="510855" y="260912"/>
                  <a:pt x="509714" y="259771"/>
                  <a:pt x="508003" y="259201"/>
                </a:cubicBezTo>
                <a:cubicBezTo>
                  <a:pt x="505721" y="258060"/>
                  <a:pt x="502869" y="256919"/>
                  <a:pt x="500018" y="256349"/>
                </a:cubicBezTo>
                <a:cubicBezTo>
                  <a:pt x="498307" y="255779"/>
                  <a:pt x="496596" y="255779"/>
                  <a:pt x="494884" y="255779"/>
                </a:cubicBezTo>
                <a:cubicBezTo>
                  <a:pt x="492033" y="255208"/>
                  <a:pt x="491462" y="254638"/>
                  <a:pt x="492033" y="250645"/>
                </a:cubicBezTo>
                <a:cubicBezTo>
                  <a:pt x="492603" y="247794"/>
                  <a:pt x="492603" y="244942"/>
                  <a:pt x="489751" y="243801"/>
                </a:cubicBezTo>
                <a:cubicBezTo>
                  <a:pt x="489751" y="243801"/>
                  <a:pt x="489751" y="243801"/>
                  <a:pt x="489751" y="243801"/>
                </a:cubicBezTo>
                <a:cubicBezTo>
                  <a:pt x="489181" y="243801"/>
                  <a:pt x="488610" y="243801"/>
                  <a:pt x="488610" y="243801"/>
                </a:cubicBezTo>
                <a:cubicBezTo>
                  <a:pt x="486899" y="244371"/>
                  <a:pt x="485188" y="244942"/>
                  <a:pt x="483477" y="245512"/>
                </a:cubicBezTo>
                <a:cubicBezTo>
                  <a:pt x="482907" y="246083"/>
                  <a:pt x="482336" y="246083"/>
                  <a:pt x="481766" y="246653"/>
                </a:cubicBezTo>
                <a:cubicBezTo>
                  <a:pt x="481766" y="246653"/>
                  <a:pt x="481195" y="246653"/>
                  <a:pt x="481195" y="246653"/>
                </a:cubicBezTo>
                <a:cubicBezTo>
                  <a:pt x="481195" y="247794"/>
                  <a:pt x="481195" y="248364"/>
                  <a:pt x="480625" y="249505"/>
                </a:cubicBezTo>
                <a:cubicBezTo>
                  <a:pt x="479484" y="251786"/>
                  <a:pt x="477773" y="252357"/>
                  <a:pt x="475492" y="251216"/>
                </a:cubicBezTo>
                <a:cubicBezTo>
                  <a:pt x="474922" y="250645"/>
                  <a:pt x="474351" y="249505"/>
                  <a:pt x="474351" y="248364"/>
                </a:cubicBezTo>
                <a:cubicBezTo>
                  <a:pt x="474351" y="248364"/>
                  <a:pt x="474922" y="247223"/>
                  <a:pt x="475492" y="247223"/>
                </a:cubicBezTo>
                <a:cubicBezTo>
                  <a:pt x="477773" y="246653"/>
                  <a:pt x="479484" y="246653"/>
                  <a:pt x="481766" y="246653"/>
                </a:cubicBezTo>
                <a:cubicBezTo>
                  <a:pt x="481766" y="246653"/>
                  <a:pt x="481766" y="246083"/>
                  <a:pt x="481766" y="246083"/>
                </a:cubicBezTo>
                <a:cubicBezTo>
                  <a:pt x="482336" y="246083"/>
                  <a:pt x="483477" y="245512"/>
                  <a:pt x="484047" y="245512"/>
                </a:cubicBezTo>
                <a:cubicBezTo>
                  <a:pt x="485758" y="244371"/>
                  <a:pt x="486899" y="243801"/>
                  <a:pt x="489181" y="243801"/>
                </a:cubicBezTo>
                <a:cubicBezTo>
                  <a:pt x="489751" y="243801"/>
                  <a:pt x="489751" y="243801"/>
                  <a:pt x="490322" y="243231"/>
                </a:cubicBezTo>
                <a:cubicBezTo>
                  <a:pt x="490322" y="243231"/>
                  <a:pt x="490322" y="243231"/>
                  <a:pt x="490892" y="243231"/>
                </a:cubicBezTo>
                <a:cubicBezTo>
                  <a:pt x="489751" y="238668"/>
                  <a:pt x="487470" y="235245"/>
                  <a:pt x="484047" y="231823"/>
                </a:cubicBezTo>
                <a:cubicBezTo>
                  <a:pt x="482336" y="230112"/>
                  <a:pt x="480055" y="229542"/>
                  <a:pt x="477773" y="230683"/>
                </a:cubicBezTo>
                <a:cubicBezTo>
                  <a:pt x="473781" y="231823"/>
                  <a:pt x="470359" y="232964"/>
                  <a:pt x="466936" y="235816"/>
                </a:cubicBezTo>
                <a:cubicBezTo>
                  <a:pt x="461803" y="239808"/>
                  <a:pt x="456670" y="239808"/>
                  <a:pt x="450966" y="238097"/>
                </a:cubicBezTo>
                <a:cubicBezTo>
                  <a:pt x="447544" y="236956"/>
                  <a:pt x="444122" y="236386"/>
                  <a:pt x="441270" y="235245"/>
                </a:cubicBezTo>
                <a:cubicBezTo>
                  <a:pt x="435566" y="233534"/>
                  <a:pt x="431003" y="235816"/>
                  <a:pt x="427581" y="239808"/>
                </a:cubicBezTo>
                <a:cubicBezTo>
                  <a:pt x="426440" y="240949"/>
                  <a:pt x="425870" y="242660"/>
                  <a:pt x="425299" y="244371"/>
                </a:cubicBezTo>
                <a:cubicBezTo>
                  <a:pt x="424159" y="245512"/>
                  <a:pt x="423018" y="247223"/>
                  <a:pt x="421307" y="247223"/>
                </a:cubicBezTo>
                <a:cubicBezTo>
                  <a:pt x="416744" y="247794"/>
                  <a:pt x="412181" y="250075"/>
                  <a:pt x="407618" y="248934"/>
                </a:cubicBezTo>
                <a:cubicBezTo>
                  <a:pt x="400774" y="247223"/>
                  <a:pt x="395070" y="248934"/>
                  <a:pt x="389936" y="252357"/>
                </a:cubicBezTo>
                <a:cubicBezTo>
                  <a:pt x="380240" y="259201"/>
                  <a:pt x="368833" y="264334"/>
                  <a:pt x="360277" y="272890"/>
                </a:cubicBezTo>
                <a:cubicBezTo>
                  <a:pt x="359137" y="274030"/>
                  <a:pt x="357996" y="275171"/>
                  <a:pt x="356285" y="276312"/>
                </a:cubicBezTo>
                <a:cubicBezTo>
                  <a:pt x="345448" y="282586"/>
                  <a:pt x="334040" y="288290"/>
                  <a:pt x="320922" y="280875"/>
                </a:cubicBezTo>
                <a:cubicBezTo>
                  <a:pt x="320351" y="280305"/>
                  <a:pt x="319781" y="280305"/>
                  <a:pt x="319211" y="280305"/>
                </a:cubicBezTo>
                <a:cubicBezTo>
                  <a:pt x="314078" y="278593"/>
                  <a:pt x="311226" y="279164"/>
                  <a:pt x="307233" y="283727"/>
                </a:cubicBezTo>
                <a:cubicBezTo>
                  <a:pt x="304381" y="286579"/>
                  <a:pt x="302670" y="290571"/>
                  <a:pt x="299818" y="292853"/>
                </a:cubicBezTo>
                <a:cubicBezTo>
                  <a:pt x="295255" y="296845"/>
                  <a:pt x="294115" y="300838"/>
                  <a:pt x="296396" y="306542"/>
                </a:cubicBezTo>
                <a:cubicBezTo>
                  <a:pt x="298107" y="309964"/>
                  <a:pt x="298677" y="314527"/>
                  <a:pt x="299818" y="317949"/>
                </a:cubicBezTo>
                <a:cubicBezTo>
                  <a:pt x="303811" y="328786"/>
                  <a:pt x="304952" y="339053"/>
                  <a:pt x="298677" y="349319"/>
                </a:cubicBezTo>
                <a:cubicBezTo>
                  <a:pt x="297537" y="351601"/>
                  <a:pt x="298677" y="355023"/>
                  <a:pt x="301529" y="356734"/>
                </a:cubicBezTo>
                <a:cubicBezTo>
                  <a:pt x="304381" y="358445"/>
                  <a:pt x="307233" y="360156"/>
                  <a:pt x="310085" y="361867"/>
                </a:cubicBezTo>
                <a:cubicBezTo>
                  <a:pt x="310655" y="362438"/>
                  <a:pt x="310655" y="363578"/>
                  <a:pt x="311226" y="364719"/>
                </a:cubicBezTo>
                <a:cubicBezTo>
                  <a:pt x="311226" y="364719"/>
                  <a:pt x="310085" y="365289"/>
                  <a:pt x="309515" y="365289"/>
                </a:cubicBezTo>
                <a:cubicBezTo>
                  <a:pt x="307804" y="365289"/>
                  <a:pt x="306092" y="365860"/>
                  <a:pt x="305522" y="368141"/>
                </a:cubicBezTo>
                <a:cubicBezTo>
                  <a:pt x="304952" y="372704"/>
                  <a:pt x="304381" y="377267"/>
                  <a:pt x="304381" y="381830"/>
                </a:cubicBezTo>
                <a:cubicBezTo>
                  <a:pt x="304381" y="382401"/>
                  <a:pt x="305522" y="383541"/>
                  <a:pt x="306663" y="384112"/>
                </a:cubicBezTo>
                <a:cubicBezTo>
                  <a:pt x="307804" y="384682"/>
                  <a:pt x="309515" y="384682"/>
                  <a:pt x="311226" y="384682"/>
                </a:cubicBezTo>
                <a:cubicBezTo>
                  <a:pt x="311226" y="384682"/>
                  <a:pt x="311226" y="384112"/>
                  <a:pt x="311226" y="384112"/>
                </a:cubicBezTo>
                <a:cubicBezTo>
                  <a:pt x="311226" y="384112"/>
                  <a:pt x="311796" y="384112"/>
                  <a:pt x="311796" y="384112"/>
                </a:cubicBezTo>
                <a:cubicBezTo>
                  <a:pt x="311796" y="382971"/>
                  <a:pt x="312366" y="381830"/>
                  <a:pt x="312366" y="381260"/>
                </a:cubicBezTo>
                <a:cubicBezTo>
                  <a:pt x="312366" y="381260"/>
                  <a:pt x="312366" y="381260"/>
                  <a:pt x="311796" y="381260"/>
                </a:cubicBezTo>
                <a:lnTo>
                  <a:pt x="311226" y="380689"/>
                </a:lnTo>
                <a:lnTo>
                  <a:pt x="312366" y="381260"/>
                </a:lnTo>
                <a:cubicBezTo>
                  <a:pt x="312366" y="381260"/>
                  <a:pt x="312366" y="381260"/>
                  <a:pt x="312366" y="381260"/>
                </a:cubicBezTo>
                <a:cubicBezTo>
                  <a:pt x="317500" y="380119"/>
                  <a:pt x="322063" y="380689"/>
                  <a:pt x="326626" y="382401"/>
                </a:cubicBezTo>
                <a:cubicBezTo>
                  <a:pt x="327766" y="382971"/>
                  <a:pt x="328907" y="385252"/>
                  <a:pt x="327766" y="386963"/>
                </a:cubicBezTo>
                <a:cubicBezTo>
                  <a:pt x="327196" y="387534"/>
                  <a:pt x="326055" y="388675"/>
                  <a:pt x="325485" y="388675"/>
                </a:cubicBezTo>
                <a:cubicBezTo>
                  <a:pt x="320922" y="388104"/>
                  <a:pt x="316359" y="386393"/>
                  <a:pt x="311796" y="384682"/>
                </a:cubicBezTo>
                <a:cubicBezTo>
                  <a:pt x="311796" y="384682"/>
                  <a:pt x="311796" y="384682"/>
                  <a:pt x="311796" y="385252"/>
                </a:cubicBezTo>
                <a:cubicBezTo>
                  <a:pt x="311796" y="385252"/>
                  <a:pt x="311226" y="385252"/>
                  <a:pt x="311226" y="385252"/>
                </a:cubicBezTo>
                <a:cubicBezTo>
                  <a:pt x="310655" y="386963"/>
                  <a:pt x="310655" y="389815"/>
                  <a:pt x="308374" y="389815"/>
                </a:cubicBezTo>
                <a:cubicBezTo>
                  <a:pt x="304952" y="390386"/>
                  <a:pt x="301529" y="390956"/>
                  <a:pt x="298677" y="393238"/>
                </a:cubicBezTo>
                <a:cubicBezTo>
                  <a:pt x="295826" y="395519"/>
                  <a:pt x="292404" y="394949"/>
                  <a:pt x="288981" y="393808"/>
                </a:cubicBezTo>
                <a:cubicBezTo>
                  <a:pt x="285559" y="392097"/>
                  <a:pt x="282137" y="389815"/>
                  <a:pt x="278715" y="388104"/>
                </a:cubicBezTo>
                <a:cubicBezTo>
                  <a:pt x="276433" y="386963"/>
                  <a:pt x="275863" y="384682"/>
                  <a:pt x="277004" y="382401"/>
                </a:cubicBezTo>
                <a:cubicBezTo>
                  <a:pt x="278144" y="380689"/>
                  <a:pt x="279855" y="378978"/>
                  <a:pt x="280996" y="376697"/>
                </a:cubicBezTo>
                <a:cubicBezTo>
                  <a:pt x="283277" y="372704"/>
                  <a:pt x="279855" y="368141"/>
                  <a:pt x="275863" y="368141"/>
                </a:cubicBezTo>
                <a:cubicBezTo>
                  <a:pt x="271300" y="368141"/>
                  <a:pt x="266737" y="368141"/>
                  <a:pt x="262174" y="368712"/>
                </a:cubicBezTo>
                <a:cubicBezTo>
                  <a:pt x="259322" y="369282"/>
                  <a:pt x="256470" y="370423"/>
                  <a:pt x="254759" y="372134"/>
                </a:cubicBezTo>
                <a:cubicBezTo>
                  <a:pt x="251907" y="375556"/>
                  <a:pt x="249055" y="374986"/>
                  <a:pt x="245633" y="374986"/>
                </a:cubicBezTo>
                <a:cubicBezTo>
                  <a:pt x="242781" y="374986"/>
                  <a:pt x="239930" y="375556"/>
                  <a:pt x="237078" y="376127"/>
                </a:cubicBezTo>
                <a:cubicBezTo>
                  <a:pt x="229093" y="377267"/>
                  <a:pt x="222818" y="382971"/>
                  <a:pt x="215404" y="385823"/>
                </a:cubicBezTo>
                <a:cubicBezTo>
                  <a:pt x="212552" y="386963"/>
                  <a:pt x="211982" y="390386"/>
                  <a:pt x="213693" y="393238"/>
                </a:cubicBezTo>
                <a:cubicBezTo>
                  <a:pt x="216544" y="397230"/>
                  <a:pt x="218826" y="400652"/>
                  <a:pt x="221678" y="404074"/>
                </a:cubicBezTo>
                <a:cubicBezTo>
                  <a:pt x="222818" y="405215"/>
                  <a:pt x="221678" y="406356"/>
                  <a:pt x="219396" y="407497"/>
                </a:cubicBezTo>
                <a:cubicBezTo>
                  <a:pt x="218256" y="408067"/>
                  <a:pt x="216544" y="408067"/>
                  <a:pt x="216544" y="409208"/>
                </a:cubicBezTo>
                <a:cubicBezTo>
                  <a:pt x="215404" y="414912"/>
                  <a:pt x="212552" y="419474"/>
                  <a:pt x="210841" y="425178"/>
                </a:cubicBezTo>
                <a:cubicBezTo>
                  <a:pt x="210270" y="426889"/>
                  <a:pt x="210841" y="430312"/>
                  <a:pt x="211982" y="431452"/>
                </a:cubicBezTo>
                <a:cubicBezTo>
                  <a:pt x="215974" y="437156"/>
                  <a:pt x="221107" y="442289"/>
                  <a:pt x="228522" y="440578"/>
                </a:cubicBezTo>
                <a:cubicBezTo>
                  <a:pt x="234796" y="439437"/>
                  <a:pt x="241070" y="440008"/>
                  <a:pt x="246203" y="444571"/>
                </a:cubicBezTo>
                <a:cubicBezTo>
                  <a:pt x="249055" y="446852"/>
                  <a:pt x="251907" y="447423"/>
                  <a:pt x="255900" y="445712"/>
                </a:cubicBezTo>
                <a:cubicBezTo>
                  <a:pt x="261603" y="442860"/>
                  <a:pt x="267307" y="440578"/>
                  <a:pt x="273011" y="438297"/>
                </a:cubicBezTo>
                <a:cubicBezTo>
                  <a:pt x="274152" y="437726"/>
                  <a:pt x="276433" y="438297"/>
                  <a:pt x="278144" y="438867"/>
                </a:cubicBezTo>
                <a:cubicBezTo>
                  <a:pt x="278715" y="438867"/>
                  <a:pt x="279285" y="439437"/>
                  <a:pt x="279285" y="440008"/>
                </a:cubicBezTo>
                <a:cubicBezTo>
                  <a:pt x="279285" y="440578"/>
                  <a:pt x="279285" y="441148"/>
                  <a:pt x="279285" y="441719"/>
                </a:cubicBezTo>
                <a:cubicBezTo>
                  <a:pt x="278715" y="442289"/>
                  <a:pt x="277574" y="443430"/>
                  <a:pt x="276433" y="443430"/>
                </a:cubicBezTo>
                <a:cubicBezTo>
                  <a:pt x="273581" y="444000"/>
                  <a:pt x="271300" y="445141"/>
                  <a:pt x="271870" y="449134"/>
                </a:cubicBezTo>
                <a:cubicBezTo>
                  <a:pt x="272441" y="450845"/>
                  <a:pt x="272441" y="452556"/>
                  <a:pt x="271870" y="454267"/>
                </a:cubicBezTo>
                <a:cubicBezTo>
                  <a:pt x="269589" y="458830"/>
                  <a:pt x="267307" y="463393"/>
                  <a:pt x="266737" y="468526"/>
                </a:cubicBezTo>
                <a:cubicBezTo>
                  <a:pt x="265596" y="474230"/>
                  <a:pt x="257041" y="479934"/>
                  <a:pt x="251337" y="479934"/>
                </a:cubicBezTo>
                <a:cubicBezTo>
                  <a:pt x="250196" y="479934"/>
                  <a:pt x="249055" y="479363"/>
                  <a:pt x="247915" y="478793"/>
                </a:cubicBezTo>
                <a:cubicBezTo>
                  <a:pt x="246203" y="477652"/>
                  <a:pt x="243922" y="476511"/>
                  <a:pt x="242211" y="474800"/>
                </a:cubicBezTo>
                <a:cubicBezTo>
                  <a:pt x="241070" y="473660"/>
                  <a:pt x="239930" y="471378"/>
                  <a:pt x="238789" y="471378"/>
                </a:cubicBezTo>
                <a:cubicBezTo>
                  <a:pt x="237078" y="471378"/>
                  <a:pt x="237078" y="473660"/>
                  <a:pt x="236507" y="475371"/>
                </a:cubicBezTo>
                <a:cubicBezTo>
                  <a:pt x="234226" y="482215"/>
                  <a:pt x="229093" y="485067"/>
                  <a:pt x="222248" y="486208"/>
                </a:cubicBezTo>
                <a:cubicBezTo>
                  <a:pt x="221107" y="486208"/>
                  <a:pt x="219967" y="485637"/>
                  <a:pt x="219396" y="485067"/>
                </a:cubicBezTo>
                <a:cubicBezTo>
                  <a:pt x="218826" y="484497"/>
                  <a:pt x="218256" y="483356"/>
                  <a:pt x="217685" y="482215"/>
                </a:cubicBezTo>
                <a:cubicBezTo>
                  <a:pt x="214833" y="477652"/>
                  <a:pt x="211411" y="476511"/>
                  <a:pt x="207989" y="478793"/>
                </a:cubicBezTo>
                <a:cubicBezTo>
                  <a:pt x="201715" y="482786"/>
                  <a:pt x="194870" y="486208"/>
                  <a:pt x="192589" y="494193"/>
                </a:cubicBezTo>
                <a:cubicBezTo>
                  <a:pt x="192589" y="495333"/>
                  <a:pt x="191448" y="496474"/>
                  <a:pt x="190878" y="497045"/>
                </a:cubicBezTo>
                <a:cubicBezTo>
                  <a:pt x="180611" y="502749"/>
                  <a:pt x="173767" y="511874"/>
                  <a:pt x="164641" y="518719"/>
                </a:cubicBezTo>
                <a:cubicBezTo>
                  <a:pt x="158367" y="523282"/>
                  <a:pt x="156656" y="529556"/>
                  <a:pt x="158367" y="536971"/>
                </a:cubicBezTo>
                <a:cubicBezTo>
                  <a:pt x="158937" y="539823"/>
                  <a:pt x="159508" y="542674"/>
                  <a:pt x="160648" y="544956"/>
                </a:cubicBezTo>
                <a:cubicBezTo>
                  <a:pt x="161219" y="547807"/>
                  <a:pt x="161219" y="550659"/>
                  <a:pt x="158937" y="552941"/>
                </a:cubicBezTo>
                <a:cubicBezTo>
                  <a:pt x="153804" y="558074"/>
                  <a:pt x="153233" y="563778"/>
                  <a:pt x="155515" y="570052"/>
                </a:cubicBezTo>
                <a:cubicBezTo>
                  <a:pt x="156656" y="574045"/>
                  <a:pt x="157226" y="578037"/>
                  <a:pt x="158367" y="581459"/>
                </a:cubicBezTo>
                <a:cubicBezTo>
                  <a:pt x="158937" y="583741"/>
                  <a:pt x="160648" y="585452"/>
                  <a:pt x="162930" y="586022"/>
                </a:cubicBezTo>
                <a:cubicBezTo>
                  <a:pt x="165211" y="586592"/>
                  <a:pt x="167493" y="587733"/>
                  <a:pt x="169774" y="587163"/>
                </a:cubicBezTo>
                <a:cubicBezTo>
                  <a:pt x="174337" y="586022"/>
                  <a:pt x="178330" y="584881"/>
                  <a:pt x="182893" y="585452"/>
                </a:cubicBezTo>
                <a:cubicBezTo>
                  <a:pt x="182893" y="585452"/>
                  <a:pt x="182893" y="585452"/>
                  <a:pt x="182893" y="584881"/>
                </a:cubicBezTo>
                <a:cubicBezTo>
                  <a:pt x="182893" y="584311"/>
                  <a:pt x="182893" y="584311"/>
                  <a:pt x="183463" y="583741"/>
                </a:cubicBezTo>
                <a:cubicBezTo>
                  <a:pt x="183463" y="582600"/>
                  <a:pt x="183463" y="581459"/>
                  <a:pt x="183463" y="580319"/>
                </a:cubicBezTo>
                <a:cubicBezTo>
                  <a:pt x="183463" y="579748"/>
                  <a:pt x="183463" y="579178"/>
                  <a:pt x="183463" y="578608"/>
                </a:cubicBezTo>
                <a:cubicBezTo>
                  <a:pt x="184604" y="578037"/>
                  <a:pt x="185174" y="578608"/>
                  <a:pt x="184604" y="580319"/>
                </a:cubicBezTo>
                <a:cubicBezTo>
                  <a:pt x="184033" y="581459"/>
                  <a:pt x="183463" y="582600"/>
                  <a:pt x="182893" y="583741"/>
                </a:cubicBezTo>
                <a:cubicBezTo>
                  <a:pt x="182893" y="584311"/>
                  <a:pt x="182893" y="584881"/>
                  <a:pt x="182893" y="585452"/>
                </a:cubicBezTo>
                <a:cubicBezTo>
                  <a:pt x="182893" y="585452"/>
                  <a:pt x="182893" y="585452"/>
                  <a:pt x="182322" y="585452"/>
                </a:cubicBezTo>
                <a:cubicBezTo>
                  <a:pt x="181752" y="588304"/>
                  <a:pt x="181182" y="590585"/>
                  <a:pt x="181182" y="593437"/>
                </a:cubicBezTo>
                <a:cubicBezTo>
                  <a:pt x="181182" y="598000"/>
                  <a:pt x="178900" y="600852"/>
                  <a:pt x="176048" y="603704"/>
                </a:cubicBezTo>
                <a:cubicBezTo>
                  <a:pt x="173767" y="605985"/>
                  <a:pt x="173196" y="608837"/>
                  <a:pt x="174908" y="611689"/>
                </a:cubicBezTo>
                <a:cubicBezTo>
                  <a:pt x="176048" y="613970"/>
                  <a:pt x="175478" y="616252"/>
                  <a:pt x="174337" y="617963"/>
                </a:cubicBezTo>
                <a:cubicBezTo>
                  <a:pt x="173767" y="619674"/>
                  <a:pt x="172626" y="620815"/>
                  <a:pt x="171485" y="621955"/>
                </a:cubicBezTo>
                <a:cubicBezTo>
                  <a:pt x="170344" y="623666"/>
                  <a:pt x="170915" y="625378"/>
                  <a:pt x="172626" y="625948"/>
                </a:cubicBezTo>
                <a:cubicBezTo>
                  <a:pt x="177759" y="627659"/>
                  <a:pt x="182893" y="628800"/>
                  <a:pt x="185745" y="622526"/>
                </a:cubicBezTo>
                <a:cubicBezTo>
                  <a:pt x="185745" y="621955"/>
                  <a:pt x="186885" y="621955"/>
                  <a:pt x="187456" y="621955"/>
                </a:cubicBezTo>
                <a:cubicBezTo>
                  <a:pt x="192019" y="626518"/>
                  <a:pt x="197722" y="628800"/>
                  <a:pt x="199433" y="635644"/>
                </a:cubicBezTo>
                <a:cubicBezTo>
                  <a:pt x="200004" y="637355"/>
                  <a:pt x="201715" y="637926"/>
                  <a:pt x="203426" y="636215"/>
                </a:cubicBezTo>
                <a:cubicBezTo>
                  <a:pt x="203996" y="635644"/>
                  <a:pt x="203996" y="635074"/>
                  <a:pt x="204567" y="634504"/>
                </a:cubicBezTo>
                <a:cubicBezTo>
                  <a:pt x="207418" y="631082"/>
                  <a:pt x="207418" y="631082"/>
                  <a:pt x="212552" y="633363"/>
                </a:cubicBezTo>
                <a:cubicBezTo>
                  <a:pt x="214263" y="633933"/>
                  <a:pt x="215974" y="633933"/>
                  <a:pt x="217685" y="633933"/>
                </a:cubicBezTo>
                <a:cubicBezTo>
                  <a:pt x="219396" y="633933"/>
                  <a:pt x="221107" y="633363"/>
                  <a:pt x="222818" y="632793"/>
                </a:cubicBezTo>
                <a:cubicBezTo>
                  <a:pt x="223389" y="632793"/>
                  <a:pt x="223959" y="632793"/>
                  <a:pt x="224530" y="633363"/>
                </a:cubicBezTo>
                <a:cubicBezTo>
                  <a:pt x="225670" y="633933"/>
                  <a:pt x="225670" y="635074"/>
                  <a:pt x="224530" y="636215"/>
                </a:cubicBezTo>
                <a:cubicBezTo>
                  <a:pt x="219967" y="639637"/>
                  <a:pt x="217115" y="644200"/>
                  <a:pt x="214263" y="649333"/>
                </a:cubicBezTo>
                <a:cubicBezTo>
                  <a:pt x="207989" y="660740"/>
                  <a:pt x="200574" y="671578"/>
                  <a:pt x="188026" y="677851"/>
                </a:cubicBezTo>
                <a:cubicBezTo>
                  <a:pt x="184033" y="680133"/>
                  <a:pt x="180611" y="682985"/>
                  <a:pt x="176619" y="684696"/>
                </a:cubicBezTo>
                <a:cubicBezTo>
                  <a:pt x="169774" y="687548"/>
                  <a:pt x="163500" y="691540"/>
                  <a:pt x="157226" y="694963"/>
                </a:cubicBezTo>
                <a:cubicBezTo>
                  <a:pt x="153233" y="697244"/>
                  <a:pt x="149811" y="700096"/>
                  <a:pt x="146960" y="703518"/>
                </a:cubicBezTo>
                <a:cubicBezTo>
                  <a:pt x="145248" y="705800"/>
                  <a:pt x="143537" y="705800"/>
                  <a:pt x="141256" y="705229"/>
                </a:cubicBezTo>
                <a:cubicBezTo>
                  <a:pt x="136122" y="703518"/>
                  <a:pt x="130989" y="704659"/>
                  <a:pt x="126426" y="707511"/>
                </a:cubicBezTo>
                <a:cubicBezTo>
                  <a:pt x="122434" y="709792"/>
                  <a:pt x="119011" y="712644"/>
                  <a:pt x="115589" y="715496"/>
                </a:cubicBezTo>
                <a:cubicBezTo>
                  <a:pt x="109886" y="720629"/>
                  <a:pt x="103041" y="723481"/>
                  <a:pt x="95626" y="724052"/>
                </a:cubicBezTo>
                <a:cubicBezTo>
                  <a:pt x="92774" y="724052"/>
                  <a:pt x="89923" y="724622"/>
                  <a:pt x="87071" y="725192"/>
                </a:cubicBezTo>
                <a:cubicBezTo>
                  <a:pt x="81367" y="725763"/>
                  <a:pt x="77945" y="729755"/>
                  <a:pt x="75093" y="733748"/>
                </a:cubicBezTo>
                <a:cubicBezTo>
                  <a:pt x="74523" y="734318"/>
                  <a:pt x="75093" y="736029"/>
                  <a:pt x="75093" y="736600"/>
                </a:cubicBezTo>
                <a:cubicBezTo>
                  <a:pt x="75663" y="737170"/>
                  <a:pt x="76804" y="738311"/>
                  <a:pt x="77945" y="738311"/>
                </a:cubicBezTo>
                <a:cubicBezTo>
                  <a:pt x="79656" y="738311"/>
                  <a:pt x="81367" y="738311"/>
                  <a:pt x="83078" y="737740"/>
                </a:cubicBezTo>
                <a:cubicBezTo>
                  <a:pt x="86500" y="736029"/>
                  <a:pt x="89923" y="737170"/>
                  <a:pt x="93345" y="736600"/>
                </a:cubicBezTo>
                <a:cubicBezTo>
                  <a:pt x="95626" y="736029"/>
                  <a:pt x="98478" y="735459"/>
                  <a:pt x="99619" y="734318"/>
                </a:cubicBezTo>
                <a:cubicBezTo>
                  <a:pt x="103611" y="730325"/>
                  <a:pt x="108174" y="728614"/>
                  <a:pt x="113308" y="728614"/>
                </a:cubicBezTo>
                <a:cubicBezTo>
                  <a:pt x="120723" y="728614"/>
                  <a:pt x="125856" y="724622"/>
                  <a:pt x="129278" y="718348"/>
                </a:cubicBezTo>
                <a:cubicBezTo>
                  <a:pt x="129278" y="718348"/>
                  <a:pt x="129278" y="717777"/>
                  <a:pt x="129278" y="717777"/>
                </a:cubicBezTo>
                <a:lnTo>
                  <a:pt x="130419" y="717207"/>
                </a:lnTo>
                <a:lnTo>
                  <a:pt x="129848" y="717777"/>
                </a:lnTo>
                <a:cubicBezTo>
                  <a:pt x="129848" y="717777"/>
                  <a:pt x="129848" y="717777"/>
                  <a:pt x="129848" y="717777"/>
                </a:cubicBezTo>
                <a:cubicBezTo>
                  <a:pt x="130989" y="720059"/>
                  <a:pt x="132700" y="722341"/>
                  <a:pt x="133841" y="724622"/>
                </a:cubicBezTo>
                <a:cubicBezTo>
                  <a:pt x="134982" y="726333"/>
                  <a:pt x="134982" y="726333"/>
                  <a:pt x="136693" y="722911"/>
                </a:cubicBezTo>
                <a:cubicBezTo>
                  <a:pt x="137263" y="721770"/>
                  <a:pt x="137834" y="720059"/>
                  <a:pt x="138404" y="720059"/>
                </a:cubicBezTo>
                <a:cubicBezTo>
                  <a:pt x="143537" y="719489"/>
                  <a:pt x="148100" y="716637"/>
                  <a:pt x="153233" y="717207"/>
                </a:cubicBezTo>
                <a:cubicBezTo>
                  <a:pt x="155515" y="717207"/>
                  <a:pt x="157796" y="718348"/>
                  <a:pt x="159508" y="716637"/>
                </a:cubicBezTo>
                <a:cubicBezTo>
                  <a:pt x="162359" y="714355"/>
                  <a:pt x="165211" y="713214"/>
                  <a:pt x="168633" y="712074"/>
                </a:cubicBezTo>
                <a:cubicBezTo>
                  <a:pt x="173767" y="709792"/>
                  <a:pt x="180041" y="709222"/>
                  <a:pt x="182322" y="702948"/>
                </a:cubicBezTo>
                <a:cubicBezTo>
                  <a:pt x="186315" y="700666"/>
                  <a:pt x="189737" y="698385"/>
                  <a:pt x="193730" y="696103"/>
                </a:cubicBezTo>
                <a:cubicBezTo>
                  <a:pt x="194870" y="695533"/>
                  <a:pt x="197152" y="696103"/>
                  <a:pt x="198293" y="696674"/>
                </a:cubicBezTo>
                <a:cubicBezTo>
                  <a:pt x="198863" y="695533"/>
                  <a:pt x="200004" y="693252"/>
                  <a:pt x="200574" y="693252"/>
                </a:cubicBezTo>
                <a:cubicBezTo>
                  <a:pt x="204567" y="692111"/>
                  <a:pt x="207989" y="689829"/>
                  <a:pt x="211411" y="688118"/>
                </a:cubicBezTo>
                <a:cubicBezTo>
                  <a:pt x="215404" y="686407"/>
                  <a:pt x="218256" y="684126"/>
                  <a:pt x="219967" y="680133"/>
                </a:cubicBezTo>
                <a:cubicBezTo>
                  <a:pt x="220537" y="678422"/>
                  <a:pt x="222248" y="677281"/>
                  <a:pt x="223389" y="676711"/>
                </a:cubicBezTo>
                <a:cubicBezTo>
                  <a:pt x="231374" y="672148"/>
                  <a:pt x="238789" y="667015"/>
                  <a:pt x="247915" y="664733"/>
                </a:cubicBezTo>
                <a:cubicBezTo>
                  <a:pt x="254759" y="663022"/>
                  <a:pt x="259322" y="660170"/>
                  <a:pt x="262744" y="655037"/>
                </a:cubicBezTo>
                <a:cubicBezTo>
                  <a:pt x="264455" y="652755"/>
                  <a:pt x="267307" y="651615"/>
                  <a:pt x="269589" y="649904"/>
                </a:cubicBezTo>
                <a:cubicBezTo>
                  <a:pt x="271300" y="648763"/>
                  <a:pt x="273581" y="647622"/>
                  <a:pt x="275292" y="646481"/>
                </a:cubicBezTo>
                <a:cubicBezTo>
                  <a:pt x="278715" y="644200"/>
                  <a:pt x="279855" y="640778"/>
                  <a:pt x="278144" y="637926"/>
                </a:cubicBezTo>
                <a:cubicBezTo>
                  <a:pt x="277574" y="636215"/>
                  <a:pt x="276433" y="635074"/>
                  <a:pt x="275292" y="633363"/>
                </a:cubicBezTo>
                <a:cubicBezTo>
                  <a:pt x="274152" y="631082"/>
                  <a:pt x="274722" y="628800"/>
                  <a:pt x="276433" y="627089"/>
                </a:cubicBezTo>
                <a:cubicBezTo>
                  <a:pt x="279855" y="623666"/>
                  <a:pt x="283848" y="621955"/>
                  <a:pt x="288411" y="622526"/>
                </a:cubicBezTo>
                <a:cubicBezTo>
                  <a:pt x="291263" y="623096"/>
                  <a:pt x="294115" y="622526"/>
                  <a:pt x="296396" y="620815"/>
                </a:cubicBezTo>
                <a:cubicBezTo>
                  <a:pt x="299818" y="617963"/>
                  <a:pt x="303811" y="615681"/>
                  <a:pt x="304952" y="610548"/>
                </a:cubicBezTo>
                <a:cubicBezTo>
                  <a:pt x="305522" y="607696"/>
                  <a:pt x="308374" y="605985"/>
                  <a:pt x="311226" y="605985"/>
                </a:cubicBezTo>
                <a:cubicBezTo>
                  <a:pt x="313507" y="605985"/>
                  <a:pt x="315789" y="604844"/>
                  <a:pt x="316929" y="603133"/>
                </a:cubicBezTo>
                <a:cubicBezTo>
                  <a:pt x="322633" y="592867"/>
                  <a:pt x="332900" y="589444"/>
                  <a:pt x="342596" y="584881"/>
                </a:cubicBezTo>
                <a:cubicBezTo>
                  <a:pt x="345448" y="583170"/>
                  <a:pt x="349440" y="586022"/>
                  <a:pt x="350011" y="590015"/>
                </a:cubicBezTo>
                <a:cubicBezTo>
                  <a:pt x="350011" y="591726"/>
                  <a:pt x="350011" y="593437"/>
                  <a:pt x="350011" y="595148"/>
                </a:cubicBezTo>
                <a:cubicBezTo>
                  <a:pt x="350011" y="595719"/>
                  <a:pt x="348300" y="596859"/>
                  <a:pt x="347729" y="596859"/>
                </a:cubicBezTo>
                <a:cubicBezTo>
                  <a:pt x="340885" y="593437"/>
                  <a:pt x="334611" y="594008"/>
                  <a:pt x="328337" y="598000"/>
                </a:cubicBezTo>
                <a:cubicBezTo>
                  <a:pt x="327196" y="599141"/>
                  <a:pt x="325485" y="600281"/>
                  <a:pt x="324915" y="601422"/>
                </a:cubicBezTo>
                <a:cubicBezTo>
                  <a:pt x="321492" y="609407"/>
                  <a:pt x="315789" y="615681"/>
                  <a:pt x="310085" y="621955"/>
                </a:cubicBezTo>
                <a:cubicBezTo>
                  <a:pt x="307804" y="624237"/>
                  <a:pt x="307804" y="627089"/>
                  <a:pt x="310085" y="629370"/>
                </a:cubicBezTo>
                <a:cubicBezTo>
                  <a:pt x="311226" y="630511"/>
                  <a:pt x="311226" y="631082"/>
                  <a:pt x="310085" y="632222"/>
                </a:cubicBezTo>
                <a:cubicBezTo>
                  <a:pt x="307233" y="633933"/>
                  <a:pt x="303811" y="635074"/>
                  <a:pt x="300959" y="636785"/>
                </a:cubicBezTo>
                <a:cubicBezTo>
                  <a:pt x="299818" y="637355"/>
                  <a:pt x="299248" y="640207"/>
                  <a:pt x="299818" y="641348"/>
                </a:cubicBezTo>
                <a:cubicBezTo>
                  <a:pt x="300959" y="642489"/>
                  <a:pt x="302100" y="644200"/>
                  <a:pt x="303811" y="644200"/>
                </a:cubicBezTo>
                <a:cubicBezTo>
                  <a:pt x="306663" y="644200"/>
                  <a:pt x="309515" y="643629"/>
                  <a:pt x="311796" y="642489"/>
                </a:cubicBezTo>
                <a:cubicBezTo>
                  <a:pt x="316929" y="639637"/>
                  <a:pt x="322063" y="637926"/>
                  <a:pt x="327766" y="636215"/>
                </a:cubicBezTo>
                <a:cubicBezTo>
                  <a:pt x="330048" y="635644"/>
                  <a:pt x="332329" y="635074"/>
                  <a:pt x="334040" y="633933"/>
                </a:cubicBezTo>
                <a:cubicBezTo>
                  <a:pt x="339174" y="631082"/>
                  <a:pt x="343737" y="628230"/>
                  <a:pt x="350011" y="629941"/>
                </a:cubicBezTo>
                <a:cubicBezTo>
                  <a:pt x="351151" y="630511"/>
                  <a:pt x="352863" y="628800"/>
                  <a:pt x="354574" y="628230"/>
                </a:cubicBezTo>
                <a:cubicBezTo>
                  <a:pt x="357425" y="627089"/>
                  <a:pt x="359137" y="624807"/>
                  <a:pt x="360848" y="622526"/>
                </a:cubicBezTo>
                <a:cubicBezTo>
                  <a:pt x="362559" y="620244"/>
                  <a:pt x="364270" y="620815"/>
                  <a:pt x="366551" y="622526"/>
                </a:cubicBezTo>
                <a:cubicBezTo>
                  <a:pt x="367692" y="622526"/>
                  <a:pt x="368833" y="622526"/>
                  <a:pt x="369974" y="622526"/>
                </a:cubicBezTo>
                <a:cubicBezTo>
                  <a:pt x="370544" y="620244"/>
                  <a:pt x="371685" y="617963"/>
                  <a:pt x="368833" y="615681"/>
                </a:cubicBezTo>
                <a:cubicBezTo>
                  <a:pt x="367122" y="614541"/>
                  <a:pt x="365981" y="612259"/>
                  <a:pt x="365411" y="610548"/>
                </a:cubicBezTo>
                <a:cubicBezTo>
                  <a:pt x="364270" y="607126"/>
                  <a:pt x="364840" y="604274"/>
                  <a:pt x="367692" y="601422"/>
                </a:cubicBezTo>
                <a:cubicBezTo>
                  <a:pt x="369403" y="600281"/>
                  <a:pt x="371114" y="599711"/>
                  <a:pt x="371685" y="601993"/>
                </a:cubicBezTo>
                <a:cubicBezTo>
                  <a:pt x="372825" y="605415"/>
                  <a:pt x="374536" y="607696"/>
                  <a:pt x="378529" y="607126"/>
                </a:cubicBezTo>
                <a:cubicBezTo>
                  <a:pt x="381381" y="606555"/>
                  <a:pt x="383663" y="606555"/>
                  <a:pt x="386514" y="606555"/>
                </a:cubicBezTo>
                <a:cubicBezTo>
                  <a:pt x="386514" y="606555"/>
                  <a:pt x="386514" y="606555"/>
                  <a:pt x="386514" y="605985"/>
                </a:cubicBezTo>
                <a:lnTo>
                  <a:pt x="387085" y="605415"/>
                </a:lnTo>
                <a:lnTo>
                  <a:pt x="386514" y="606555"/>
                </a:lnTo>
                <a:cubicBezTo>
                  <a:pt x="386514" y="606555"/>
                  <a:pt x="386514" y="606555"/>
                  <a:pt x="386514" y="606555"/>
                </a:cubicBezTo>
                <a:cubicBezTo>
                  <a:pt x="386514" y="608267"/>
                  <a:pt x="386514" y="609978"/>
                  <a:pt x="386514" y="611119"/>
                </a:cubicBezTo>
                <a:cubicBezTo>
                  <a:pt x="387655" y="617393"/>
                  <a:pt x="390507" y="623096"/>
                  <a:pt x="397351" y="625378"/>
                </a:cubicBezTo>
                <a:cubicBezTo>
                  <a:pt x="401344" y="626518"/>
                  <a:pt x="403625" y="629941"/>
                  <a:pt x="405907" y="633363"/>
                </a:cubicBezTo>
                <a:cubicBezTo>
                  <a:pt x="406477" y="635074"/>
                  <a:pt x="407048" y="636785"/>
                  <a:pt x="407618" y="637926"/>
                </a:cubicBezTo>
                <a:cubicBezTo>
                  <a:pt x="408759" y="640207"/>
                  <a:pt x="410470" y="641348"/>
                  <a:pt x="412751" y="641918"/>
                </a:cubicBezTo>
                <a:cubicBezTo>
                  <a:pt x="415033" y="642489"/>
                  <a:pt x="417314" y="642489"/>
                  <a:pt x="419596" y="642489"/>
                </a:cubicBezTo>
                <a:cubicBezTo>
                  <a:pt x="425299" y="642489"/>
                  <a:pt x="429862" y="644200"/>
                  <a:pt x="433855" y="647622"/>
                </a:cubicBezTo>
                <a:cubicBezTo>
                  <a:pt x="434996" y="648763"/>
                  <a:pt x="436707" y="649333"/>
                  <a:pt x="437848" y="650474"/>
                </a:cubicBezTo>
                <a:cubicBezTo>
                  <a:pt x="437848" y="650474"/>
                  <a:pt x="437848" y="650474"/>
                  <a:pt x="437848" y="650474"/>
                </a:cubicBezTo>
                <a:lnTo>
                  <a:pt x="438418" y="649904"/>
                </a:lnTo>
                <a:lnTo>
                  <a:pt x="437848" y="650474"/>
                </a:lnTo>
                <a:cubicBezTo>
                  <a:pt x="437848" y="650474"/>
                  <a:pt x="437848" y="650474"/>
                  <a:pt x="437848" y="650474"/>
                </a:cubicBezTo>
                <a:cubicBezTo>
                  <a:pt x="438988" y="651615"/>
                  <a:pt x="439559" y="653326"/>
                  <a:pt x="440699" y="654466"/>
                </a:cubicBezTo>
                <a:cubicBezTo>
                  <a:pt x="444122" y="658459"/>
                  <a:pt x="448684" y="661311"/>
                  <a:pt x="454388" y="659600"/>
                </a:cubicBezTo>
                <a:cubicBezTo>
                  <a:pt x="454959" y="659600"/>
                  <a:pt x="455529" y="659600"/>
                  <a:pt x="456099" y="660170"/>
                </a:cubicBezTo>
                <a:cubicBezTo>
                  <a:pt x="457240" y="660740"/>
                  <a:pt x="457810" y="661881"/>
                  <a:pt x="457240" y="663022"/>
                </a:cubicBezTo>
                <a:cubicBezTo>
                  <a:pt x="453818" y="666444"/>
                  <a:pt x="453818" y="669867"/>
                  <a:pt x="457240" y="673289"/>
                </a:cubicBezTo>
                <a:cubicBezTo>
                  <a:pt x="458951" y="675000"/>
                  <a:pt x="460092" y="677281"/>
                  <a:pt x="461803" y="678422"/>
                </a:cubicBezTo>
                <a:cubicBezTo>
                  <a:pt x="464084" y="680133"/>
                  <a:pt x="466366" y="681274"/>
                  <a:pt x="466366" y="684696"/>
                </a:cubicBezTo>
                <a:cubicBezTo>
                  <a:pt x="466366" y="686978"/>
                  <a:pt x="466936" y="689259"/>
                  <a:pt x="467507" y="691540"/>
                </a:cubicBezTo>
                <a:cubicBezTo>
                  <a:pt x="468077" y="696674"/>
                  <a:pt x="470359" y="701237"/>
                  <a:pt x="474351" y="705229"/>
                </a:cubicBezTo>
                <a:cubicBezTo>
                  <a:pt x="476062" y="707511"/>
                  <a:pt x="478914" y="708652"/>
                  <a:pt x="481766" y="708081"/>
                </a:cubicBezTo>
                <a:cubicBezTo>
                  <a:pt x="484047" y="707511"/>
                  <a:pt x="485758" y="705800"/>
                  <a:pt x="485758" y="703518"/>
                </a:cubicBezTo>
                <a:cubicBezTo>
                  <a:pt x="485188" y="701807"/>
                  <a:pt x="484618" y="700096"/>
                  <a:pt x="484618" y="698385"/>
                </a:cubicBezTo>
                <a:cubicBezTo>
                  <a:pt x="484618" y="697814"/>
                  <a:pt x="484618" y="697244"/>
                  <a:pt x="484618" y="696674"/>
                </a:cubicBezTo>
                <a:cubicBezTo>
                  <a:pt x="485188" y="695533"/>
                  <a:pt x="486329" y="696103"/>
                  <a:pt x="486899" y="697244"/>
                </a:cubicBezTo>
                <a:cubicBezTo>
                  <a:pt x="487470" y="699526"/>
                  <a:pt x="489181" y="701237"/>
                  <a:pt x="489181" y="703518"/>
                </a:cubicBezTo>
                <a:cubicBezTo>
                  <a:pt x="489181" y="707511"/>
                  <a:pt x="492033" y="709792"/>
                  <a:pt x="493744" y="712074"/>
                </a:cubicBezTo>
                <a:cubicBezTo>
                  <a:pt x="494314" y="712644"/>
                  <a:pt x="494314" y="713214"/>
                  <a:pt x="494314" y="713785"/>
                </a:cubicBezTo>
                <a:cubicBezTo>
                  <a:pt x="493744" y="714925"/>
                  <a:pt x="492603" y="714925"/>
                  <a:pt x="491462" y="714355"/>
                </a:cubicBezTo>
                <a:cubicBezTo>
                  <a:pt x="490322" y="713785"/>
                  <a:pt x="489751" y="713214"/>
                  <a:pt x="488610" y="712644"/>
                </a:cubicBezTo>
                <a:cubicBezTo>
                  <a:pt x="485188" y="711503"/>
                  <a:pt x="481195" y="713214"/>
                  <a:pt x="480055" y="716637"/>
                </a:cubicBezTo>
                <a:cubicBezTo>
                  <a:pt x="478914" y="720059"/>
                  <a:pt x="477773" y="722911"/>
                  <a:pt x="478344" y="726333"/>
                </a:cubicBezTo>
                <a:cubicBezTo>
                  <a:pt x="478914" y="729755"/>
                  <a:pt x="479484" y="733177"/>
                  <a:pt x="480055" y="736600"/>
                </a:cubicBezTo>
                <a:lnTo>
                  <a:pt x="479484" y="736029"/>
                </a:lnTo>
                <a:cubicBezTo>
                  <a:pt x="479484" y="736600"/>
                  <a:pt x="479484" y="736600"/>
                  <a:pt x="479484" y="737170"/>
                </a:cubicBezTo>
                <a:cubicBezTo>
                  <a:pt x="479484" y="737170"/>
                  <a:pt x="479484" y="736600"/>
                  <a:pt x="480055" y="736600"/>
                </a:cubicBezTo>
                <a:cubicBezTo>
                  <a:pt x="482336" y="739452"/>
                  <a:pt x="483477" y="742303"/>
                  <a:pt x="482336" y="745726"/>
                </a:cubicBezTo>
                <a:cubicBezTo>
                  <a:pt x="480055" y="751429"/>
                  <a:pt x="480055" y="756563"/>
                  <a:pt x="480625" y="762266"/>
                </a:cubicBezTo>
                <a:cubicBezTo>
                  <a:pt x="480625" y="762837"/>
                  <a:pt x="481195" y="763407"/>
                  <a:pt x="481766" y="763407"/>
                </a:cubicBezTo>
                <a:cubicBezTo>
                  <a:pt x="482907" y="763407"/>
                  <a:pt x="484047" y="762837"/>
                  <a:pt x="484618" y="762266"/>
                </a:cubicBezTo>
                <a:cubicBezTo>
                  <a:pt x="486329" y="758844"/>
                  <a:pt x="488610" y="754851"/>
                  <a:pt x="490322" y="751429"/>
                </a:cubicBezTo>
                <a:cubicBezTo>
                  <a:pt x="490322" y="750859"/>
                  <a:pt x="490322" y="750288"/>
                  <a:pt x="490322" y="749718"/>
                </a:cubicBezTo>
                <a:cubicBezTo>
                  <a:pt x="490322" y="749718"/>
                  <a:pt x="490892" y="749718"/>
                  <a:pt x="490892" y="749718"/>
                </a:cubicBezTo>
                <a:cubicBezTo>
                  <a:pt x="492603" y="747437"/>
                  <a:pt x="494884" y="746866"/>
                  <a:pt x="497166" y="746866"/>
                </a:cubicBezTo>
                <a:cubicBezTo>
                  <a:pt x="497166" y="746866"/>
                  <a:pt x="497166" y="746866"/>
                  <a:pt x="497736" y="746296"/>
                </a:cubicBezTo>
                <a:cubicBezTo>
                  <a:pt x="497736" y="746296"/>
                  <a:pt x="497736" y="746296"/>
                  <a:pt x="498307" y="746296"/>
                </a:cubicBezTo>
                <a:cubicBezTo>
                  <a:pt x="498307" y="745726"/>
                  <a:pt x="498307" y="745155"/>
                  <a:pt x="498877" y="745155"/>
                </a:cubicBezTo>
                <a:cubicBezTo>
                  <a:pt x="503440" y="738881"/>
                  <a:pt x="508003" y="732607"/>
                  <a:pt x="510855" y="725192"/>
                </a:cubicBezTo>
                <a:cubicBezTo>
                  <a:pt x="510855" y="724622"/>
                  <a:pt x="512566" y="724622"/>
                  <a:pt x="513707" y="724622"/>
                </a:cubicBezTo>
                <a:cubicBezTo>
                  <a:pt x="514277" y="724622"/>
                  <a:pt x="514847" y="725192"/>
                  <a:pt x="514847" y="725763"/>
                </a:cubicBezTo>
                <a:cubicBezTo>
                  <a:pt x="514847" y="727474"/>
                  <a:pt x="514847" y="729185"/>
                  <a:pt x="514277" y="730896"/>
                </a:cubicBezTo>
                <a:cubicBezTo>
                  <a:pt x="513136" y="734318"/>
                  <a:pt x="511425" y="738311"/>
                  <a:pt x="510284" y="741733"/>
                </a:cubicBezTo>
                <a:cubicBezTo>
                  <a:pt x="509144" y="744585"/>
                  <a:pt x="510855" y="746866"/>
                  <a:pt x="511996" y="748577"/>
                </a:cubicBezTo>
                <a:cubicBezTo>
                  <a:pt x="511996" y="748577"/>
                  <a:pt x="512566" y="748577"/>
                  <a:pt x="512566" y="748577"/>
                </a:cubicBezTo>
                <a:cubicBezTo>
                  <a:pt x="512566" y="749148"/>
                  <a:pt x="512566" y="749148"/>
                  <a:pt x="512566" y="749718"/>
                </a:cubicBezTo>
                <a:cubicBezTo>
                  <a:pt x="513707" y="751429"/>
                  <a:pt x="514847" y="753140"/>
                  <a:pt x="514847" y="755422"/>
                </a:cubicBezTo>
                <a:cubicBezTo>
                  <a:pt x="514847" y="755422"/>
                  <a:pt x="514847" y="755422"/>
                  <a:pt x="515418" y="755992"/>
                </a:cubicBezTo>
                <a:lnTo>
                  <a:pt x="515988" y="756563"/>
                </a:lnTo>
                <a:lnTo>
                  <a:pt x="515418" y="755992"/>
                </a:lnTo>
                <a:cubicBezTo>
                  <a:pt x="515418" y="755992"/>
                  <a:pt x="515418" y="755422"/>
                  <a:pt x="515418" y="755422"/>
                </a:cubicBezTo>
                <a:cubicBezTo>
                  <a:pt x="513136" y="754281"/>
                  <a:pt x="513136" y="751999"/>
                  <a:pt x="513136" y="749718"/>
                </a:cubicBezTo>
                <a:cubicBezTo>
                  <a:pt x="513136" y="749718"/>
                  <a:pt x="513136" y="749148"/>
                  <a:pt x="512566" y="749148"/>
                </a:cubicBezTo>
                <a:cubicBezTo>
                  <a:pt x="512566" y="749148"/>
                  <a:pt x="512566" y="748577"/>
                  <a:pt x="511996" y="748577"/>
                </a:cubicBezTo>
                <a:cubicBezTo>
                  <a:pt x="510284" y="748007"/>
                  <a:pt x="508003" y="748007"/>
                  <a:pt x="506292" y="747437"/>
                </a:cubicBezTo>
                <a:cubicBezTo>
                  <a:pt x="504010" y="746296"/>
                  <a:pt x="501158" y="746296"/>
                  <a:pt x="498877" y="746296"/>
                </a:cubicBezTo>
                <a:cubicBezTo>
                  <a:pt x="498877" y="746296"/>
                  <a:pt x="498877" y="746296"/>
                  <a:pt x="498877" y="746866"/>
                </a:cubicBezTo>
                <a:cubicBezTo>
                  <a:pt x="498877" y="746866"/>
                  <a:pt x="498307" y="746866"/>
                  <a:pt x="498307" y="746866"/>
                </a:cubicBezTo>
                <a:cubicBezTo>
                  <a:pt x="496596" y="749148"/>
                  <a:pt x="494314" y="749718"/>
                  <a:pt x="492033" y="749718"/>
                </a:cubicBezTo>
                <a:cubicBezTo>
                  <a:pt x="492033" y="749718"/>
                  <a:pt x="492033" y="750288"/>
                  <a:pt x="491462" y="750288"/>
                </a:cubicBezTo>
                <a:cubicBezTo>
                  <a:pt x="491462" y="750859"/>
                  <a:pt x="490892" y="750859"/>
                  <a:pt x="490892" y="751429"/>
                </a:cubicBezTo>
                <a:cubicBezTo>
                  <a:pt x="490322" y="756563"/>
                  <a:pt x="490892" y="761126"/>
                  <a:pt x="488610" y="766259"/>
                </a:cubicBezTo>
                <a:cubicBezTo>
                  <a:pt x="487470" y="767970"/>
                  <a:pt x="489751" y="770251"/>
                  <a:pt x="492033" y="770822"/>
                </a:cubicBezTo>
                <a:cubicBezTo>
                  <a:pt x="493173" y="770822"/>
                  <a:pt x="493744" y="771392"/>
                  <a:pt x="494884" y="771392"/>
                </a:cubicBezTo>
                <a:cubicBezTo>
                  <a:pt x="494884" y="771392"/>
                  <a:pt x="494884" y="771392"/>
                  <a:pt x="494884" y="770822"/>
                </a:cubicBezTo>
                <a:cubicBezTo>
                  <a:pt x="495455" y="770251"/>
                  <a:pt x="495455" y="770251"/>
                  <a:pt x="496025" y="769681"/>
                </a:cubicBezTo>
                <a:cubicBezTo>
                  <a:pt x="496596" y="769110"/>
                  <a:pt x="496596" y="767970"/>
                  <a:pt x="497166" y="767399"/>
                </a:cubicBezTo>
                <a:cubicBezTo>
                  <a:pt x="497166" y="767970"/>
                  <a:pt x="497736" y="768540"/>
                  <a:pt x="497166" y="768540"/>
                </a:cubicBezTo>
                <a:cubicBezTo>
                  <a:pt x="496596" y="769110"/>
                  <a:pt x="496596" y="769110"/>
                  <a:pt x="496025" y="769681"/>
                </a:cubicBezTo>
                <a:cubicBezTo>
                  <a:pt x="496025" y="770251"/>
                  <a:pt x="495455" y="770822"/>
                  <a:pt x="495455" y="770822"/>
                </a:cubicBezTo>
                <a:cubicBezTo>
                  <a:pt x="495455" y="770822"/>
                  <a:pt x="494884" y="770822"/>
                  <a:pt x="494884" y="770822"/>
                </a:cubicBezTo>
                <a:cubicBezTo>
                  <a:pt x="494884" y="772533"/>
                  <a:pt x="493744" y="774244"/>
                  <a:pt x="494314" y="775385"/>
                </a:cubicBezTo>
                <a:cubicBezTo>
                  <a:pt x="496025" y="777666"/>
                  <a:pt x="497166" y="779948"/>
                  <a:pt x="496025" y="783370"/>
                </a:cubicBezTo>
                <a:cubicBezTo>
                  <a:pt x="495455" y="785651"/>
                  <a:pt x="494884" y="787933"/>
                  <a:pt x="494314" y="789644"/>
                </a:cubicBezTo>
                <a:cubicBezTo>
                  <a:pt x="494314" y="791355"/>
                  <a:pt x="493173" y="793637"/>
                  <a:pt x="494314" y="794207"/>
                </a:cubicBezTo>
                <a:cubicBezTo>
                  <a:pt x="497166" y="798199"/>
                  <a:pt x="496596" y="802762"/>
                  <a:pt x="498877" y="806755"/>
                </a:cubicBezTo>
                <a:cubicBezTo>
                  <a:pt x="499447" y="807325"/>
                  <a:pt x="500588" y="807896"/>
                  <a:pt x="501729" y="807896"/>
                </a:cubicBezTo>
                <a:cubicBezTo>
                  <a:pt x="502869" y="807896"/>
                  <a:pt x="504010" y="807325"/>
                  <a:pt x="504581" y="806184"/>
                </a:cubicBezTo>
                <a:cubicBezTo>
                  <a:pt x="506862" y="801051"/>
                  <a:pt x="509144" y="796488"/>
                  <a:pt x="509714" y="790785"/>
                </a:cubicBezTo>
                <a:cubicBezTo>
                  <a:pt x="509714" y="790785"/>
                  <a:pt x="509714" y="790785"/>
                  <a:pt x="509144" y="790785"/>
                </a:cubicBezTo>
                <a:cubicBezTo>
                  <a:pt x="509144" y="790214"/>
                  <a:pt x="509144" y="790214"/>
                  <a:pt x="509144" y="789644"/>
                </a:cubicBezTo>
                <a:cubicBezTo>
                  <a:pt x="508573" y="789644"/>
                  <a:pt x="508573" y="789073"/>
                  <a:pt x="508003" y="789073"/>
                </a:cubicBezTo>
                <a:cubicBezTo>
                  <a:pt x="508573" y="789073"/>
                  <a:pt x="508573" y="789073"/>
                  <a:pt x="508573" y="789644"/>
                </a:cubicBezTo>
                <a:cubicBezTo>
                  <a:pt x="508573" y="789644"/>
                  <a:pt x="508573" y="790214"/>
                  <a:pt x="508573" y="790214"/>
                </a:cubicBezTo>
                <a:cubicBezTo>
                  <a:pt x="508573" y="790214"/>
                  <a:pt x="509144" y="790785"/>
                  <a:pt x="509144" y="790785"/>
                </a:cubicBezTo>
                <a:cubicBezTo>
                  <a:pt x="509144" y="790785"/>
                  <a:pt x="509144" y="790785"/>
                  <a:pt x="509144" y="791355"/>
                </a:cubicBezTo>
                <a:cubicBezTo>
                  <a:pt x="510284" y="791355"/>
                  <a:pt x="511425" y="791355"/>
                  <a:pt x="512566" y="791355"/>
                </a:cubicBezTo>
                <a:cubicBezTo>
                  <a:pt x="512566" y="791355"/>
                  <a:pt x="512566" y="791355"/>
                  <a:pt x="512566" y="790785"/>
                </a:cubicBezTo>
                <a:cubicBezTo>
                  <a:pt x="512566" y="790785"/>
                  <a:pt x="513136" y="790214"/>
                  <a:pt x="513136" y="790214"/>
                </a:cubicBezTo>
                <a:cubicBezTo>
                  <a:pt x="513136" y="790785"/>
                  <a:pt x="513136" y="790785"/>
                  <a:pt x="512566" y="791355"/>
                </a:cubicBezTo>
                <a:cubicBezTo>
                  <a:pt x="512566" y="791355"/>
                  <a:pt x="512566" y="791355"/>
                  <a:pt x="512566" y="791355"/>
                </a:cubicBezTo>
                <a:cubicBezTo>
                  <a:pt x="513707" y="793637"/>
                  <a:pt x="514847" y="795348"/>
                  <a:pt x="515988" y="797629"/>
                </a:cubicBezTo>
                <a:cubicBezTo>
                  <a:pt x="515988" y="797629"/>
                  <a:pt x="515988" y="797629"/>
                  <a:pt x="516558" y="797059"/>
                </a:cubicBezTo>
                <a:cubicBezTo>
                  <a:pt x="516558" y="797629"/>
                  <a:pt x="516558" y="798199"/>
                  <a:pt x="516558" y="798199"/>
                </a:cubicBezTo>
                <a:cubicBezTo>
                  <a:pt x="517129" y="798770"/>
                  <a:pt x="517699" y="799340"/>
                  <a:pt x="517699" y="800481"/>
                </a:cubicBezTo>
                <a:cubicBezTo>
                  <a:pt x="517699" y="802192"/>
                  <a:pt x="517129" y="802192"/>
                  <a:pt x="516558" y="800481"/>
                </a:cubicBezTo>
                <a:cubicBezTo>
                  <a:pt x="516558" y="799911"/>
                  <a:pt x="516558" y="799340"/>
                  <a:pt x="516558" y="798770"/>
                </a:cubicBezTo>
                <a:cubicBezTo>
                  <a:pt x="516558" y="798770"/>
                  <a:pt x="516558" y="798770"/>
                  <a:pt x="516558" y="798199"/>
                </a:cubicBezTo>
                <a:cubicBezTo>
                  <a:pt x="516558" y="798199"/>
                  <a:pt x="515988" y="797629"/>
                  <a:pt x="515988" y="797059"/>
                </a:cubicBezTo>
                <a:cubicBezTo>
                  <a:pt x="515988" y="797059"/>
                  <a:pt x="515988" y="797059"/>
                  <a:pt x="515988" y="797059"/>
                </a:cubicBezTo>
                <a:cubicBezTo>
                  <a:pt x="513707" y="798770"/>
                  <a:pt x="513136" y="801051"/>
                  <a:pt x="513707" y="803903"/>
                </a:cubicBezTo>
                <a:cubicBezTo>
                  <a:pt x="514277" y="806184"/>
                  <a:pt x="515418" y="807896"/>
                  <a:pt x="517699" y="809036"/>
                </a:cubicBezTo>
                <a:cubicBezTo>
                  <a:pt x="519410" y="809607"/>
                  <a:pt x="521121" y="809607"/>
                  <a:pt x="522832" y="810177"/>
                </a:cubicBezTo>
                <a:cubicBezTo>
                  <a:pt x="525114" y="810748"/>
                  <a:pt x="525684" y="812459"/>
                  <a:pt x="524544" y="813600"/>
                </a:cubicBezTo>
                <a:cubicBezTo>
                  <a:pt x="521692" y="817022"/>
                  <a:pt x="518840" y="820444"/>
                  <a:pt x="518840" y="825577"/>
                </a:cubicBezTo>
                <a:cubicBezTo>
                  <a:pt x="518840" y="827859"/>
                  <a:pt x="516558" y="827288"/>
                  <a:pt x="514847" y="828429"/>
                </a:cubicBezTo>
                <a:cubicBezTo>
                  <a:pt x="512566" y="829570"/>
                  <a:pt x="512566" y="830711"/>
                  <a:pt x="513707" y="832422"/>
                </a:cubicBezTo>
                <a:cubicBezTo>
                  <a:pt x="517699" y="836414"/>
                  <a:pt x="517129" y="838696"/>
                  <a:pt x="512566" y="840407"/>
                </a:cubicBezTo>
                <a:cubicBezTo>
                  <a:pt x="511425" y="840977"/>
                  <a:pt x="510284" y="840977"/>
                  <a:pt x="510855" y="842688"/>
                </a:cubicBezTo>
                <a:cubicBezTo>
                  <a:pt x="511996" y="846681"/>
                  <a:pt x="514847" y="849533"/>
                  <a:pt x="517699" y="848392"/>
                </a:cubicBezTo>
                <a:cubicBezTo>
                  <a:pt x="521692" y="847251"/>
                  <a:pt x="525114" y="844970"/>
                  <a:pt x="529107" y="845540"/>
                </a:cubicBezTo>
                <a:cubicBezTo>
                  <a:pt x="529677" y="845540"/>
                  <a:pt x="530247" y="846110"/>
                  <a:pt x="530818" y="846110"/>
                </a:cubicBezTo>
                <a:cubicBezTo>
                  <a:pt x="530818" y="847251"/>
                  <a:pt x="530818" y="848392"/>
                  <a:pt x="530818" y="848962"/>
                </a:cubicBezTo>
                <a:cubicBezTo>
                  <a:pt x="529107" y="850673"/>
                  <a:pt x="527396" y="851814"/>
                  <a:pt x="525684" y="853525"/>
                </a:cubicBezTo>
                <a:cubicBezTo>
                  <a:pt x="522262" y="856377"/>
                  <a:pt x="521121" y="859799"/>
                  <a:pt x="521121" y="864362"/>
                </a:cubicBezTo>
                <a:cubicBezTo>
                  <a:pt x="521121" y="864933"/>
                  <a:pt x="522262" y="865503"/>
                  <a:pt x="522832" y="866644"/>
                </a:cubicBezTo>
                <a:cubicBezTo>
                  <a:pt x="523403" y="866644"/>
                  <a:pt x="523403" y="866644"/>
                  <a:pt x="523403" y="866644"/>
                </a:cubicBezTo>
                <a:cubicBezTo>
                  <a:pt x="523403" y="866644"/>
                  <a:pt x="523973" y="866073"/>
                  <a:pt x="523973" y="866073"/>
                </a:cubicBezTo>
                <a:cubicBezTo>
                  <a:pt x="524544" y="866644"/>
                  <a:pt x="524544" y="866644"/>
                  <a:pt x="523403" y="866644"/>
                </a:cubicBezTo>
                <a:cubicBezTo>
                  <a:pt x="523403" y="866644"/>
                  <a:pt x="523403" y="867214"/>
                  <a:pt x="522832" y="867214"/>
                </a:cubicBezTo>
                <a:cubicBezTo>
                  <a:pt x="525684" y="870066"/>
                  <a:pt x="528536" y="873488"/>
                  <a:pt x="531388" y="876340"/>
                </a:cubicBezTo>
                <a:cubicBezTo>
                  <a:pt x="533099" y="878051"/>
                  <a:pt x="533669" y="880332"/>
                  <a:pt x="532529" y="882614"/>
                </a:cubicBezTo>
                <a:cubicBezTo>
                  <a:pt x="531958" y="884325"/>
                  <a:pt x="530818" y="886036"/>
                  <a:pt x="529677" y="887747"/>
                </a:cubicBezTo>
                <a:cubicBezTo>
                  <a:pt x="529677" y="887747"/>
                  <a:pt x="529677" y="887747"/>
                  <a:pt x="529677" y="887747"/>
                </a:cubicBezTo>
                <a:cubicBezTo>
                  <a:pt x="529677" y="887747"/>
                  <a:pt x="529677" y="888318"/>
                  <a:pt x="529677" y="888318"/>
                </a:cubicBezTo>
                <a:lnTo>
                  <a:pt x="530247" y="887747"/>
                </a:lnTo>
                <a:cubicBezTo>
                  <a:pt x="530247" y="889458"/>
                  <a:pt x="529677" y="891170"/>
                  <a:pt x="529677" y="892881"/>
                </a:cubicBezTo>
                <a:cubicBezTo>
                  <a:pt x="530818" y="895732"/>
                  <a:pt x="530818" y="898584"/>
                  <a:pt x="528536" y="900866"/>
                </a:cubicBezTo>
                <a:cubicBezTo>
                  <a:pt x="527966" y="901436"/>
                  <a:pt x="527966" y="902007"/>
                  <a:pt x="527966" y="902577"/>
                </a:cubicBezTo>
                <a:lnTo>
                  <a:pt x="532529" y="912843"/>
                </a:lnTo>
                <a:cubicBezTo>
                  <a:pt x="535951" y="913984"/>
                  <a:pt x="538803" y="916266"/>
                  <a:pt x="540514" y="919118"/>
                </a:cubicBezTo>
                <a:cubicBezTo>
                  <a:pt x="542795" y="921970"/>
                  <a:pt x="545077" y="923681"/>
                  <a:pt x="548499" y="924821"/>
                </a:cubicBezTo>
                <a:cubicBezTo>
                  <a:pt x="551351" y="925962"/>
                  <a:pt x="553632" y="927103"/>
                  <a:pt x="555914" y="928814"/>
                </a:cubicBezTo>
                <a:cubicBezTo>
                  <a:pt x="557625" y="929955"/>
                  <a:pt x="558766" y="931095"/>
                  <a:pt x="557625" y="932806"/>
                </a:cubicBezTo>
                <a:cubicBezTo>
                  <a:pt x="556484" y="936229"/>
                  <a:pt x="555914" y="939651"/>
                  <a:pt x="557054" y="943073"/>
                </a:cubicBezTo>
                <a:cubicBezTo>
                  <a:pt x="557625" y="944214"/>
                  <a:pt x="558766" y="945355"/>
                  <a:pt x="559336" y="946495"/>
                </a:cubicBezTo>
                <a:lnTo>
                  <a:pt x="559906" y="946495"/>
                </a:lnTo>
                <a:lnTo>
                  <a:pt x="559336" y="947066"/>
                </a:lnTo>
                <a:cubicBezTo>
                  <a:pt x="559336" y="947066"/>
                  <a:pt x="559336" y="947066"/>
                  <a:pt x="558766" y="946495"/>
                </a:cubicBezTo>
                <a:lnTo>
                  <a:pt x="558766" y="946495"/>
                </a:lnTo>
                <a:cubicBezTo>
                  <a:pt x="558766" y="947636"/>
                  <a:pt x="559336" y="948777"/>
                  <a:pt x="559336" y="949917"/>
                </a:cubicBezTo>
                <a:cubicBezTo>
                  <a:pt x="561047" y="949917"/>
                  <a:pt x="562188" y="950488"/>
                  <a:pt x="563899" y="950488"/>
                </a:cubicBezTo>
                <a:cubicBezTo>
                  <a:pt x="566181" y="951058"/>
                  <a:pt x="567892" y="951628"/>
                  <a:pt x="569032" y="954480"/>
                </a:cubicBezTo>
                <a:cubicBezTo>
                  <a:pt x="570173" y="958473"/>
                  <a:pt x="571314" y="961895"/>
                  <a:pt x="573595" y="965317"/>
                </a:cubicBezTo>
                <a:cubicBezTo>
                  <a:pt x="575877" y="968740"/>
                  <a:pt x="574166" y="972162"/>
                  <a:pt x="572454" y="975014"/>
                </a:cubicBezTo>
                <a:cubicBezTo>
                  <a:pt x="571884" y="976155"/>
                  <a:pt x="571314" y="977295"/>
                  <a:pt x="570173" y="977866"/>
                </a:cubicBezTo>
                <a:cubicBezTo>
                  <a:pt x="569032" y="979006"/>
                  <a:pt x="566751" y="980147"/>
                  <a:pt x="565610" y="979577"/>
                </a:cubicBezTo>
                <a:cubicBezTo>
                  <a:pt x="561047" y="977866"/>
                  <a:pt x="555343" y="977866"/>
                  <a:pt x="551921" y="973303"/>
                </a:cubicBezTo>
                <a:lnTo>
                  <a:pt x="552492" y="973873"/>
                </a:lnTo>
                <a:cubicBezTo>
                  <a:pt x="552492" y="973873"/>
                  <a:pt x="552492" y="973873"/>
                  <a:pt x="551921" y="973303"/>
                </a:cubicBezTo>
                <a:cubicBezTo>
                  <a:pt x="553632" y="973303"/>
                  <a:pt x="555343" y="973873"/>
                  <a:pt x="556484" y="973873"/>
                </a:cubicBezTo>
                <a:cubicBezTo>
                  <a:pt x="559906" y="973873"/>
                  <a:pt x="561618" y="971591"/>
                  <a:pt x="561618" y="968740"/>
                </a:cubicBezTo>
                <a:cubicBezTo>
                  <a:pt x="562188" y="961895"/>
                  <a:pt x="561047" y="955621"/>
                  <a:pt x="558195" y="949347"/>
                </a:cubicBezTo>
                <a:cubicBezTo>
                  <a:pt x="555914" y="948206"/>
                  <a:pt x="553062" y="947066"/>
                  <a:pt x="552492" y="944214"/>
                </a:cubicBezTo>
                <a:cubicBezTo>
                  <a:pt x="551921" y="941362"/>
                  <a:pt x="550781" y="939081"/>
                  <a:pt x="550210" y="936229"/>
                </a:cubicBezTo>
                <a:cubicBezTo>
                  <a:pt x="548499" y="929955"/>
                  <a:pt x="545077" y="925962"/>
                  <a:pt x="538803" y="924821"/>
                </a:cubicBezTo>
                <a:cubicBezTo>
                  <a:pt x="534240" y="923681"/>
                  <a:pt x="530247" y="920829"/>
                  <a:pt x="526825" y="917977"/>
                </a:cubicBezTo>
                <a:cubicBezTo>
                  <a:pt x="524544" y="916266"/>
                  <a:pt x="522262" y="913984"/>
                  <a:pt x="519980" y="912843"/>
                </a:cubicBezTo>
                <a:cubicBezTo>
                  <a:pt x="518840" y="912273"/>
                  <a:pt x="516558" y="911703"/>
                  <a:pt x="515418" y="911703"/>
                </a:cubicBezTo>
                <a:cubicBezTo>
                  <a:pt x="514277" y="911703"/>
                  <a:pt x="511996" y="913414"/>
                  <a:pt x="511996" y="914555"/>
                </a:cubicBezTo>
                <a:cubicBezTo>
                  <a:pt x="512566" y="917977"/>
                  <a:pt x="513707" y="921399"/>
                  <a:pt x="513707" y="924821"/>
                </a:cubicBezTo>
                <a:cubicBezTo>
                  <a:pt x="513707" y="926532"/>
                  <a:pt x="514277" y="928244"/>
                  <a:pt x="515418" y="929384"/>
                </a:cubicBezTo>
                <a:cubicBezTo>
                  <a:pt x="517699" y="932806"/>
                  <a:pt x="520551" y="935088"/>
                  <a:pt x="522832" y="938510"/>
                </a:cubicBezTo>
                <a:cubicBezTo>
                  <a:pt x="529107" y="948777"/>
                  <a:pt x="538232" y="956762"/>
                  <a:pt x="544507" y="967029"/>
                </a:cubicBezTo>
                <a:cubicBezTo>
                  <a:pt x="545647" y="968169"/>
                  <a:pt x="546788" y="969310"/>
                  <a:pt x="548499" y="970451"/>
                </a:cubicBezTo>
                <a:lnTo>
                  <a:pt x="547929" y="970451"/>
                </a:lnTo>
                <a:cubicBezTo>
                  <a:pt x="547929" y="970451"/>
                  <a:pt x="547929" y="970451"/>
                  <a:pt x="548499" y="971021"/>
                </a:cubicBezTo>
                <a:cubicBezTo>
                  <a:pt x="543936" y="972732"/>
                  <a:pt x="541084" y="976155"/>
                  <a:pt x="541084" y="981288"/>
                </a:cubicBezTo>
                <a:cubicBezTo>
                  <a:pt x="541084" y="988702"/>
                  <a:pt x="540514" y="996118"/>
                  <a:pt x="541084" y="1003532"/>
                </a:cubicBezTo>
                <a:cubicBezTo>
                  <a:pt x="541655" y="1012658"/>
                  <a:pt x="539943" y="1021784"/>
                  <a:pt x="536521" y="1030340"/>
                </a:cubicBezTo>
                <a:cubicBezTo>
                  <a:pt x="533099" y="1039465"/>
                  <a:pt x="529107" y="1048021"/>
                  <a:pt x="526825" y="1057717"/>
                </a:cubicBezTo>
                <a:cubicBezTo>
                  <a:pt x="524544" y="1066843"/>
                  <a:pt x="521692" y="1075399"/>
                  <a:pt x="516558" y="1082813"/>
                </a:cubicBezTo>
                <a:cubicBezTo>
                  <a:pt x="511996" y="1089658"/>
                  <a:pt x="510284" y="1097643"/>
                  <a:pt x="510855" y="1105628"/>
                </a:cubicBezTo>
                <a:cubicBezTo>
                  <a:pt x="510855" y="1107339"/>
                  <a:pt x="510855" y="1109050"/>
                  <a:pt x="510855" y="1110762"/>
                </a:cubicBezTo>
                <a:cubicBezTo>
                  <a:pt x="511425" y="1119887"/>
                  <a:pt x="510284" y="1129013"/>
                  <a:pt x="504581" y="1136998"/>
                </a:cubicBezTo>
                <a:cubicBezTo>
                  <a:pt x="502869" y="1139280"/>
                  <a:pt x="502299" y="1142702"/>
                  <a:pt x="504010" y="1144984"/>
                </a:cubicBezTo>
                <a:cubicBezTo>
                  <a:pt x="506862" y="1150687"/>
                  <a:pt x="508003" y="1156961"/>
                  <a:pt x="506292" y="1163236"/>
                </a:cubicBezTo>
                <a:cubicBezTo>
                  <a:pt x="505721" y="1166087"/>
                  <a:pt x="506292" y="1168939"/>
                  <a:pt x="506292" y="1171791"/>
                </a:cubicBezTo>
                <a:cubicBezTo>
                  <a:pt x="506292" y="1173502"/>
                  <a:pt x="506292" y="1175213"/>
                  <a:pt x="506862" y="1176924"/>
                </a:cubicBezTo>
                <a:cubicBezTo>
                  <a:pt x="508573" y="1181487"/>
                  <a:pt x="510855" y="1186621"/>
                  <a:pt x="513136" y="1191183"/>
                </a:cubicBezTo>
                <a:cubicBezTo>
                  <a:pt x="513707" y="1192324"/>
                  <a:pt x="515418" y="1193465"/>
                  <a:pt x="517129" y="1194606"/>
                </a:cubicBezTo>
                <a:cubicBezTo>
                  <a:pt x="520551" y="1196887"/>
                  <a:pt x="520551" y="1196317"/>
                  <a:pt x="519410" y="1199169"/>
                </a:cubicBezTo>
                <a:cubicBezTo>
                  <a:pt x="518840" y="1200880"/>
                  <a:pt x="517699" y="1202021"/>
                  <a:pt x="517699" y="1203732"/>
                </a:cubicBezTo>
                <a:cubicBezTo>
                  <a:pt x="517129" y="1205443"/>
                  <a:pt x="517129" y="1207154"/>
                  <a:pt x="517699" y="1208865"/>
                </a:cubicBezTo>
                <a:cubicBezTo>
                  <a:pt x="519410" y="1213428"/>
                  <a:pt x="522262" y="1217991"/>
                  <a:pt x="519980" y="1223694"/>
                </a:cubicBezTo>
                <a:cubicBezTo>
                  <a:pt x="519410" y="1224835"/>
                  <a:pt x="520551" y="1227117"/>
                  <a:pt x="521121" y="1228828"/>
                </a:cubicBezTo>
                <a:cubicBezTo>
                  <a:pt x="523973" y="1235102"/>
                  <a:pt x="526825" y="1241376"/>
                  <a:pt x="529677" y="1247650"/>
                </a:cubicBezTo>
                <a:cubicBezTo>
                  <a:pt x="531388" y="1251072"/>
                  <a:pt x="531958" y="1253924"/>
                  <a:pt x="531388" y="1257346"/>
                </a:cubicBezTo>
                <a:cubicBezTo>
                  <a:pt x="530818" y="1261339"/>
                  <a:pt x="532529" y="1263620"/>
                  <a:pt x="535381" y="1263620"/>
                </a:cubicBezTo>
                <a:cubicBezTo>
                  <a:pt x="545647" y="1265331"/>
                  <a:pt x="553062" y="1271606"/>
                  <a:pt x="561047" y="1276739"/>
                </a:cubicBezTo>
                <a:cubicBezTo>
                  <a:pt x="567892" y="1280731"/>
                  <a:pt x="571884" y="1286435"/>
                  <a:pt x="572454" y="1294991"/>
                </a:cubicBezTo>
                <a:cubicBezTo>
                  <a:pt x="572454" y="1301265"/>
                  <a:pt x="574736" y="1307539"/>
                  <a:pt x="576447" y="1313242"/>
                </a:cubicBezTo>
                <a:cubicBezTo>
                  <a:pt x="579299" y="1323509"/>
                  <a:pt x="584432" y="1333205"/>
                  <a:pt x="585573" y="1344042"/>
                </a:cubicBezTo>
                <a:cubicBezTo>
                  <a:pt x="586143" y="1347465"/>
                  <a:pt x="587855" y="1350316"/>
                  <a:pt x="590706" y="1352598"/>
                </a:cubicBezTo>
                <a:cubicBezTo>
                  <a:pt x="596410" y="1357161"/>
                  <a:pt x="599262" y="1362865"/>
                  <a:pt x="602684" y="1369139"/>
                </a:cubicBezTo>
                <a:cubicBezTo>
                  <a:pt x="604395" y="1372561"/>
                  <a:pt x="603825" y="1375983"/>
                  <a:pt x="602114" y="1378835"/>
                </a:cubicBezTo>
                <a:cubicBezTo>
                  <a:pt x="600973" y="1381116"/>
                  <a:pt x="598692" y="1381687"/>
                  <a:pt x="596410" y="1381687"/>
                </a:cubicBezTo>
                <a:cubicBezTo>
                  <a:pt x="595840" y="1381687"/>
                  <a:pt x="595269" y="1381687"/>
                  <a:pt x="594699" y="1382257"/>
                </a:cubicBezTo>
                <a:cubicBezTo>
                  <a:pt x="592988" y="1382828"/>
                  <a:pt x="592417" y="1385109"/>
                  <a:pt x="592988" y="1386250"/>
                </a:cubicBezTo>
                <a:cubicBezTo>
                  <a:pt x="595840" y="1391383"/>
                  <a:pt x="599832" y="1395946"/>
                  <a:pt x="604966" y="1398228"/>
                </a:cubicBezTo>
                <a:cubicBezTo>
                  <a:pt x="611810" y="1401650"/>
                  <a:pt x="616943" y="1406783"/>
                  <a:pt x="622077" y="1411916"/>
                </a:cubicBezTo>
                <a:cubicBezTo>
                  <a:pt x="624358" y="1414198"/>
                  <a:pt x="624928" y="1416479"/>
                  <a:pt x="624928" y="1419901"/>
                </a:cubicBezTo>
                <a:cubicBezTo>
                  <a:pt x="624928" y="1422753"/>
                  <a:pt x="624928" y="1425605"/>
                  <a:pt x="624358" y="1428457"/>
                </a:cubicBezTo>
                <a:cubicBezTo>
                  <a:pt x="623788" y="1432450"/>
                  <a:pt x="624928" y="1434731"/>
                  <a:pt x="627210" y="1437583"/>
                </a:cubicBezTo>
                <a:cubicBezTo>
                  <a:pt x="635195" y="1446138"/>
                  <a:pt x="645462" y="1452983"/>
                  <a:pt x="651165" y="1463820"/>
                </a:cubicBezTo>
                <a:cubicBezTo>
                  <a:pt x="652306" y="1465531"/>
                  <a:pt x="655158" y="1465531"/>
                  <a:pt x="657440" y="1464390"/>
                </a:cubicBezTo>
                <a:cubicBezTo>
                  <a:pt x="659721" y="1462679"/>
                  <a:pt x="660862" y="1459257"/>
                  <a:pt x="660291" y="1456975"/>
                </a:cubicBezTo>
                <a:cubicBezTo>
                  <a:pt x="659151" y="1452983"/>
                  <a:pt x="656869" y="1449561"/>
                  <a:pt x="654588" y="1446709"/>
                </a:cubicBezTo>
                <a:cubicBezTo>
                  <a:pt x="652306" y="1443857"/>
                  <a:pt x="645462" y="1432450"/>
                  <a:pt x="644321" y="1429027"/>
                </a:cubicBezTo>
                <a:cubicBezTo>
                  <a:pt x="643180" y="1426175"/>
                  <a:pt x="642040" y="1423894"/>
                  <a:pt x="641469" y="1421042"/>
                </a:cubicBezTo>
                <a:cubicBezTo>
                  <a:pt x="640329" y="1416479"/>
                  <a:pt x="640329" y="1411916"/>
                  <a:pt x="639188" y="1407353"/>
                </a:cubicBezTo>
                <a:cubicBezTo>
                  <a:pt x="638047" y="1402220"/>
                  <a:pt x="632914" y="1399368"/>
                  <a:pt x="631202" y="1394235"/>
                </a:cubicBezTo>
                <a:cubicBezTo>
                  <a:pt x="628921" y="1386820"/>
                  <a:pt x="625499" y="1379405"/>
                  <a:pt x="620936" y="1372561"/>
                </a:cubicBezTo>
                <a:cubicBezTo>
                  <a:pt x="616373" y="1365146"/>
                  <a:pt x="613521" y="1357161"/>
                  <a:pt x="607817" y="1350887"/>
                </a:cubicBezTo>
                <a:cubicBezTo>
                  <a:pt x="606677" y="1349746"/>
                  <a:pt x="606106" y="1348035"/>
                  <a:pt x="605536" y="1346324"/>
                </a:cubicBezTo>
                <a:cubicBezTo>
                  <a:pt x="604395" y="1337768"/>
                  <a:pt x="603255" y="1329213"/>
                  <a:pt x="605536" y="1320657"/>
                </a:cubicBezTo>
                <a:cubicBezTo>
                  <a:pt x="606106" y="1318946"/>
                  <a:pt x="606677" y="1318376"/>
                  <a:pt x="608388" y="1318946"/>
                </a:cubicBezTo>
                <a:cubicBezTo>
                  <a:pt x="611239" y="1320087"/>
                  <a:pt x="614662" y="1321798"/>
                  <a:pt x="617514" y="1322939"/>
                </a:cubicBezTo>
                <a:cubicBezTo>
                  <a:pt x="620936" y="1324650"/>
                  <a:pt x="622647" y="1326361"/>
                  <a:pt x="623217" y="1330354"/>
                </a:cubicBezTo>
                <a:cubicBezTo>
                  <a:pt x="624358" y="1337768"/>
                  <a:pt x="625499" y="1345183"/>
                  <a:pt x="628351" y="1352027"/>
                </a:cubicBezTo>
                <a:cubicBezTo>
                  <a:pt x="632343" y="1362865"/>
                  <a:pt x="638047" y="1372561"/>
                  <a:pt x="645462" y="1381687"/>
                </a:cubicBezTo>
                <a:cubicBezTo>
                  <a:pt x="646602" y="1383398"/>
                  <a:pt x="648884" y="1385109"/>
                  <a:pt x="649454" y="1386820"/>
                </a:cubicBezTo>
                <a:cubicBezTo>
                  <a:pt x="650595" y="1392524"/>
                  <a:pt x="654588" y="1395376"/>
                  <a:pt x="658580" y="1398798"/>
                </a:cubicBezTo>
                <a:cubicBezTo>
                  <a:pt x="661432" y="1401079"/>
                  <a:pt x="663713" y="1403361"/>
                  <a:pt x="665995" y="1405642"/>
                </a:cubicBezTo>
                <a:cubicBezTo>
                  <a:pt x="667136" y="1406783"/>
                  <a:pt x="667706" y="1408494"/>
                  <a:pt x="666565" y="1410205"/>
                </a:cubicBezTo>
                <a:cubicBezTo>
                  <a:pt x="665995" y="1411346"/>
                  <a:pt x="665425" y="1411916"/>
                  <a:pt x="664854" y="1413057"/>
                </a:cubicBezTo>
                <a:cubicBezTo>
                  <a:pt x="663143" y="1415909"/>
                  <a:pt x="663713" y="1418761"/>
                  <a:pt x="665995" y="1421042"/>
                </a:cubicBezTo>
                <a:cubicBezTo>
                  <a:pt x="669417" y="1423324"/>
                  <a:pt x="672269" y="1426175"/>
                  <a:pt x="675691" y="1427886"/>
                </a:cubicBezTo>
                <a:cubicBezTo>
                  <a:pt x="679684" y="1429598"/>
                  <a:pt x="681965" y="1432450"/>
                  <a:pt x="682536" y="1437013"/>
                </a:cubicBezTo>
                <a:cubicBezTo>
                  <a:pt x="682536" y="1438724"/>
                  <a:pt x="684817" y="1441005"/>
                  <a:pt x="685958" y="1442716"/>
                </a:cubicBezTo>
                <a:cubicBezTo>
                  <a:pt x="703639" y="1460968"/>
                  <a:pt x="708202" y="1470094"/>
                  <a:pt x="713336" y="1490627"/>
                </a:cubicBezTo>
                <a:cubicBezTo>
                  <a:pt x="713906" y="1492338"/>
                  <a:pt x="713336" y="1494049"/>
                  <a:pt x="713336" y="1495760"/>
                </a:cubicBezTo>
                <a:cubicBezTo>
                  <a:pt x="712765" y="1498042"/>
                  <a:pt x="711625" y="1500323"/>
                  <a:pt x="710484" y="1502034"/>
                </a:cubicBezTo>
                <a:cubicBezTo>
                  <a:pt x="706491" y="1507738"/>
                  <a:pt x="708202" y="1512872"/>
                  <a:pt x="711054" y="1518005"/>
                </a:cubicBezTo>
                <a:cubicBezTo>
                  <a:pt x="713336" y="1522568"/>
                  <a:pt x="716758" y="1526560"/>
                  <a:pt x="721891" y="1528272"/>
                </a:cubicBezTo>
                <a:cubicBezTo>
                  <a:pt x="727025" y="1529983"/>
                  <a:pt x="731017" y="1533405"/>
                  <a:pt x="733869" y="1537397"/>
                </a:cubicBezTo>
                <a:cubicBezTo>
                  <a:pt x="737291" y="1541960"/>
                  <a:pt x="741284" y="1544242"/>
                  <a:pt x="746417" y="1545383"/>
                </a:cubicBezTo>
                <a:cubicBezTo>
                  <a:pt x="748699" y="1545953"/>
                  <a:pt x="750980" y="1545953"/>
                  <a:pt x="753261" y="1547094"/>
                </a:cubicBezTo>
                <a:cubicBezTo>
                  <a:pt x="755543" y="1547664"/>
                  <a:pt x="757824" y="1548234"/>
                  <a:pt x="759535" y="1549945"/>
                </a:cubicBezTo>
                <a:cubicBezTo>
                  <a:pt x="766950" y="1556219"/>
                  <a:pt x="774935" y="1561353"/>
                  <a:pt x="784632" y="1564205"/>
                </a:cubicBezTo>
                <a:cubicBezTo>
                  <a:pt x="789765" y="1565346"/>
                  <a:pt x="794328" y="1567627"/>
                  <a:pt x="798891" y="1570479"/>
                </a:cubicBezTo>
                <a:cubicBezTo>
                  <a:pt x="804024" y="1573330"/>
                  <a:pt x="809158" y="1575042"/>
                  <a:pt x="814861" y="1576753"/>
                </a:cubicBezTo>
                <a:cubicBezTo>
                  <a:pt x="833683" y="1582457"/>
                  <a:pt x="833683" y="1582457"/>
                  <a:pt x="852506" y="1575612"/>
                </a:cubicBezTo>
                <a:cubicBezTo>
                  <a:pt x="858209" y="1573330"/>
                  <a:pt x="863343" y="1574471"/>
                  <a:pt x="866765" y="1577894"/>
                </a:cubicBezTo>
                <a:cubicBezTo>
                  <a:pt x="875321" y="1586449"/>
                  <a:pt x="886157" y="1592153"/>
                  <a:pt x="893572" y="1601849"/>
                </a:cubicBezTo>
                <a:cubicBezTo>
                  <a:pt x="896994" y="1605842"/>
                  <a:pt x="901557" y="1608693"/>
                  <a:pt x="906691" y="1608693"/>
                </a:cubicBezTo>
                <a:cubicBezTo>
                  <a:pt x="914106" y="1609264"/>
                  <a:pt x="920950" y="1612116"/>
                  <a:pt x="928365" y="1614397"/>
                </a:cubicBezTo>
                <a:cubicBezTo>
                  <a:pt x="936350" y="1616679"/>
                  <a:pt x="944335" y="1620671"/>
                  <a:pt x="953461" y="1620101"/>
                </a:cubicBezTo>
                <a:cubicBezTo>
                  <a:pt x="955172" y="1620101"/>
                  <a:pt x="956883" y="1621242"/>
                  <a:pt x="957453" y="1622953"/>
                </a:cubicBezTo>
                <a:cubicBezTo>
                  <a:pt x="959164" y="1628086"/>
                  <a:pt x="963157" y="1631508"/>
                  <a:pt x="966580" y="1635501"/>
                </a:cubicBezTo>
                <a:cubicBezTo>
                  <a:pt x="970002" y="1640064"/>
                  <a:pt x="973994" y="1644056"/>
                  <a:pt x="977416" y="1648619"/>
                </a:cubicBezTo>
                <a:cubicBezTo>
                  <a:pt x="979127" y="1651471"/>
                  <a:pt x="980839" y="1654323"/>
                  <a:pt x="979698" y="1658316"/>
                </a:cubicBezTo>
                <a:cubicBezTo>
                  <a:pt x="977987" y="1664019"/>
                  <a:pt x="980839" y="1666871"/>
                  <a:pt x="985972" y="1668582"/>
                </a:cubicBezTo>
                <a:cubicBezTo>
                  <a:pt x="988253" y="1669153"/>
                  <a:pt x="990535" y="1670293"/>
                  <a:pt x="992246" y="1670293"/>
                </a:cubicBezTo>
                <a:cubicBezTo>
                  <a:pt x="993957" y="1670293"/>
                  <a:pt x="995668" y="1670293"/>
                  <a:pt x="996809" y="1671434"/>
                </a:cubicBezTo>
                <a:cubicBezTo>
                  <a:pt x="1000802" y="1674856"/>
                  <a:pt x="1005365" y="1677138"/>
                  <a:pt x="1006505" y="1682841"/>
                </a:cubicBezTo>
                <a:cubicBezTo>
                  <a:pt x="1007646" y="1689116"/>
                  <a:pt x="1012779" y="1690256"/>
                  <a:pt x="1017913" y="1691397"/>
                </a:cubicBezTo>
                <a:cubicBezTo>
                  <a:pt x="1019624" y="1691397"/>
                  <a:pt x="1021335" y="1691397"/>
                  <a:pt x="1023046" y="1690827"/>
                </a:cubicBezTo>
                <a:cubicBezTo>
                  <a:pt x="1028749" y="1688545"/>
                  <a:pt x="1033312" y="1690827"/>
                  <a:pt x="1036735" y="1694819"/>
                </a:cubicBezTo>
                <a:cubicBezTo>
                  <a:pt x="1039587" y="1698241"/>
                  <a:pt x="1044150" y="1699952"/>
                  <a:pt x="1047572" y="1702804"/>
                </a:cubicBezTo>
                <a:cubicBezTo>
                  <a:pt x="1051564" y="1706227"/>
                  <a:pt x="1053275" y="1705656"/>
                  <a:pt x="1057839" y="1702234"/>
                </a:cubicBezTo>
                <a:cubicBezTo>
                  <a:pt x="1060120" y="1700523"/>
                  <a:pt x="1060690" y="1698812"/>
                  <a:pt x="1059550" y="1695960"/>
                </a:cubicBezTo>
                <a:cubicBezTo>
                  <a:pt x="1058979" y="1694249"/>
                  <a:pt x="1057839" y="1691967"/>
                  <a:pt x="1059550" y="1691397"/>
                </a:cubicBezTo>
                <a:cubicBezTo>
                  <a:pt x="1064112" y="1688545"/>
                  <a:pt x="1066394" y="1683982"/>
                  <a:pt x="1069816" y="1679989"/>
                </a:cubicBezTo>
                <a:cubicBezTo>
                  <a:pt x="1070386" y="1679419"/>
                  <a:pt x="1073238" y="1679419"/>
                  <a:pt x="1074379" y="1679989"/>
                </a:cubicBezTo>
                <a:cubicBezTo>
                  <a:pt x="1079512" y="1682271"/>
                  <a:pt x="1082935" y="1686264"/>
                  <a:pt x="1083505" y="1691397"/>
                </a:cubicBezTo>
                <a:cubicBezTo>
                  <a:pt x="1084075" y="1695390"/>
                  <a:pt x="1085216" y="1699382"/>
                  <a:pt x="1087497" y="1702234"/>
                </a:cubicBezTo>
                <a:cubicBezTo>
                  <a:pt x="1090920" y="1706227"/>
                  <a:pt x="1091490" y="1711930"/>
                  <a:pt x="1095483" y="1715352"/>
                </a:cubicBezTo>
                <a:cubicBezTo>
                  <a:pt x="1096624" y="1716493"/>
                  <a:pt x="1096624" y="1718774"/>
                  <a:pt x="1096624" y="1719915"/>
                </a:cubicBezTo>
                <a:cubicBezTo>
                  <a:pt x="1096624" y="1727330"/>
                  <a:pt x="1097194" y="1734745"/>
                  <a:pt x="1096053" y="1742159"/>
                </a:cubicBezTo>
                <a:cubicBezTo>
                  <a:pt x="1095483" y="1746723"/>
                  <a:pt x="1096053" y="1750145"/>
                  <a:pt x="1098335" y="1753567"/>
                </a:cubicBezTo>
                <a:cubicBezTo>
                  <a:pt x="1099475" y="1755278"/>
                  <a:pt x="1098905" y="1756990"/>
                  <a:pt x="1098335" y="1758130"/>
                </a:cubicBezTo>
                <a:cubicBezTo>
                  <a:pt x="1094913" y="1763264"/>
                  <a:pt x="1091490" y="1768967"/>
                  <a:pt x="1085786" y="1771819"/>
                </a:cubicBezTo>
                <a:cubicBezTo>
                  <a:pt x="1079512" y="1774671"/>
                  <a:pt x="1075520" y="1779233"/>
                  <a:pt x="1074379" y="1785508"/>
                </a:cubicBezTo>
                <a:cubicBezTo>
                  <a:pt x="1073238" y="1788930"/>
                  <a:pt x="1071527" y="1791782"/>
                  <a:pt x="1068105" y="1792922"/>
                </a:cubicBezTo>
                <a:cubicBezTo>
                  <a:pt x="1065253" y="1794634"/>
                  <a:pt x="1061831" y="1795774"/>
                  <a:pt x="1058979" y="1798056"/>
                </a:cubicBezTo>
                <a:cubicBezTo>
                  <a:pt x="1057839" y="1798626"/>
                  <a:pt x="1057268" y="1799767"/>
                  <a:pt x="1057268" y="1800908"/>
                </a:cubicBezTo>
                <a:cubicBezTo>
                  <a:pt x="1053846" y="1815167"/>
                  <a:pt x="1054416" y="1815167"/>
                  <a:pt x="1048712" y="1824293"/>
                </a:cubicBezTo>
                <a:cubicBezTo>
                  <a:pt x="1048142" y="1825434"/>
                  <a:pt x="1047001" y="1826004"/>
                  <a:pt x="1047001" y="1827145"/>
                </a:cubicBezTo>
                <a:cubicBezTo>
                  <a:pt x="1046431" y="1832848"/>
                  <a:pt x="1045861" y="1838552"/>
                  <a:pt x="1046431" y="1844256"/>
                </a:cubicBezTo>
                <a:cubicBezTo>
                  <a:pt x="1047001" y="1848819"/>
                  <a:pt x="1051564" y="1851100"/>
                  <a:pt x="1055557" y="1853381"/>
                </a:cubicBezTo>
                <a:cubicBezTo>
                  <a:pt x="1055557" y="1853381"/>
                  <a:pt x="1056698" y="1852811"/>
                  <a:pt x="1056698" y="1852811"/>
                </a:cubicBezTo>
                <a:cubicBezTo>
                  <a:pt x="1057268" y="1851671"/>
                  <a:pt x="1057839" y="1851100"/>
                  <a:pt x="1058409" y="1849959"/>
                </a:cubicBezTo>
                <a:cubicBezTo>
                  <a:pt x="1058979" y="1851100"/>
                  <a:pt x="1059550" y="1851671"/>
                  <a:pt x="1058979" y="1852811"/>
                </a:cubicBezTo>
                <a:cubicBezTo>
                  <a:pt x="1058979" y="1855663"/>
                  <a:pt x="1057839" y="1858515"/>
                  <a:pt x="1055557" y="1860226"/>
                </a:cubicBezTo>
                <a:cubicBezTo>
                  <a:pt x="1052135" y="1862508"/>
                  <a:pt x="1048712" y="1864789"/>
                  <a:pt x="1045861" y="1867070"/>
                </a:cubicBezTo>
                <a:cubicBezTo>
                  <a:pt x="1041298" y="1871063"/>
                  <a:pt x="1038446" y="1875626"/>
                  <a:pt x="1040727" y="1881900"/>
                </a:cubicBezTo>
                <a:cubicBezTo>
                  <a:pt x="1041868" y="1884752"/>
                  <a:pt x="1042438" y="1887604"/>
                  <a:pt x="1042438" y="1890455"/>
                </a:cubicBezTo>
                <a:cubicBezTo>
                  <a:pt x="1042438" y="1892167"/>
                  <a:pt x="1042438" y="1893878"/>
                  <a:pt x="1041868" y="1895589"/>
                </a:cubicBezTo>
                <a:cubicBezTo>
                  <a:pt x="1040727" y="1899011"/>
                  <a:pt x="1041868" y="1901292"/>
                  <a:pt x="1044720" y="1903004"/>
                </a:cubicBezTo>
                <a:cubicBezTo>
                  <a:pt x="1048142" y="1905285"/>
                  <a:pt x="1051564" y="1906996"/>
                  <a:pt x="1054987" y="1908708"/>
                </a:cubicBezTo>
                <a:cubicBezTo>
                  <a:pt x="1058979" y="1910989"/>
                  <a:pt x="1062972" y="1913841"/>
                  <a:pt x="1064683" y="1918404"/>
                </a:cubicBezTo>
                <a:cubicBezTo>
                  <a:pt x="1066394" y="1922397"/>
                  <a:pt x="1068675" y="1925248"/>
                  <a:pt x="1071527" y="1928100"/>
                </a:cubicBezTo>
                <a:cubicBezTo>
                  <a:pt x="1073238" y="1929241"/>
                  <a:pt x="1074950" y="1931522"/>
                  <a:pt x="1075520" y="1933804"/>
                </a:cubicBezTo>
                <a:cubicBezTo>
                  <a:pt x="1077801" y="1941218"/>
                  <a:pt x="1082364" y="1946922"/>
                  <a:pt x="1084646" y="1954337"/>
                </a:cubicBezTo>
                <a:cubicBezTo>
                  <a:pt x="1088068" y="1963463"/>
                  <a:pt x="1093201" y="1971448"/>
                  <a:pt x="1098335" y="1979433"/>
                </a:cubicBezTo>
                <a:cubicBezTo>
                  <a:pt x="1104038" y="1987989"/>
                  <a:pt x="1109172" y="1996544"/>
                  <a:pt x="1114305" y="2005670"/>
                </a:cubicBezTo>
                <a:cubicBezTo>
                  <a:pt x="1114875" y="2006811"/>
                  <a:pt x="1116016" y="2009092"/>
                  <a:pt x="1115446" y="2010233"/>
                </a:cubicBezTo>
                <a:cubicBezTo>
                  <a:pt x="1114305" y="2015366"/>
                  <a:pt x="1117157" y="2018788"/>
                  <a:pt x="1120579" y="2022211"/>
                </a:cubicBezTo>
                <a:cubicBezTo>
                  <a:pt x="1130275" y="2033048"/>
                  <a:pt x="1143394" y="2039322"/>
                  <a:pt x="1154231" y="2047878"/>
                </a:cubicBezTo>
                <a:cubicBezTo>
                  <a:pt x="1156512" y="2049588"/>
                  <a:pt x="1159364" y="2049588"/>
                  <a:pt x="1162216" y="2050730"/>
                </a:cubicBezTo>
                <a:cubicBezTo>
                  <a:pt x="1168490" y="2053581"/>
                  <a:pt x="1174764" y="2056433"/>
                  <a:pt x="1179897" y="2060996"/>
                </a:cubicBezTo>
                <a:cubicBezTo>
                  <a:pt x="1186172" y="2067270"/>
                  <a:pt x="1193586" y="2072973"/>
                  <a:pt x="1200431" y="2079248"/>
                </a:cubicBezTo>
                <a:cubicBezTo>
                  <a:pt x="1202142" y="2080959"/>
                  <a:pt x="1203283" y="2082670"/>
                  <a:pt x="1203283" y="2084952"/>
                </a:cubicBezTo>
                <a:cubicBezTo>
                  <a:pt x="1203853" y="2087803"/>
                  <a:pt x="1203853" y="2090655"/>
                  <a:pt x="1204423" y="2093507"/>
                </a:cubicBezTo>
                <a:cubicBezTo>
                  <a:pt x="1205564" y="2099211"/>
                  <a:pt x="1206705" y="2104915"/>
                  <a:pt x="1204994" y="2110618"/>
                </a:cubicBezTo>
                <a:cubicBezTo>
                  <a:pt x="1204423" y="2112329"/>
                  <a:pt x="1204994" y="2115181"/>
                  <a:pt x="1205564" y="2117462"/>
                </a:cubicBezTo>
                <a:cubicBezTo>
                  <a:pt x="1208986" y="2128870"/>
                  <a:pt x="1208416" y="2139707"/>
                  <a:pt x="1205564" y="2151114"/>
                </a:cubicBezTo>
                <a:cubicBezTo>
                  <a:pt x="1204994" y="2152825"/>
                  <a:pt x="1204994" y="2154536"/>
                  <a:pt x="1204994" y="2156248"/>
                </a:cubicBezTo>
                <a:cubicBezTo>
                  <a:pt x="1208986" y="2173359"/>
                  <a:pt x="1206705" y="2190470"/>
                  <a:pt x="1207275" y="2207010"/>
                </a:cubicBezTo>
                <a:cubicBezTo>
                  <a:pt x="1207275" y="2211573"/>
                  <a:pt x="1206705" y="2216137"/>
                  <a:pt x="1205564" y="2220699"/>
                </a:cubicBezTo>
                <a:cubicBezTo>
                  <a:pt x="1204423" y="2226403"/>
                  <a:pt x="1203283" y="2232106"/>
                  <a:pt x="1202142" y="2237240"/>
                </a:cubicBezTo>
                <a:cubicBezTo>
                  <a:pt x="1201001" y="2240662"/>
                  <a:pt x="1201001" y="2244084"/>
                  <a:pt x="1202142" y="2247507"/>
                </a:cubicBezTo>
                <a:cubicBezTo>
                  <a:pt x="1203853" y="2252640"/>
                  <a:pt x="1203853" y="2257773"/>
                  <a:pt x="1202142" y="2262336"/>
                </a:cubicBezTo>
                <a:cubicBezTo>
                  <a:pt x="1200431" y="2267470"/>
                  <a:pt x="1199860" y="2272602"/>
                  <a:pt x="1202142" y="2277166"/>
                </a:cubicBezTo>
                <a:cubicBezTo>
                  <a:pt x="1204994" y="2283440"/>
                  <a:pt x="1203283" y="2290855"/>
                  <a:pt x="1205564" y="2297129"/>
                </a:cubicBezTo>
                <a:cubicBezTo>
                  <a:pt x="1206705" y="2299980"/>
                  <a:pt x="1205564" y="2303973"/>
                  <a:pt x="1205564" y="2307396"/>
                </a:cubicBezTo>
                <a:cubicBezTo>
                  <a:pt x="1205564" y="2310247"/>
                  <a:pt x="1206134" y="2313099"/>
                  <a:pt x="1206705" y="2315951"/>
                </a:cubicBezTo>
                <a:cubicBezTo>
                  <a:pt x="1207275" y="2318803"/>
                  <a:pt x="1207275" y="2321655"/>
                  <a:pt x="1206134" y="2324507"/>
                </a:cubicBezTo>
                <a:cubicBezTo>
                  <a:pt x="1204994" y="2328499"/>
                  <a:pt x="1203853" y="2331921"/>
                  <a:pt x="1202712" y="2335914"/>
                </a:cubicBezTo>
                <a:cubicBezTo>
                  <a:pt x="1199860" y="2348462"/>
                  <a:pt x="1197008" y="2361581"/>
                  <a:pt x="1193586" y="2374128"/>
                </a:cubicBezTo>
                <a:cubicBezTo>
                  <a:pt x="1193016" y="2376410"/>
                  <a:pt x="1192445" y="2378692"/>
                  <a:pt x="1190734" y="2380402"/>
                </a:cubicBezTo>
                <a:cubicBezTo>
                  <a:pt x="1186742" y="2383824"/>
                  <a:pt x="1186742" y="2387817"/>
                  <a:pt x="1189023" y="2391239"/>
                </a:cubicBezTo>
                <a:cubicBezTo>
                  <a:pt x="1193016" y="2396943"/>
                  <a:pt x="1193016" y="2404358"/>
                  <a:pt x="1197008" y="2410062"/>
                </a:cubicBezTo>
                <a:cubicBezTo>
                  <a:pt x="1200431" y="2415195"/>
                  <a:pt x="1199860" y="2420898"/>
                  <a:pt x="1197008" y="2426602"/>
                </a:cubicBezTo>
                <a:cubicBezTo>
                  <a:pt x="1195297" y="2430025"/>
                  <a:pt x="1194727" y="2432877"/>
                  <a:pt x="1195297" y="2436299"/>
                </a:cubicBezTo>
                <a:cubicBezTo>
                  <a:pt x="1195867" y="2439721"/>
                  <a:pt x="1195297" y="2443143"/>
                  <a:pt x="1195297" y="2446565"/>
                </a:cubicBezTo>
                <a:cubicBezTo>
                  <a:pt x="1195297" y="2450558"/>
                  <a:pt x="1196438" y="2454550"/>
                  <a:pt x="1199290" y="2457402"/>
                </a:cubicBezTo>
                <a:cubicBezTo>
                  <a:pt x="1200431" y="2459113"/>
                  <a:pt x="1202142" y="2460824"/>
                  <a:pt x="1203283" y="2462536"/>
                </a:cubicBezTo>
                <a:cubicBezTo>
                  <a:pt x="1197008" y="2462536"/>
                  <a:pt x="1195867" y="2463106"/>
                  <a:pt x="1194727" y="2467669"/>
                </a:cubicBezTo>
                <a:cubicBezTo>
                  <a:pt x="1194156" y="2469380"/>
                  <a:pt x="1193586" y="2471091"/>
                  <a:pt x="1193586" y="2472802"/>
                </a:cubicBezTo>
                <a:cubicBezTo>
                  <a:pt x="1194156" y="2478506"/>
                  <a:pt x="1195297" y="2483639"/>
                  <a:pt x="1196438" y="2489343"/>
                </a:cubicBezTo>
                <a:cubicBezTo>
                  <a:pt x="1197008" y="2491054"/>
                  <a:pt x="1201001" y="2492194"/>
                  <a:pt x="1202142" y="2491054"/>
                </a:cubicBezTo>
                <a:cubicBezTo>
                  <a:pt x="1204423" y="2489343"/>
                  <a:pt x="1206134" y="2487062"/>
                  <a:pt x="1206134" y="2484210"/>
                </a:cubicBezTo>
                <a:cubicBezTo>
                  <a:pt x="1206134" y="2480217"/>
                  <a:pt x="1206134" y="2476795"/>
                  <a:pt x="1206705" y="2472802"/>
                </a:cubicBezTo>
                <a:cubicBezTo>
                  <a:pt x="1207275" y="2469380"/>
                  <a:pt x="1205564" y="2466528"/>
                  <a:pt x="1203283" y="2463676"/>
                </a:cubicBezTo>
                <a:cubicBezTo>
                  <a:pt x="1206134" y="2464247"/>
                  <a:pt x="1208986" y="2463676"/>
                  <a:pt x="1211268" y="2461965"/>
                </a:cubicBezTo>
                <a:cubicBezTo>
                  <a:pt x="1213549" y="2460824"/>
                  <a:pt x="1213549" y="2461395"/>
                  <a:pt x="1214119" y="2464247"/>
                </a:cubicBezTo>
                <a:cubicBezTo>
                  <a:pt x="1214690" y="2465958"/>
                  <a:pt x="1215260" y="2467669"/>
                  <a:pt x="1215260" y="2468809"/>
                </a:cubicBezTo>
                <a:cubicBezTo>
                  <a:pt x="1214690" y="2476225"/>
                  <a:pt x="1213549" y="2483639"/>
                  <a:pt x="1213549" y="2490484"/>
                </a:cubicBezTo>
                <a:cubicBezTo>
                  <a:pt x="1214119" y="2497898"/>
                  <a:pt x="1212979" y="2504743"/>
                  <a:pt x="1211838" y="2512157"/>
                </a:cubicBezTo>
                <a:cubicBezTo>
                  <a:pt x="1211268" y="2514439"/>
                  <a:pt x="1211268" y="2516721"/>
                  <a:pt x="1212408" y="2518432"/>
                </a:cubicBezTo>
                <a:cubicBezTo>
                  <a:pt x="1216401" y="2525276"/>
                  <a:pt x="1215260" y="2531550"/>
                  <a:pt x="1211838" y="2537824"/>
                </a:cubicBezTo>
                <a:cubicBezTo>
                  <a:pt x="1211268" y="2538965"/>
                  <a:pt x="1210127" y="2539535"/>
                  <a:pt x="1208986" y="2538965"/>
                </a:cubicBezTo>
                <a:cubicBezTo>
                  <a:pt x="1208416" y="2538965"/>
                  <a:pt x="1207845" y="2538395"/>
                  <a:pt x="1207845" y="2537824"/>
                </a:cubicBezTo>
                <a:cubicBezTo>
                  <a:pt x="1207275" y="2536113"/>
                  <a:pt x="1206705" y="2533832"/>
                  <a:pt x="1205564" y="2532120"/>
                </a:cubicBezTo>
                <a:cubicBezTo>
                  <a:pt x="1200431" y="2532120"/>
                  <a:pt x="1196438" y="2534972"/>
                  <a:pt x="1195297" y="2538965"/>
                </a:cubicBezTo>
                <a:cubicBezTo>
                  <a:pt x="1194156" y="2544669"/>
                  <a:pt x="1190734" y="2549231"/>
                  <a:pt x="1188453" y="2554365"/>
                </a:cubicBezTo>
                <a:cubicBezTo>
                  <a:pt x="1187883" y="2554935"/>
                  <a:pt x="1189023" y="2556646"/>
                  <a:pt x="1189594" y="2557217"/>
                </a:cubicBezTo>
                <a:cubicBezTo>
                  <a:pt x="1190164" y="2557787"/>
                  <a:pt x="1191875" y="2558358"/>
                  <a:pt x="1192445" y="2558358"/>
                </a:cubicBezTo>
                <a:cubicBezTo>
                  <a:pt x="1194156" y="2557787"/>
                  <a:pt x="1195297" y="2556076"/>
                  <a:pt x="1196438" y="2556076"/>
                </a:cubicBezTo>
                <a:cubicBezTo>
                  <a:pt x="1199860" y="2556076"/>
                  <a:pt x="1203283" y="2557217"/>
                  <a:pt x="1206134" y="2557787"/>
                </a:cubicBezTo>
                <a:cubicBezTo>
                  <a:pt x="1207845" y="2558358"/>
                  <a:pt x="1209556" y="2561210"/>
                  <a:pt x="1208986" y="2563491"/>
                </a:cubicBezTo>
                <a:cubicBezTo>
                  <a:pt x="1207845" y="2568054"/>
                  <a:pt x="1206705" y="2572046"/>
                  <a:pt x="1207845" y="2576609"/>
                </a:cubicBezTo>
                <a:cubicBezTo>
                  <a:pt x="1207845" y="2576609"/>
                  <a:pt x="1208416" y="2576609"/>
                  <a:pt x="1208416" y="2576609"/>
                </a:cubicBezTo>
                <a:cubicBezTo>
                  <a:pt x="1208416" y="2577180"/>
                  <a:pt x="1208416" y="2577180"/>
                  <a:pt x="1208416" y="2577180"/>
                </a:cubicBezTo>
                <a:cubicBezTo>
                  <a:pt x="1208986" y="2577180"/>
                  <a:pt x="1208986" y="2577180"/>
                  <a:pt x="1208986" y="2577750"/>
                </a:cubicBezTo>
                <a:cubicBezTo>
                  <a:pt x="1208986" y="2578321"/>
                  <a:pt x="1208416" y="2578321"/>
                  <a:pt x="1208416" y="2577180"/>
                </a:cubicBezTo>
                <a:cubicBezTo>
                  <a:pt x="1208416" y="2577180"/>
                  <a:pt x="1207845" y="2577180"/>
                  <a:pt x="1207845" y="2577180"/>
                </a:cubicBezTo>
                <a:cubicBezTo>
                  <a:pt x="1207845" y="2577180"/>
                  <a:pt x="1207845" y="2577180"/>
                  <a:pt x="1207845" y="2576609"/>
                </a:cubicBezTo>
                <a:cubicBezTo>
                  <a:pt x="1204994" y="2577180"/>
                  <a:pt x="1201571" y="2577750"/>
                  <a:pt x="1199290" y="2580031"/>
                </a:cubicBezTo>
                <a:cubicBezTo>
                  <a:pt x="1197579" y="2581743"/>
                  <a:pt x="1196438" y="2583453"/>
                  <a:pt x="1197008" y="2585735"/>
                </a:cubicBezTo>
                <a:cubicBezTo>
                  <a:pt x="1197579" y="2588017"/>
                  <a:pt x="1198149" y="2590298"/>
                  <a:pt x="1198719" y="2592009"/>
                </a:cubicBezTo>
                <a:cubicBezTo>
                  <a:pt x="1199290" y="2593720"/>
                  <a:pt x="1201001" y="2594861"/>
                  <a:pt x="1201571" y="2596002"/>
                </a:cubicBezTo>
                <a:cubicBezTo>
                  <a:pt x="1201571" y="2598284"/>
                  <a:pt x="1201001" y="2600565"/>
                  <a:pt x="1202712" y="2602276"/>
                </a:cubicBezTo>
                <a:cubicBezTo>
                  <a:pt x="1203283" y="2602846"/>
                  <a:pt x="1203853" y="2603416"/>
                  <a:pt x="1204994" y="2603987"/>
                </a:cubicBezTo>
                <a:lnTo>
                  <a:pt x="1205564" y="2603416"/>
                </a:lnTo>
                <a:lnTo>
                  <a:pt x="1204994" y="2603987"/>
                </a:lnTo>
                <a:cubicBezTo>
                  <a:pt x="1204994" y="2603987"/>
                  <a:pt x="1204994" y="2603987"/>
                  <a:pt x="1204423" y="2603987"/>
                </a:cubicBezTo>
                <a:cubicBezTo>
                  <a:pt x="1204423" y="2605698"/>
                  <a:pt x="1204423" y="2607409"/>
                  <a:pt x="1203853" y="2608550"/>
                </a:cubicBezTo>
                <a:cubicBezTo>
                  <a:pt x="1203283" y="2613683"/>
                  <a:pt x="1203283" y="2613113"/>
                  <a:pt x="1207275" y="2615965"/>
                </a:cubicBezTo>
                <a:cubicBezTo>
                  <a:pt x="1209556" y="2617676"/>
                  <a:pt x="1212408" y="2619387"/>
                  <a:pt x="1214690" y="2621098"/>
                </a:cubicBezTo>
                <a:cubicBezTo>
                  <a:pt x="1214690" y="2621098"/>
                  <a:pt x="1214690" y="2621098"/>
                  <a:pt x="1214690" y="2621669"/>
                </a:cubicBezTo>
                <a:cubicBezTo>
                  <a:pt x="1214690" y="2621669"/>
                  <a:pt x="1214690" y="2621669"/>
                  <a:pt x="1214690" y="2621669"/>
                </a:cubicBezTo>
                <a:cubicBezTo>
                  <a:pt x="1216971" y="2625091"/>
                  <a:pt x="1216971" y="2625661"/>
                  <a:pt x="1214690" y="2628513"/>
                </a:cubicBezTo>
                <a:cubicBezTo>
                  <a:pt x="1214690" y="2628513"/>
                  <a:pt x="1214690" y="2628513"/>
                  <a:pt x="1214119" y="2628513"/>
                </a:cubicBezTo>
                <a:cubicBezTo>
                  <a:pt x="1214119" y="2628513"/>
                  <a:pt x="1214119" y="2629083"/>
                  <a:pt x="1214119" y="2629083"/>
                </a:cubicBezTo>
                <a:lnTo>
                  <a:pt x="1214690" y="2628513"/>
                </a:lnTo>
                <a:cubicBezTo>
                  <a:pt x="1214690" y="2634216"/>
                  <a:pt x="1216401" y="2639350"/>
                  <a:pt x="1214690" y="2645054"/>
                </a:cubicBezTo>
                <a:cubicBezTo>
                  <a:pt x="1214119" y="2647335"/>
                  <a:pt x="1215830" y="2649046"/>
                  <a:pt x="1218682" y="2649046"/>
                </a:cubicBezTo>
                <a:cubicBezTo>
                  <a:pt x="1220964" y="2649046"/>
                  <a:pt x="1222675" y="2647905"/>
                  <a:pt x="1222675" y="2645054"/>
                </a:cubicBezTo>
                <a:cubicBezTo>
                  <a:pt x="1223245" y="2641061"/>
                  <a:pt x="1222675" y="2636498"/>
                  <a:pt x="1224386" y="2632506"/>
                </a:cubicBezTo>
                <a:cubicBezTo>
                  <a:pt x="1224386" y="2632506"/>
                  <a:pt x="1224386" y="2632506"/>
                  <a:pt x="1224386" y="2632506"/>
                </a:cubicBezTo>
                <a:lnTo>
                  <a:pt x="1223816" y="2631365"/>
                </a:lnTo>
                <a:lnTo>
                  <a:pt x="1224957" y="2631935"/>
                </a:lnTo>
                <a:cubicBezTo>
                  <a:pt x="1224957" y="2631935"/>
                  <a:pt x="1224957" y="2632506"/>
                  <a:pt x="1224957" y="2632506"/>
                </a:cubicBezTo>
                <a:cubicBezTo>
                  <a:pt x="1226668" y="2634216"/>
                  <a:pt x="1227808" y="2635928"/>
                  <a:pt x="1227808" y="2638209"/>
                </a:cubicBezTo>
                <a:cubicBezTo>
                  <a:pt x="1227808" y="2640490"/>
                  <a:pt x="1228379" y="2642772"/>
                  <a:pt x="1230090" y="2644483"/>
                </a:cubicBezTo>
                <a:cubicBezTo>
                  <a:pt x="1231801" y="2646194"/>
                  <a:pt x="1232371" y="2647905"/>
                  <a:pt x="1230660" y="2650187"/>
                </a:cubicBezTo>
                <a:cubicBezTo>
                  <a:pt x="1229519" y="2651898"/>
                  <a:pt x="1227808" y="2653609"/>
                  <a:pt x="1225527" y="2653609"/>
                </a:cubicBezTo>
                <a:cubicBezTo>
                  <a:pt x="1224386" y="2653609"/>
                  <a:pt x="1223245" y="2653039"/>
                  <a:pt x="1222105" y="2653609"/>
                </a:cubicBezTo>
                <a:cubicBezTo>
                  <a:pt x="1220964" y="2653609"/>
                  <a:pt x="1220394" y="2654750"/>
                  <a:pt x="1219823" y="2655891"/>
                </a:cubicBezTo>
                <a:cubicBezTo>
                  <a:pt x="1219253" y="2657031"/>
                  <a:pt x="1219823" y="2658172"/>
                  <a:pt x="1220964" y="2658743"/>
                </a:cubicBezTo>
                <a:cubicBezTo>
                  <a:pt x="1222675" y="2659313"/>
                  <a:pt x="1224386" y="2659883"/>
                  <a:pt x="1225527" y="2659883"/>
                </a:cubicBezTo>
                <a:cubicBezTo>
                  <a:pt x="1231230" y="2660453"/>
                  <a:pt x="1232371" y="2665016"/>
                  <a:pt x="1234653" y="2668439"/>
                </a:cubicBezTo>
                <a:cubicBezTo>
                  <a:pt x="1233512" y="2671861"/>
                  <a:pt x="1235223" y="2673572"/>
                  <a:pt x="1237505" y="2675283"/>
                </a:cubicBezTo>
                <a:cubicBezTo>
                  <a:pt x="1240927" y="2677564"/>
                  <a:pt x="1244349" y="2680416"/>
                  <a:pt x="1247771" y="2682698"/>
                </a:cubicBezTo>
                <a:cubicBezTo>
                  <a:pt x="1248341" y="2682698"/>
                  <a:pt x="1248341" y="2682698"/>
                  <a:pt x="1248912" y="2682698"/>
                </a:cubicBezTo>
                <a:cubicBezTo>
                  <a:pt x="1248912" y="2683268"/>
                  <a:pt x="1248912" y="2683268"/>
                  <a:pt x="1249482" y="2683268"/>
                </a:cubicBezTo>
                <a:cubicBezTo>
                  <a:pt x="1250623" y="2683839"/>
                  <a:pt x="1251193" y="2684409"/>
                  <a:pt x="1251764" y="2685550"/>
                </a:cubicBezTo>
                <a:cubicBezTo>
                  <a:pt x="1252334" y="2685550"/>
                  <a:pt x="1252334" y="2686120"/>
                  <a:pt x="1252334" y="2686120"/>
                </a:cubicBezTo>
                <a:lnTo>
                  <a:pt x="1252904" y="2686691"/>
                </a:lnTo>
                <a:lnTo>
                  <a:pt x="1252334" y="2686120"/>
                </a:lnTo>
                <a:cubicBezTo>
                  <a:pt x="1252334" y="2686120"/>
                  <a:pt x="1252334" y="2685550"/>
                  <a:pt x="1251764" y="2685550"/>
                </a:cubicBezTo>
                <a:cubicBezTo>
                  <a:pt x="1250623" y="2684979"/>
                  <a:pt x="1250053" y="2684409"/>
                  <a:pt x="1249482" y="2683268"/>
                </a:cubicBezTo>
                <a:cubicBezTo>
                  <a:pt x="1248912" y="2683268"/>
                  <a:pt x="1248912" y="2682698"/>
                  <a:pt x="1248912" y="2682698"/>
                </a:cubicBezTo>
                <a:cubicBezTo>
                  <a:pt x="1248912" y="2682698"/>
                  <a:pt x="1248341" y="2682128"/>
                  <a:pt x="1248341" y="2682128"/>
                </a:cubicBezTo>
                <a:cubicBezTo>
                  <a:pt x="1243779" y="2682698"/>
                  <a:pt x="1238645" y="2682128"/>
                  <a:pt x="1234653" y="2679276"/>
                </a:cubicBezTo>
                <a:cubicBezTo>
                  <a:pt x="1234082" y="2678705"/>
                  <a:pt x="1232371" y="2678705"/>
                  <a:pt x="1231230" y="2678705"/>
                </a:cubicBezTo>
                <a:cubicBezTo>
                  <a:pt x="1230660" y="2678705"/>
                  <a:pt x="1230090" y="2679276"/>
                  <a:pt x="1230090" y="2679846"/>
                </a:cubicBezTo>
                <a:cubicBezTo>
                  <a:pt x="1230090" y="2680987"/>
                  <a:pt x="1230090" y="2682128"/>
                  <a:pt x="1231230" y="2682698"/>
                </a:cubicBezTo>
                <a:cubicBezTo>
                  <a:pt x="1238075" y="2687261"/>
                  <a:pt x="1244919" y="2691824"/>
                  <a:pt x="1250623" y="2698098"/>
                </a:cubicBezTo>
                <a:cubicBezTo>
                  <a:pt x="1252904" y="2700379"/>
                  <a:pt x="1256327" y="2701520"/>
                  <a:pt x="1259179" y="2702661"/>
                </a:cubicBezTo>
                <a:cubicBezTo>
                  <a:pt x="1260890" y="2703231"/>
                  <a:pt x="1263742" y="2702661"/>
                  <a:pt x="1265453" y="2702661"/>
                </a:cubicBezTo>
                <a:cubicBezTo>
                  <a:pt x="1266023" y="2701520"/>
                  <a:pt x="1266593" y="2700379"/>
                  <a:pt x="1267164" y="2698668"/>
                </a:cubicBezTo>
                <a:cubicBezTo>
                  <a:pt x="1267164" y="2698098"/>
                  <a:pt x="1267734" y="2697527"/>
                  <a:pt x="1268304" y="2697527"/>
                </a:cubicBezTo>
                <a:cubicBezTo>
                  <a:pt x="1269445" y="2697527"/>
                  <a:pt x="1270015" y="2698098"/>
                  <a:pt x="1269445" y="2699809"/>
                </a:cubicBezTo>
                <a:cubicBezTo>
                  <a:pt x="1268875" y="2700379"/>
                  <a:pt x="1269445" y="2701520"/>
                  <a:pt x="1269445" y="2702661"/>
                </a:cubicBezTo>
                <a:cubicBezTo>
                  <a:pt x="1270586" y="2703231"/>
                  <a:pt x="1271156" y="2703231"/>
                  <a:pt x="1272297" y="2703802"/>
                </a:cubicBezTo>
                <a:cubicBezTo>
                  <a:pt x="1275719" y="2704942"/>
                  <a:pt x="1278571" y="2706083"/>
                  <a:pt x="1277431" y="2710646"/>
                </a:cubicBezTo>
                <a:cubicBezTo>
                  <a:pt x="1276860" y="2711786"/>
                  <a:pt x="1277431" y="2712928"/>
                  <a:pt x="1279142" y="2712928"/>
                </a:cubicBezTo>
                <a:cubicBezTo>
                  <a:pt x="1283134" y="2714068"/>
                  <a:pt x="1285986" y="2716350"/>
                  <a:pt x="1287126" y="2720342"/>
                </a:cubicBezTo>
                <a:cubicBezTo>
                  <a:pt x="1288267" y="2722624"/>
                  <a:pt x="1290549" y="2722624"/>
                  <a:pt x="1292830" y="2723194"/>
                </a:cubicBezTo>
                <a:cubicBezTo>
                  <a:pt x="1294542" y="2720913"/>
                  <a:pt x="1296253" y="2717490"/>
                  <a:pt x="1299104" y="2716350"/>
                </a:cubicBezTo>
                <a:cubicBezTo>
                  <a:pt x="1300245" y="2715779"/>
                  <a:pt x="1301386" y="2715779"/>
                  <a:pt x="1301956" y="2716920"/>
                </a:cubicBezTo>
                <a:cubicBezTo>
                  <a:pt x="1302527" y="2718061"/>
                  <a:pt x="1302527" y="2719201"/>
                  <a:pt x="1301956" y="2720342"/>
                </a:cubicBezTo>
                <a:cubicBezTo>
                  <a:pt x="1301956" y="2722624"/>
                  <a:pt x="1301386" y="2724905"/>
                  <a:pt x="1303667" y="2726617"/>
                </a:cubicBezTo>
                <a:cubicBezTo>
                  <a:pt x="1305378" y="2727757"/>
                  <a:pt x="1307660" y="2728327"/>
                  <a:pt x="1309941" y="2728897"/>
                </a:cubicBezTo>
                <a:cubicBezTo>
                  <a:pt x="1311653" y="2728897"/>
                  <a:pt x="1313364" y="2728327"/>
                  <a:pt x="1315075" y="2728327"/>
                </a:cubicBezTo>
                <a:cubicBezTo>
                  <a:pt x="1317356" y="2728327"/>
                  <a:pt x="1319638" y="2728327"/>
                  <a:pt x="1321919" y="2728897"/>
                </a:cubicBezTo>
                <a:cubicBezTo>
                  <a:pt x="1325341" y="2728897"/>
                  <a:pt x="1325341" y="2728897"/>
                  <a:pt x="1324200" y="2723765"/>
                </a:cubicBezTo>
                <a:cubicBezTo>
                  <a:pt x="1324200" y="2723765"/>
                  <a:pt x="1323630" y="2723765"/>
                  <a:pt x="1323630" y="2723765"/>
                </a:cubicBezTo>
                <a:cubicBezTo>
                  <a:pt x="1323630" y="2723194"/>
                  <a:pt x="1323630" y="2723194"/>
                  <a:pt x="1323630" y="2723194"/>
                </a:cubicBezTo>
                <a:cubicBezTo>
                  <a:pt x="1323630" y="2723194"/>
                  <a:pt x="1323060" y="2722624"/>
                  <a:pt x="1323060" y="2722624"/>
                </a:cubicBezTo>
                <a:cubicBezTo>
                  <a:pt x="1323630" y="2722053"/>
                  <a:pt x="1323630" y="2722624"/>
                  <a:pt x="1323630" y="2723194"/>
                </a:cubicBezTo>
                <a:cubicBezTo>
                  <a:pt x="1323630" y="2723194"/>
                  <a:pt x="1324200" y="2723194"/>
                  <a:pt x="1324200" y="2723765"/>
                </a:cubicBezTo>
                <a:cubicBezTo>
                  <a:pt x="1324200" y="2723765"/>
                  <a:pt x="1324200" y="2723765"/>
                  <a:pt x="1324200" y="2724335"/>
                </a:cubicBezTo>
                <a:cubicBezTo>
                  <a:pt x="1327052" y="2723194"/>
                  <a:pt x="1330475" y="2722624"/>
                  <a:pt x="1333327" y="2721483"/>
                </a:cubicBezTo>
                <a:cubicBezTo>
                  <a:pt x="1335608" y="2720913"/>
                  <a:pt x="1336749" y="2719201"/>
                  <a:pt x="1337319" y="2716920"/>
                </a:cubicBezTo>
                <a:cubicBezTo>
                  <a:pt x="1337319" y="2715779"/>
                  <a:pt x="1338460" y="2715209"/>
                  <a:pt x="1340171" y="2715779"/>
                </a:cubicBezTo>
                <a:cubicBezTo>
                  <a:pt x="1342452" y="2716350"/>
                  <a:pt x="1345304" y="2717490"/>
                  <a:pt x="1346445" y="2716350"/>
                </a:cubicBezTo>
                <a:cubicBezTo>
                  <a:pt x="1350438" y="2714068"/>
                  <a:pt x="1353860" y="2711216"/>
                  <a:pt x="1357282" y="2708935"/>
                </a:cubicBezTo>
                <a:cubicBezTo>
                  <a:pt x="1357282" y="2708935"/>
                  <a:pt x="1357282" y="2707794"/>
                  <a:pt x="1357282" y="2707224"/>
                </a:cubicBezTo>
                <a:cubicBezTo>
                  <a:pt x="1355571" y="2704942"/>
                  <a:pt x="1353289" y="2706083"/>
                  <a:pt x="1351008" y="2705513"/>
                </a:cubicBezTo>
                <a:cubicBezTo>
                  <a:pt x="1343593" y="2702661"/>
                  <a:pt x="1336749" y="2699239"/>
                  <a:pt x="1329334" y="2695817"/>
                </a:cubicBezTo>
                <a:cubicBezTo>
                  <a:pt x="1328193" y="2695246"/>
                  <a:pt x="1327052" y="2694675"/>
                  <a:pt x="1326482" y="2694105"/>
                </a:cubicBezTo>
                <a:cubicBezTo>
                  <a:pt x="1323060" y="2690113"/>
                  <a:pt x="1318497" y="2687831"/>
                  <a:pt x="1315645" y="2683839"/>
                </a:cubicBezTo>
                <a:cubicBezTo>
                  <a:pt x="1313934" y="2681557"/>
                  <a:pt x="1312793" y="2679276"/>
                  <a:pt x="1312223" y="2676424"/>
                </a:cubicBezTo>
                <a:cubicBezTo>
                  <a:pt x="1311082" y="2669009"/>
                  <a:pt x="1307089" y="2666157"/>
                  <a:pt x="1299675" y="2665587"/>
                </a:cubicBezTo>
                <a:cubicBezTo>
                  <a:pt x="1297964" y="2665587"/>
                  <a:pt x="1295682" y="2665587"/>
                  <a:pt x="1293971" y="2665587"/>
                </a:cubicBezTo>
                <a:cubicBezTo>
                  <a:pt x="1293971" y="2665587"/>
                  <a:pt x="1293971" y="2666157"/>
                  <a:pt x="1293971" y="2666157"/>
                </a:cubicBezTo>
                <a:cubicBezTo>
                  <a:pt x="1293971" y="2666157"/>
                  <a:pt x="1293401" y="2666157"/>
                  <a:pt x="1293401" y="2666157"/>
                </a:cubicBezTo>
                <a:cubicBezTo>
                  <a:pt x="1293401" y="2667868"/>
                  <a:pt x="1292830" y="2669580"/>
                  <a:pt x="1292260" y="2670150"/>
                </a:cubicBezTo>
                <a:cubicBezTo>
                  <a:pt x="1286556" y="2673002"/>
                  <a:pt x="1286556" y="2678135"/>
                  <a:pt x="1285986" y="2683268"/>
                </a:cubicBezTo>
                <a:cubicBezTo>
                  <a:pt x="1285986" y="2683839"/>
                  <a:pt x="1285986" y="2684409"/>
                  <a:pt x="1285415" y="2684979"/>
                </a:cubicBezTo>
                <a:cubicBezTo>
                  <a:pt x="1285415" y="2685550"/>
                  <a:pt x="1284845" y="2686120"/>
                  <a:pt x="1284275" y="2685550"/>
                </a:cubicBezTo>
                <a:cubicBezTo>
                  <a:pt x="1283704" y="2685550"/>
                  <a:pt x="1283134" y="2684979"/>
                  <a:pt x="1283134" y="2684409"/>
                </a:cubicBezTo>
                <a:cubicBezTo>
                  <a:pt x="1283134" y="2682128"/>
                  <a:pt x="1283134" y="2679846"/>
                  <a:pt x="1283134" y="2677564"/>
                </a:cubicBezTo>
                <a:cubicBezTo>
                  <a:pt x="1284275" y="2671861"/>
                  <a:pt x="1287126" y="2667868"/>
                  <a:pt x="1292830" y="2666157"/>
                </a:cubicBezTo>
                <a:cubicBezTo>
                  <a:pt x="1292830" y="2666157"/>
                  <a:pt x="1292830" y="2665587"/>
                  <a:pt x="1292830" y="2665587"/>
                </a:cubicBezTo>
                <a:cubicBezTo>
                  <a:pt x="1292830" y="2665587"/>
                  <a:pt x="1293401" y="2665587"/>
                  <a:pt x="1293401" y="2665587"/>
                </a:cubicBezTo>
                <a:cubicBezTo>
                  <a:pt x="1294542" y="2662735"/>
                  <a:pt x="1296253" y="2659883"/>
                  <a:pt x="1300245" y="2661024"/>
                </a:cubicBezTo>
                <a:cubicBezTo>
                  <a:pt x="1300815" y="2661024"/>
                  <a:pt x="1301386" y="2661594"/>
                  <a:pt x="1301956" y="2661024"/>
                </a:cubicBezTo>
                <a:cubicBezTo>
                  <a:pt x="1303097" y="2660453"/>
                  <a:pt x="1304238" y="2660453"/>
                  <a:pt x="1304808" y="2659883"/>
                </a:cubicBezTo>
                <a:cubicBezTo>
                  <a:pt x="1305378" y="2659313"/>
                  <a:pt x="1305378" y="2657601"/>
                  <a:pt x="1304808" y="2657031"/>
                </a:cubicBezTo>
                <a:cubicBezTo>
                  <a:pt x="1302527" y="2653039"/>
                  <a:pt x="1299104" y="2649617"/>
                  <a:pt x="1297393" y="2646194"/>
                </a:cubicBezTo>
                <a:cubicBezTo>
                  <a:pt x="1295682" y="2642202"/>
                  <a:pt x="1294542" y="2637638"/>
                  <a:pt x="1293401" y="2633076"/>
                </a:cubicBezTo>
                <a:cubicBezTo>
                  <a:pt x="1291690" y="2628513"/>
                  <a:pt x="1292830" y="2623950"/>
                  <a:pt x="1296253" y="2620527"/>
                </a:cubicBezTo>
                <a:cubicBezTo>
                  <a:pt x="1297964" y="2618817"/>
                  <a:pt x="1299104" y="2617105"/>
                  <a:pt x="1300815" y="2615965"/>
                </a:cubicBezTo>
                <a:cubicBezTo>
                  <a:pt x="1305378" y="2612543"/>
                  <a:pt x="1307089" y="2608550"/>
                  <a:pt x="1306519" y="2602846"/>
                </a:cubicBezTo>
                <a:cubicBezTo>
                  <a:pt x="1305949" y="2598284"/>
                  <a:pt x="1307660" y="2594291"/>
                  <a:pt x="1311082" y="2590869"/>
                </a:cubicBezTo>
                <a:cubicBezTo>
                  <a:pt x="1314504" y="2587446"/>
                  <a:pt x="1317927" y="2582883"/>
                  <a:pt x="1320778" y="2578891"/>
                </a:cubicBezTo>
                <a:cubicBezTo>
                  <a:pt x="1322489" y="2576609"/>
                  <a:pt x="1323060" y="2573757"/>
                  <a:pt x="1323060" y="2570906"/>
                </a:cubicBezTo>
                <a:cubicBezTo>
                  <a:pt x="1323060" y="2569194"/>
                  <a:pt x="1322489" y="2567484"/>
                  <a:pt x="1322489" y="2565772"/>
                </a:cubicBezTo>
                <a:cubicBezTo>
                  <a:pt x="1321349" y="2561210"/>
                  <a:pt x="1319638" y="2557217"/>
                  <a:pt x="1313934" y="2557217"/>
                </a:cubicBezTo>
                <a:cubicBezTo>
                  <a:pt x="1311082" y="2557217"/>
                  <a:pt x="1308230" y="2556076"/>
                  <a:pt x="1305949" y="2553795"/>
                </a:cubicBezTo>
                <a:cubicBezTo>
                  <a:pt x="1303097" y="2551513"/>
                  <a:pt x="1300245" y="2549802"/>
                  <a:pt x="1297964" y="2547521"/>
                </a:cubicBezTo>
                <a:cubicBezTo>
                  <a:pt x="1292830" y="2542957"/>
                  <a:pt x="1292260" y="2536683"/>
                  <a:pt x="1296253" y="2530980"/>
                </a:cubicBezTo>
                <a:cubicBezTo>
                  <a:pt x="1297964" y="2528698"/>
                  <a:pt x="1299675" y="2526417"/>
                  <a:pt x="1302527" y="2525276"/>
                </a:cubicBezTo>
                <a:cubicBezTo>
                  <a:pt x="1305949" y="2522994"/>
                  <a:pt x="1309941" y="2521854"/>
                  <a:pt x="1313364" y="2520143"/>
                </a:cubicBezTo>
                <a:cubicBezTo>
                  <a:pt x="1314504" y="2519572"/>
                  <a:pt x="1315645" y="2519002"/>
                  <a:pt x="1315645" y="2517861"/>
                </a:cubicBezTo>
                <a:cubicBezTo>
                  <a:pt x="1316216" y="2512728"/>
                  <a:pt x="1320208" y="2508735"/>
                  <a:pt x="1317927" y="2503032"/>
                </a:cubicBezTo>
                <a:cubicBezTo>
                  <a:pt x="1317356" y="2501321"/>
                  <a:pt x="1317356" y="2499610"/>
                  <a:pt x="1316786" y="2497898"/>
                </a:cubicBezTo>
                <a:cubicBezTo>
                  <a:pt x="1316216" y="2493336"/>
                  <a:pt x="1317356" y="2488772"/>
                  <a:pt x="1320778" y="2485350"/>
                </a:cubicBezTo>
                <a:cubicBezTo>
                  <a:pt x="1323060" y="2483069"/>
                  <a:pt x="1324771" y="2480787"/>
                  <a:pt x="1326482" y="2477935"/>
                </a:cubicBezTo>
                <a:cubicBezTo>
                  <a:pt x="1326482" y="2477935"/>
                  <a:pt x="1326482" y="2477935"/>
                  <a:pt x="1326482" y="2477935"/>
                </a:cubicBezTo>
                <a:cubicBezTo>
                  <a:pt x="1326482" y="2477935"/>
                  <a:pt x="1325912" y="2477365"/>
                  <a:pt x="1325912" y="2477365"/>
                </a:cubicBezTo>
                <a:cubicBezTo>
                  <a:pt x="1324771" y="2477365"/>
                  <a:pt x="1323060" y="2477365"/>
                  <a:pt x="1321919" y="2476795"/>
                </a:cubicBezTo>
                <a:cubicBezTo>
                  <a:pt x="1320778" y="2476225"/>
                  <a:pt x="1320778" y="2475083"/>
                  <a:pt x="1321919" y="2474513"/>
                </a:cubicBezTo>
                <a:cubicBezTo>
                  <a:pt x="1322489" y="2474513"/>
                  <a:pt x="1323060" y="2473943"/>
                  <a:pt x="1323630" y="2473943"/>
                </a:cubicBezTo>
                <a:cubicBezTo>
                  <a:pt x="1324200" y="2475083"/>
                  <a:pt x="1325341" y="2476225"/>
                  <a:pt x="1325912" y="2477365"/>
                </a:cubicBezTo>
                <a:cubicBezTo>
                  <a:pt x="1326482" y="2477365"/>
                  <a:pt x="1326482" y="2477365"/>
                  <a:pt x="1327052" y="2477365"/>
                </a:cubicBezTo>
                <a:cubicBezTo>
                  <a:pt x="1327052" y="2477365"/>
                  <a:pt x="1327052" y="2477935"/>
                  <a:pt x="1326482" y="2477935"/>
                </a:cubicBezTo>
                <a:cubicBezTo>
                  <a:pt x="1327623" y="2477935"/>
                  <a:pt x="1328764" y="2478506"/>
                  <a:pt x="1329904" y="2478506"/>
                </a:cubicBezTo>
                <a:cubicBezTo>
                  <a:pt x="1333897" y="2477935"/>
                  <a:pt x="1336749" y="2475654"/>
                  <a:pt x="1336178" y="2472232"/>
                </a:cubicBezTo>
                <a:cubicBezTo>
                  <a:pt x="1335608" y="2469380"/>
                  <a:pt x="1335038" y="2466528"/>
                  <a:pt x="1333897" y="2464247"/>
                </a:cubicBezTo>
                <a:cubicBezTo>
                  <a:pt x="1333327" y="2463106"/>
                  <a:pt x="1331045" y="2461965"/>
                  <a:pt x="1329334" y="2462536"/>
                </a:cubicBezTo>
                <a:cubicBezTo>
                  <a:pt x="1328193" y="2463106"/>
                  <a:pt x="1327623" y="2463676"/>
                  <a:pt x="1326482" y="2464247"/>
                </a:cubicBezTo>
                <a:cubicBezTo>
                  <a:pt x="1321349" y="2466528"/>
                  <a:pt x="1315645" y="2464247"/>
                  <a:pt x="1314504" y="2458543"/>
                </a:cubicBezTo>
                <a:cubicBezTo>
                  <a:pt x="1313934" y="2455120"/>
                  <a:pt x="1312793" y="2451698"/>
                  <a:pt x="1312223" y="2448276"/>
                </a:cubicBezTo>
                <a:cubicBezTo>
                  <a:pt x="1312223" y="2447136"/>
                  <a:pt x="1311653" y="2445995"/>
                  <a:pt x="1311082" y="2444854"/>
                </a:cubicBezTo>
                <a:cubicBezTo>
                  <a:pt x="1310512" y="2443143"/>
                  <a:pt x="1313364" y="2440291"/>
                  <a:pt x="1315645" y="2441432"/>
                </a:cubicBezTo>
                <a:cubicBezTo>
                  <a:pt x="1319067" y="2442573"/>
                  <a:pt x="1321919" y="2443713"/>
                  <a:pt x="1324771" y="2445424"/>
                </a:cubicBezTo>
                <a:cubicBezTo>
                  <a:pt x="1328764" y="2447706"/>
                  <a:pt x="1333327" y="2448276"/>
                  <a:pt x="1337889" y="2447706"/>
                </a:cubicBezTo>
                <a:cubicBezTo>
                  <a:pt x="1342452" y="2447136"/>
                  <a:pt x="1348156" y="2442002"/>
                  <a:pt x="1348156" y="2437439"/>
                </a:cubicBezTo>
                <a:cubicBezTo>
                  <a:pt x="1348156" y="2434017"/>
                  <a:pt x="1347015" y="2430595"/>
                  <a:pt x="1347015" y="2427173"/>
                </a:cubicBezTo>
                <a:cubicBezTo>
                  <a:pt x="1347015" y="2423180"/>
                  <a:pt x="1348156" y="2419188"/>
                  <a:pt x="1348727" y="2415195"/>
                </a:cubicBezTo>
                <a:cubicBezTo>
                  <a:pt x="1348727" y="2414624"/>
                  <a:pt x="1348156" y="2414054"/>
                  <a:pt x="1348156" y="2413484"/>
                </a:cubicBezTo>
                <a:cubicBezTo>
                  <a:pt x="1347586" y="2412343"/>
                  <a:pt x="1347586" y="2411202"/>
                  <a:pt x="1347015" y="2410062"/>
                </a:cubicBezTo>
                <a:cubicBezTo>
                  <a:pt x="1346445" y="2406639"/>
                  <a:pt x="1348156" y="2404358"/>
                  <a:pt x="1351578" y="2404928"/>
                </a:cubicBezTo>
                <a:cubicBezTo>
                  <a:pt x="1364126" y="2407780"/>
                  <a:pt x="1376674" y="2406639"/>
                  <a:pt x="1388652" y="2401506"/>
                </a:cubicBezTo>
                <a:cubicBezTo>
                  <a:pt x="1392074" y="2400365"/>
                  <a:pt x="1394926" y="2399225"/>
                  <a:pt x="1398348" y="2398084"/>
                </a:cubicBezTo>
                <a:cubicBezTo>
                  <a:pt x="1403482" y="2395803"/>
                  <a:pt x="1408045" y="2392951"/>
                  <a:pt x="1409756" y="2386106"/>
                </a:cubicBezTo>
                <a:cubicBezTo>
                  <a:pt x="1410326" y="2382114"/>
                  <a:pt x="1413178" y="2378692"/>
                  <a:pt x="1414319" y="2375269"/>
                </a:cubicBezTo>
                <a:cubicBezTo>
                  <a:pt x="1414889" y="2372988"/>
                  <a:pt x="1415459" y="2370706"/>
                  <a:pt x="1416030" y="2368425"/>
                </a:cubicBezTo>
                <a:cubicBezTo>
                  <a:pt x="1416600" y="2366143"/>
                  <a:pt x="1414889" y="2362721"/>
                  <a:pt x="1412608" y="2361010"/>
                </a:cubicBezTo>
                <a:cubicBezTo>
                  <a:pt x="1410897" y="2360439"/>
                  <a:pt x="1409756" y="2359869"/>
                  <a:pt x="1408045" y="2358729"/>
                </a:cubicBezTo>
                <a:cubicBezTo>
                  <a:pt x="1406334" y="2357588"/>
                  <a:pt x="1405763" y="2355877"/>
                  <a:pt x="1405763" y="2354165"/>
                </a:cubicBezTo>
                <a:cubicBezTo>
                  <a:pt x="1405763" y="2352454"/>
                  <a:pt x="1406334" y="2350743"/>
                  <a:pt x="1406904" y="2349032"/>
                </a:cubicBezTo>
                <a:cubicBezTo>
                  <a:pt x="1408615" y="2344469"/>
                  <a:pt x="1406904" y="2341618"/>
                  <a:pt x="1403482" y="2338766"/>
                </a:cubicBezTo>
                <a:cubicBezTo>
                  <a:pt x="1400060" y="2335343"/>
                  <a:pt x="1394926" y="2333632"/>
                  <a:pt x="1392074" y="2330210"/>
                </a:cubicBezTo>
                <a:cubicBezTo>
                  <a:pt x="1391504" y="2330210"/>
                  <a:pt x="1391504" y="2330210"/>
                  <a:pt x="1390934" y="2330210"/>
                </a:cubicBezTo>
                <a:cubicBezTo>
                  <a:pt x="1390934" y="2329639"/>
                  <a:pt x="1390934" y="2329639"/>
                  <a:pt x="1390934" y="2329069"/>
                </a:cubicBezTo>
                <a:cubicBezTo>
                  <a:pt x="1390934" y="2329069"/>
                  <a:pt x="1390363" y="2328499"/>
                  <a:pt x="1390363" y="2328499"/>
                </a:cubicBezTo>
                <a:cubicBezTo>
                  <a:pt x="1390363" y="2328499"/>
                  <a:pt x="1390934" y="2328499"/>
                  <a:pt x="1390934" y="2329069"/>
                </a:cubicBezTo>
                <a:cubicBezTo>
                  <a:pt x="1390934" y="2329069"/>
                  <a:pt x="1390934" y="2329069"/>
                  <a:pt x="1390934" y="2329639"/>
                </a:cubicBezTo>
                <a:cubicBezTo>
                  <a:pt x="1390934" y="2329639"/>
                  <a:pt x="1391504" y="2330210"/>
                  <a:pt x="1391504" y="2330210"/>
                </a:cubicBezTo>
                <a:cubicBezTo>
                  <a:pt x="1391504" y="2330210"/>
                  <a:pt x="1392074" y="2330781"/>
                  <a:pt x="1392074" y="2330781"/>
                </a:cubicBezTo>
                <a:cubicBezTo>
                  <a:pt x="1400060" y="2331921"/>
                  <a:pt x="1408615" y="2331351"/>
                  <a:pt x="1416030" y="2335914"/>
                </a:cubicBezTo>
                <a:cubicBezTo>
                  <a:pt x="1417171" y="2336484"/>
                  <a:pt x="1419452" y="2337054"/>
                  <a:pt x="1421163" y="2337054"/>
                </a:cubicBezTo>
                <a:cubicBezTo>
                  <a:pt x="1424586" y="2337054"/>
                  <a:pt x="1428008" y="2337625"/>
                  <a:pt x="1431430" y="2337625"/>
                </a:cubicBezTo>
                <a:cubicBezTo>
                  <a:pt x="1439986" y="2337625"/>
                  <a:pt x="1446830" y="2334773"/>
                  <a:pt x="1451393" y="2326788"/>
                </a:cubicBezTo>
                <a:cubicBezTo>
                  <a:pt x="1453674" y="2322795"/>
                  <a:pt x="1454815" y="2318232"/>
                  <a:pt x="1458237" y="2315380"/>
                </a:cubicBezTo>
                <a:cubicBezTo>
                  <a:pt x="1462230" y="2311958"/>
                  <a:pt x="1464511" y="2307396"/>
                  <a:pt x="1465652" y="2302262"/>
                </a:cubicBezTo>
                <a:cubicBezTo>
                  <a:pt x="1466793" y="2296558"/>
                  <a:pt x="1468504" y="2291425"/>
                  <a:pt x="1469644" y="2285721"/>
                </a:cubicBezTo>
                <a:lnTo>
                  <a:pt x="1470215" y="2286291"/>
                </a:lnTo>
                <a:cubicBezTo>
                  <a:pt x="1470215" y="2286291"/>
                  <a:pt x="1470215" y="2285721"/>
                  <a:pt x="1470215" y="2285721"/>
                </a:cubicBezTo>
                <a:cubicBezTo>
                  <a:pt x="1470215" y="2285721"/>
                  <a:pt x="1470215" y="2285721"/>
                  <a:pt x="1469644" y="2285721"/>
                </a:cubicBezTo>
                <a:cubicBezTo>
                  <a:pt x="1468504" y="2281158"/>
                  <a:pt x="1469074" y="2278877"/>
                  <a:pt x="1472496" y="2276595"/>
                </a:cubicBezTo>
                <a:cubicBezTo>
                  <a:pt x="1473637" y="2276025"/>
                  <a:pt x="1475348" y="2275454"/>
                  <a:pt x="1476489" y="2275454"/>
                </a:cubicBezTo>
                <a:cubicBezTo>
                  <a:pt x="1477630" y="2270892"/>
                  <a:pt x="1478771" y="2266899"/>
                  <a:pt x="1481052" y="2263477"/>
                </a:cubicBezTo>
                <a:cubicBezTo>
                  <a:pt x="1481622" y="2262906"/>
                  <a:pt x="1482763" y="2261766"/>
                  <a:pt x="1483904" y="2261766"/>
                </a:cubicBezTo>
                <a:cubicBezTo>
                  <a:pt x="1484474" y="2261766"/>
                  <a:pt x="1485615" y="2262906"/>
                  <a:pt x="1485615" y="2264047"/>
                </a:cubicBezTo>
                <a:cubicBezTo>
                  <a:pt x="1486185" y="2265758"/>
                  <a:pt x="1486185" y="2266899"/>
                  <a:pt x="1486756" y="2268610"/>
                </a:cubicBezTo>
                <a:cubicBezTo>
                  <a:pt x="1490178" y="2268040"/>
                  <a:pt x="1491319" y="2265758"/>
                  <a:pt x="1492459" y="2263477"/>
                </a:cubicBezTo>
                <a:cubicBezTo>
                  <a:pt x="1497022" y="2252640"/>
                  <a:pt x="1502156" y="2241803"/>
                  <a:pt x="1509000" y="2231536"/>
                </a:cubicBezTo>
                <a:cubicBezTo>
                  <a:pt x="1513563" y="2224692"/>
                  <a:pt x="1516415" y="2217277"/>
                  <a:pt x="1511852" y="2208721"/>
                </a:cubicBezTo>
                <a:cubicBezTo>
                  <a:pt x="1511282" y="2207581"/>
                  <a:pt x="1511282" y="2206440"/>
                  <a:pt x="1511282" y="2205299"/>
                </a:cubicBezTo>
                <a:cubicBezTo>
                  <a:pt x="1509570" y="2195032"/>
                  <a:pt x="1511282" y="2185907"/>
                  <a:pt x="1519837" y="2179063"/>
                </a:cubicBezTo>
                <a:cubicBezTo>
                  <a:pt x="1523259" y="2176211"/>
                  <a:pt x="1526681" y="2172788"/>
                  <a:pt x="1530104" y="2169936"/>
                </a:cubicBezTo>
                <a:cubicBezTo>
                  <a:pt x="1535237" y="2164232"/>
                  <a:pt x="1542081" y="2160810"/>
                  <a:pt x="1548926" y="2158529"/>
                </a:cubicBezTo>
                <a:cubicBezTo>
                  <a:pt x="1552919" y="2157388"/>
                  <a:pt x="1556341" y="2155677"/>
                  <a:pt x="1559192" y="2152825"/>
                </a:cubicBezTo>
                <a:cubicBezTo>
                  <a:pt x="1561474" y="2150544"/>
                  <a:pt x="1564896" y="2148833"/>
                  <a:pt x="1565467" y="2144840"/>
                </a:cubicBezTo>
                <a:cubicBezTo>
                  <a:pt x="1565467" y="2144270"/>
                  <a:pt x="1567178" y="2143129"/>
                  <a:pt x="1568319" y="2143699"/>
                </a:cubicBezTo>
                <a:cubicBezTo>
                  <a:pt x="1571741" y="2144270"/>
                  <a:pt x="1575163" y="2143699"/>
                  <a:pt x="1578585" y="2143129"/>
                </a:cubicBezTo>
                <a:cubicBezTo>
                  <a:pt x="1582007" y="2142559"/>
                  <a:pt x="1585430" y="2143699"/>
                  <a:pt x="1588852" y="2143699"/>
                </a:cubicBezTo>
                <a:cubicBezTo>
                  <a:pt x="1595126" y="2143699"/>
                  <a:pt x="1600829" y="2142559"/>
                  <a:pt x="1605393" y="2136855"/>
                </a:cubicBezTo>
                <a:cubicBezTo>
                  <a:pt x="1607104" y="2134574"/>
                  <a:pt x="1611096" y="2133433"/>
                  <a:pt x="1613948" y="2131151"/>
                </a:cubicBezTo>
                <a:cubicBezTo>
                  <a:pt x="1615659" y="2129440"/>
                  <a:pt x="1616800" y="2127729"/>
                  <a:pt x="1616229" y="2124878"/>
                </a:cubicBezTo>
                <a:cubicBezTo>
                  <a:pt x="1615659" y="2122026"/>
                  <a:pt x="1615659" y="2119174"/>
                  <a:pt x="1617370" y="2116892"/>
                </a:cubicBezTo>
                <a:cubicBezTo>
                  <a:pt x="1620792" y="2111189"/>
                  <a:pt x="1623644" y="2104915"/>
                  <a:pt x="1627637" y="2099211"/>
                </a:cubicBezTo>
                <a:cubicBezTo>
                  <a:pt x="1630489" y="2094648"/>
                  <a:pt x="1632200" y="2090084"/>
                  <a:pt x="1631629" y="2084952"/>
                </a:cubicBezTo>
                <a:cubicBezTo>
                  <a:pt x="1631059" y="2080959"/>
                  <a:pt x="1631059" y="2076966"/>
                  <a:pt x="1633340" y="2073544"/>
                </a:cubicBezTo>
                <a:cubicBezTo>
                  <a:pt x="1637903" y="2067270"/>
                  <a:pt x="1638474" y="2059855"/>
                  <a:pt x="1639044" y="2052440"/>
                </a:cubicBezTo>
                <a:cubicBezTo>
                  <a:pt x="1639615" y="2043314"/>
                  <a:pt x="1639615" y="2034189"/>
                  <a:pt x="1639615" y="2025063"/>
                </a:cubicBezTo>
                <a:cubicBezTo>
                  <a:pt x="1639615" y="2018788"/>
                  <a:pt x="1639044" y="2012514"/>
                  <a:pt x="1639044" y="2006240"/>
                </a:cubicBezTo>
                <a:cubicBezTo>
                  <a:pt x="1639044" y="2003389"/>
                  <a:pt x="1640185" y="2000537"/>
                  <a:pt x="1643037" y="1998825"/>
                </a:cubicBezTo>
                <a:cubicBezTo>
                  <a:pt x="1651022" y="1995403"/>
                  <a:pt x="1655585" y="1989129"/>
                  <a:pt x="1657866" y="1981144"/>
                </a:cubicBezTo>
                <a:cubicBezTo>
                  <a:pt x="1658437" y="1979433"/>
                  <a:pt x="1659578" y="1978292"/>
                  <a:pt x="1660148" y="1976582"/>
                </a:cubicBezTo>
                <a:cubicBezTo>
                  <a:pt x="1662429" y="1972018"/>
                  <a:pt x="1665281" y="1968026"/>
                  <a:pt x="1669274" y="1964033"/>
                </a:cubicBezTo>
                <a:cubicBezTo>
                  <a:pt x="1673837" y="1960041"/>
                  <a:pt x="1678400" y="1955478"/>
                  <a:pt x="1682392" y="1950915"/>
                </a:cubicBezTo>
                <a:cubicBezTo>
                  <a:pt x="1686955" y="1946352"/>
                  <a:pt x="1690377" y="1941218"/>
                  <a:pt x="1692659" y="1934944"/>
                </a:cubicBezTo>
                <a:cubicBezTo>
                  <a:pt x="1694940" y="1929241"/>
                  <a:pt x="1696652" y="1916122"/>
                  <a:pt x="1694940" y="1911559"/>
                </a:cubicBezTo>
                <a:cubicBezTo>
                  <a:pt x="1693229" y="1891026"/>
                  <a:pt x="1690377" y="1883611"/>
                  <a:pt x="1687525" y="1876196"/>
                </a:cubicBezTo>
                <a:close/>
                <a:moveTo>
                  <a:pt x="1426297" y="923681"/>
                </a:moveTo>
                <a:cubicBezTo>
                  <a:pt x="1426297" y="923681"/>
                  <a:pt x="1426867" y="924821"/>
                  <a:pt x="1426867" y="924821"/>
                </a:cubicBezTo>
                <a:cubicBezTo>
                  <a:pt x="1425726" y="929384"/>
                  <a:pt x="1421163" y="929384"/>
                  <a:pt x="1418311" y="931666"/>
                </a:cubicBezTo>
                <a:cubicBezTo>
                  <a:pt x="1417741" y="930525"/>
                  <a:pt x="1416600" y="929955"/>
                  <a:pt x="1417171" y="929955"/>
                </a:cubicBezTo>
                <a:cubicBezTo>
                  <a:pt x="1418882" y="925962"/>
                  <a:pt x="1422304" y="924821"/>
                  <a:pt x="1426297" y="923681"/>
                </a:cubicBezTo>
                <a:close/>
                <a:moveTo>
                  <a:pt x="1352719" y="946495"/>
                </a:moveTo>
                <a:lnTo>
                  <a:pt x="1353289" y="945355"/>
                </a:lnTo>
                <a:lnTo>
                  <a:pt x="1353860" y="946495"/>
                </a:lnTo>
                <a:lnTo>
                  <a:pt x="1352719" y="946495"/>
                </a:lnTo>
                <a:close/>
                <a:moveTo>
                  <a:pt x="1348727" y="913984"/>
                </a:moveTo>
                <a:cubicBezTo>
                  <a:pt x="1351578" y="913414"/>
                  <a:pt x="1354430" y="914555"/>
                  <a:pt x="1356712" y="913414"/>
                </a:cubicBezTo>
                <a:cubicBezTo>
                  <a:pt x="1362415" y="910562"/>
                  <a:pt x="1367549" y="912843"/>
                  <a:pt x="1372682" y="914555"/>
                </a:cubicBezTo>
                <a:cubicBezTo>
                  <a:pt x="1373252" y="914555"/>
                  <a:pt x="1373252" y="916266"/>
                  <a:pt x="1373823" y="917406"/>
                </a:cubicBezTo>
                <a:cubicBezTo>
                  <a:pt x="1373823" y="917977"/>
                  <a:pt x="1373252" y="918547"/>
                  <a:pt x="1372682" y="918547"/>
                </a:cubicBezTo>
                <a:cubicBezTo>
                  <a:pt x="1370401" y="919118"/>
                  <a:pt x="1368690" y="920258"/>
                  <a:pt x="1366978" y="920829"/>
                </a:cubicBezTo>
                <a:cubicBezTo>
                  <a:pt x="1362415" y="918547"/>
                  <a:pt x="1357852" y="919118"/>
                  <a:pt x="1353289" y="919118"/>
                </a:cubicBezTo>
                <a:cubicBezTo>
                  <a:pt x="1351578" y="919118"/>
                  <a:pt x="1350438" y="917977"/>
                  <a:pt x="1348727" y="917406"/>
                </a:cubicBezTo>
                <a:cubicBezTo>
                  <a:pt x="1348156" y="917406"/>
                  <a:pt x="1348156" y="916266"/>
                  <a:pt x="1348156" y="916266"/>
                </a:cubicBezTo>
                <a:cubicBezTo>
                  <a:pt x="1348156" y="914555"/>
                  <a:pt x="1348156" y="913984"/>
                  <a:pt x="1348727" y="913984"/>
                </a:cubicBezTo>
                <a:close/>
                <a:moveTo>
                  <a:pt x="1344163" y="943073"/>
                </a:moveTo>
                <a:lnTo>
                  <a:pt x="1344734" y="943644"/>
                </a:lnTo>
                <a:lnTo>
                  <a:pt x="1344163" y="943073"/>
                </a:lnTo>
                <a:lnTo>
                  <a:pt x="1344163" y="943073"/>
                </a:lnTo>
                <a:close/>
                <a:moveTo>
                  <a:pt x="1303097" y="897443"/>
                </a:moveTo>
                <a:cubicBezTo>
                  <a:pt x="1303097" y="897443"/>
                  <a:pt x="1303667" y="898014"/>
                  <a:pt x="1303667" y="898014"/>
                </a:cubicBezTo>
                <a:cubicBezTo>
                  <a:pt x="1303667" y="899155"/>
                  <a:pt x="1304238" y="899725"/>
                  <a:pt x="1304238" y="900866"/>
                </a:cubicBezTo>
                <a:cubicBezTo>
                  <a:pt x="1303667" y="899725"/>
                  <a:pt x="1303667" y="899155"/>
                  <a:pt x="1303097" y="898014"/>
                </a:cubicBezTo>
                <a:cubicBezTo>
                  <a:pt x="1302527" y="898584"/>
                  <a:pt x="1302527" y="898014"/>
                  <a:pt x="1303097" y="897443"/>
                </a:cubicBezTo>
                <a:close/>
                <a:moveTo>
                  <a:pt x="1291690" y="902577"/>
                </a:moveTo>
                <a:cubicBezTo>
                  <a:pt x="1292260" y="901436"/>
                  <a:pt x="1293971" y="900295"/>
                  <a:pt x="1294542" y="899155"/>
                </a:cubicBezTo>
                <a:cubicBezTo>
                  <a:pt x="1295112" y="900295"/>
                  <a:pt x="1295112" y="901436"/>
                  <a:pt x="1295682" y="902007"/>
                </a:cubicBezTo>
                <a:cubicBezTo>
                  <a:pt x="1295682" y="903147"/>
                  <a:pt x="1296253" y="904288"/>
                  <a:pt x="1296253" y="906570"/>
                </a:cubicBezTo>
                <a:cubicBezTo>
                  <a:pt x="1296253" y="907140"/>
                  <a:pt x="1296253" y="908281"/>
                  <a:pt x="1295682" y="909992"/>
                </a:cubicBezTo>
                <a:cubicBezTo>
                  <a:pt x="1295682" y="909992"/>
                  <a:pt x="1294542" y="910562"/>
                  <a:pt x="1294542" y="910562"/>
                </a:cubicBezTo>
                <a:cubicBezTo>
                  <a:pt x="1291119" y="909421"/>
                  <a:pt x="1289978" y="906570"/>
                  <a:pt x="1291690" y="902577"/>
                </a:cubicBezTo>
                <a:close/>
                <a:moveTo>
                  <a:pt x="1260319" y="886036"/>
                </a:moveTo>
                <a:cubicBezTo>
                  <a:pt x="1262030" y="886607"/>
                  <a:pt x="1262030" y="886607"/>
                  <a:pt x="1260319" y="886607"/>
                </a:cubicBezTo>
                <a:cubicBezTo>
                  <a:pt x="1259749" y="886607"/>
                  <a:pt x="1259749" y="886036"/>
                  <a:pt x="1259179" y="886036"/>
                </a:cubicBezTo>
                <a:cubicBezTo>
                  <a:pt x="1259749" y="886036"/>
                  <a:pt x="1260319" y="886036"/>
                  <a:pt x="1260319" y="886036"/>
                </a:cubicBezTo>
                <a:close/>
                <a:moveTo>
                  <a:pt x="1233512" y="967599"/>
                </a:moveTo>
                <a:cubicBezTo>
                  <a:pt x="1234082" y="967599"/>
                  <a:pt x="1234653" y="967599"/>
                  <a:pt x="1235223" y="968169"/>
                </a:cubicBezTo>
                <a:cubicBezTo>
                  <a:pt x="1235223" y="968169"/>
                  <a:pt x="1235223" y="969310"/>
                  <a:pt x="1235223" y="969310"/>
                </a:cubicBezTo>
                <a:cubicBezTo>
                  <a:pt x="1232941" y="970451"/>
                  <a:pt x="1230660" y="972162"/>
                  <a:pt x="1227808" y="973303"/>
                </a:cubicBezTo>
                <a:cubicBezTo>
                  <a:pt x="1227808" y="973303"/>
                  <a:pt x="1227238" y="972732"/>
                  <a:pt x="1227238" y="972162"/>
                </a:cubicBezTo>
                <a:cubicBezTo>
                  <a:pt x="1228379" y="969880"/>
                  <a:pt x="1230660" y="968169"/>
                  <a:pt x="1233512" y="967599"/>
                </a:cubicBezTo>
                <a:close/>
                <a:moveTo>
                  <a:pt x="1203853" y="1015510"/>
                </a:moveTo>
                <a:cubicBezTo>
                  <a:pt x="1204423" y="1015510"/>
                  <a:pt x="1204423" y="1015510"/>
                  <a:pt x="1204994" y="1016080"/>
                </a:cubicBezTo>
                <a:cubicBezTo>
                  <a:pt x="1204994" y="1016651"/>
                  <a:pt x="1204994" y="1017221"/>
                  <a:pt x="1204994" y="1017221"/>
                </a:cubicBezTo>
                <a:cubicBezTo>
                  <a:pt x="1204423" y="1017221"/>
                  <a:pt x="1203853" y="1017791"/>
                  <a:pt x="1203853" y="1017221"/>
                </a:cubicBezTo>
                <a:cubicBezTo>
                  <a:pt x="1203283" y="1017221"/>
                  <a:pt x="1203283" y="1016651"/>
                  <a:pt x="1202712" y="1016080"/>
                </a:cubicBezTo>
                <a:cubicBezTo>
                  <a:pt x="1202712" y="1016080"/>
                  <a:pt x="1203283" y="1015510"/>
                  <a:pt x="1203853" y="1015510"/>
                </a:cubicBezTo>
                <a:close/>
                <a:moveTo>
                  <a:pt x="1134838" y="603133"/>
                </a:moveTo>
                <a:cubicBezTo>
                  <a:pt x="1135409" y="603133"/>
                  <a:pt x="1135979" y="603133"/>
                  <a:pt x="1136549" y="603704"/>
                </a:cubicBezTo>
                <a:cubicBezTo>
                  <a:pt x="1141112" y="607696"/>
                  <a:pt x="1143394" y="612259"/>
                  <a:pt x="1146246" y="617393"/>
                </a:cubicBezTo>
                <a:cubicBezTo>
                  <a:pt x="1146246" y="617963"/>
                  <a:pt x="1146246" y="618533"/>
                  <a:pt x="1146246" y="618533"/>
                </a:cubicBezTo>
                <a:cubicBezTo>
                  <a:pt x="1145675" y="619104"/>
                  <a:pt x="1145105" y="619674"/>
                  <a:pt x="1145105" y="619104"/>
                </a:cubicBezTo>
                <a:cubicBezTo>
                  <a:pt x="1143394" y="618533"/>
                  <a:pt x="1141682" y="617963"/>
                  <a:pt x="1140542" y="616822"/>
                </a:cubicBezTo>
                <a:cubicBezTo>
                  <a:pt x="1137120" y="613970"/>
                  <a:pt x="1135409" y="609978"/>
                  <a:pt x="1133698" y="605415"/>
                </a:cubicBezTo>
                <a:cubicBezTo>
                  <a:pt x="1133127" y="604274"/>
                  <a:pt x="1133698" y="603133"/>
                  <a:pt x="1134838" y="603133"/>
                </a:cubicBezTo>
                <a:close/>
                <a:moveTo>
                  <a:pt x="1045290" y="630511"/>
                </a:moveTo>
                <a:cubicBezTo>
                  <a:pt x="1045290" y="630511"/>
                  <a:pt x="1046431" y="629941"/>
                  <a:pt x="1046431" y="629941"/>
                </a:cubicBezTo>
                <a:cubicBezTo>
                  <a:pt x="1048712" y="630511"/>
                  <a:pt x="1050994" y="631652"/>
                  <a:pt x="1052705" y="634504"/>
                </a:cubicBezTo>
                <a:cubicBezTo>
                  <a:pt x="1052705" y="634504"/>
                  <a:pt x="1053275" y="634504"/>
                  <a:pt x="1053275" y="634504"/>
                </a:cubicBezTo>
                <a:cubicBezTo>
                  <a:pt x="1053275" y="634504"/>
                  <a:pt x="1053846" y="635074"/>
                  <a:pt x="1053846" y="635074"/>
                </a:cubicBezTo>
                <a:cubicBezTo>
                  <a:pt x="1056127" y="635074"/>
                  <a:pt x="1057839" y="635644"/>
                  <a:pt x="1059550" y="637355"/>
                </a:cubicBezTo>
                <a:cubicBezTo>
                  <a:pt x="1060120" y="637355"/>
                  <a:pt x="1060120" y="637355"/>
                  <a:pt x="1060690" y="637355"/>
                </a:cubicBezTo>
                <a:lnTo>
                  <a:pt x="1060690" y="638496"/>
                </a:lnTo>
                <a:lnTo>
                  <a:pt x="1060120" y="637926"/>
                </a:lnTo>
                <a:cubicBezTo>
                  <a:pt x="1060120" y="637926"/>
                  <a:pt x="1059550" y="637355"/>
                  <a:pt x="1059550" y="637355"/>
                </a:cubicBezTo>
                <a:cubicBezTo>
                  <a:pt x="1057268" y="637355"/>
                  <a:pt x="1055557" y="636785"/>
                  <a:pt x="1053846" y="635074"/>
                </a:cubicBezTo>
                <a:cubicBezTo>
                  <a:pt x="1053275" y="635074"/>
                  <a:pt x="1053275" y="635074"/>
                  <a:pt x="1052705" y="635074"/>
                </a:cubicBezTo>
                <a:cubicBezTo>
                  <a:pt x="1052705" y="635074"/>
                  <a:pt x="1052705" y="635074"/>
                  <a:pt x="1052705" y="635074"/>
                </a:cubicBezTo>
                <a:cubicBezTo>
                  <a:pt x="1048142" y="636785"/>
                  <a:pt x="1047001" y="636785"/>
                  <a:pt x="1045290" y="633933"/>
                </a:cubicBezTo>
                <a:cubicBezTo>
                  <a:pt x="1044720" y="632222"/>
                  <a:pt x="1044720" y="631082"/>
                  <a:pt x="1045290" y="630511"/>
                </a:cubicBezTo>
                <a:close/>
                <a:moveTo>
                  <a:pt x="1012209" y="618533"/>
                </a:moveTo>
                <a:cubicBezTo>
                  <a:pt x="1012779" y="618533"/>
                  <a:pt x="1012779" y="619104"/>
                  <a:pt x="1013349" y="619104"/>
                </a:cubicBezTo>
                <a:cubicBezTo>
                  <a:pt x="1012779" y="619104"/>
                  <a:pt x="1012209" y="619674"/>
                  <a:pt x="1012209" y="619674"/>
                </a:cubicBezTo>
                <a:cubicBezTo>
                  <a:pt x="1010498" y="619104"/>
                  <a:pt x="1011068" y="618533"/>
                  <a:pt x="1012209" y="618533"/>
                </a:cubicBezTo>
                <a:close/>
                <a:moveTo>
                  <a:pt x="1137120" y="1008095"/>
                </a:moveTo>
                <a:cubicBezTo>
                  <a:pt x="1137120" y="1008095"/>
                  <a:pt x="1137690" y="1008095"/>
                  <a:pt x="1138260" y="1007525"/>
                </a:cubicBezTo>
                <a:cubicBezTo>
                  <a:pt x="1138831" y="1008095"/>
                  <a:pt x="1139401" y="1008095"/>
                  <a:pt x="1139401" y="1008665"/>
                </a:cubicBezTo>
                <a:cubicBezTo>
                  <a:pt x="1139971" y="1009806"/>
                  <a:pt x="1139401" y="1010377"/>
                  <a:pt x="1138260" y="1010377"/>
                </a:cubicBezTo>
                <a:cubicBezTo>
                  <a:pt x="1137690" y="1010377"/>
                  <a:pt x="1137120" y="1009806"/>
                  <a:pt x="1137120" y="1009806"/>
                </a:cubicBezTo>
                <a:cubicBezTo>
                  <a:pt x="1136549" y="1009236"/>
                  <a:pt x="1136549" y="1008095"/>
                  <a:pt x="1137120" y="1008095"/>
                </a:cubicBezTo>
                <a:close/>
                <a:moveTo>
                  <a:pt x="1125142" y="1109050"/>
                </a:moveTo>
                <a:cubicBezTo>
                  <a:pt x="1125142" y="1108480"/>
                  <a:pt x="1125712" y="1108480"/>
                  <a:pt x="1126283" y="1107910"/>
                </a:cubicBezTo>
                <a:cubicBezTo>
                  <a:pt x="1129135" y="1106769"/>
                  <a:pt x="1131416" y="1105628"/>
                  <a:pt x="1134268" y="1105058"/>
                </a:cubicBezTo>
                <a:cubicBezTo>
                  <a:pt x="1139971" y="1104488"/>
                  <a:pt x="1145675" y="1103917"/>
                  <a:pt x="1151379" y="1103917"/>
                </a:cubicBezTo>
                <a:cubicBezTo>
                  <a:pt x="1154801" y="1103917"/>
                  <a:pt x="1157653" y="1102776"/>
                  <a:pt x="1160505" y="1100495"/>
                </a:cubicBezTo>
                <a:cubicBezTo>
                  <a:pt x="1161075" y="1099924"/>
                  <a:pt x="1162786" y="1099924"/>
                  <a:pt x="1163357" y="1099354"/>
                </a:cubicBezTo>
                <a:cubicBezTo>
                  <a:pt x="1163927" y="1099924"/>
                  <a:pt x="1164497" y="1099924"/>
                  <a:pt x="1164497" y="1100495"/>
                </a:cubicBezTo>
                <a:cubicBezTo>
                  <a:pt x="1166779" y="1103917"/>
                  <a:pt x="1166209" y="1107339"/>
                  <a:pt x="1163927" y="1110191"/>
                </a:cubicBezTo>
                <a:cubicBezTo>
                  <a:pt x="1160505" y="1114754"/>
                  <a:pt x="1155371" y="1118176"/>
                  <a:pt x="1149098" y="1115895"/>
                </a:cubicBezTo>
                <a:cubicBezTo>
                  <a:pt x="1141112" y="1113043"/>
                  <a:pt x="1133127" y="1115324"/>
                  <a:pt x="1125712" y="1114184"/>
                </a:cubicBezTo>
                <a:cubicBezTo>
                  <a:pt x="1125142" y="1114184"/>
                  <a:pt x="1124001" y="1113043"/>
                  <a:pt x="1123431" y="1111902"/>
                </a:cubicBezTo>
                <a:cubicBezTo>
                  <a:pt x="1124001" y="1111332"/>
                  <a:pt x="1125142" y="1110191"/>
                  <a:pt x="1125142" y="1109050"/>
                </a:cubicBezTo>
                <a:close/>
                <a:moveTo>
                  <a:pt x="1122860" y="1125021"/>
                </a:moveTo>
                <a:cubicBezTo>
                  <a:pt x="1122860" y="1126162"/>
                  <a:pt x="1122290" y="1127302"/>
                  <a:pt x="1121720" y="1127873"/>
                </a:cubicBezTo>
                <a:cubicBezTo>
                  <a:pt x="1116016" y="1131295"/>
                  <a:pt x="1109742" y="1134147"/>
                  <a:pt x="1103468" y="1136998"/>
                </a:cubicBezTo>
                <a:cubicBezTo>
                  <a:pt x="1098905" y="1139280"/>
                  <a:pt x="1094342" y="1140421"/>
                  <a:pt x="1089779" y="1143273"/>
                </a:cubicBezTo>
                <a:cubicBezTo>
                  <a:pt x="1085216" y="1145554"/>
                  <a:pt x="1080653" y="1146695"/>
                  <a:pt x="1074950" y="1147265"/>
                </a:cubicBezTo>
                <a:cubicBezTo>
                  <a:pt x="1073238" y="1146124"/>
                  <a:pt x="1071527" y="1145554"/>
                  <a:pt x="1069816" y="1143843"/>
                </a:cubicBezTo>
                <a:cubicBezTo>
                  <a:pt x="1068105" y="1142702"/>
                  <a:pt x="1068675" y="1138710"/>
                  <a:pt x="1070386" y="1138139"/>
                </a:cubicBezTo>
                <a:cubicBezTo>
                  <a:pt x="1070957" y="1138139"/>
                  <a:pt x="1071527" y="1136998"/>
                  <a:pt x="1071527" y="1136998"/>
                </a:cubicBezTo>
                <a:cubicBezTo>
                  <a:pt x="1079512" y="1136428"/>
                  <a:pt x="1086357" y="1132435"/>
                  <a:pt x="1093201" y="1127873"/>
                </a:cubicBezTo>
                <a:cubicBezTo>
                  <a:pt x="1095483" y="1126162"/>
                  <a:pt x="1098335" y="1126162"/>
                  <a:pt x="1101186" y="1126732"/>
                </a:cubicBezTo>
                <a:cubicBezTo>
                  <a:pt x="1104608" y="1127873"/>
                  <a:pt x="1107460" y="1127302"/>
                  <a:pt x="1110883" y="1126162"/>
                </a:cubicBezTo>
                <a:cubicBezTo>
                  <a:pt x="1113164" y="1125021"/>
                  <a:pt x="1116016" y="1124451"/>
                  <a:pt x="1118868" y="1123310"/>
                </a:cubicBezTo>
                <a:cubicBezTo>
                  <a:pt x="1120009" y="1122739"/>
                  <a:pt x="1122860" y="1123880"/>
                  <a:pt x="1122860" y="1125021"/>
                </a:cubicBezTo>
                <a:close/>
                <a:moveTo>
                  <a:pt x="1073809" y="1054865"/>
                </a:moveTo>
                <a:cubicBezTo>
                  <a:pt x="1085786" y="1056577"/>
                  <a:pt x="1097194" y="1059428"/>
                  <a:pt x="1108601" y="1063991"/>
                </a:cubicBezTo>
                <a:cubicBezTo>
                  <a:pt x="1110312" y="1064562"/>
                  <a:pt x="1112024" y="1065702"/>
                  <a:pt x="1112594" y="1066843"/>
                </a:cubicBezTo>
                <a:cubicBezTo>
                  <a:pt x="1115446" y="1071406"/>
                  <a:pt x="1117727" y="1075969"/>
                  <a:pt x="1119438" y="1080532"/>
                </a:cubicBezTo>
                <a:cubicBezTo>
                  <a:pt x="1120579" y="1082813"/>
                  <a:pt x="1118868" y="1085095"/>
                  <a:pt x="1117727" y="1086806"/>
                </a:cubicBezTo>
                <a:cubicBezTo>
                  <a:pt x="1116586" y="1088517"/>
                  <a:pt x="1114875" y="1088517"/>
                  <a:pt x="1113735" y="1087947"/>
                </a:cubicBezTo>
                <a:cubicBezTo>
                  <a:pt x="1109742" y="1086236"/>
                  <a:pt x="1107460" y="1082813"/>
                  <a:pt x="1104608" y="1079961"/>
                </a:cubicBezTo>
                <a:cubicBezTo>
                  <a:pt x="1104038" y="1079391"/>
                  <a:pt x="1102897" y="1079391"/>
                  <a:pt x="1101757" y="1079391"/>
                </a:cubicBezTo>
                <a:cubicBezTo>
                  <a:pt x="1101186" y="1079391"/>
                  <a:pt x="1101186" y="1080532"/>
                  <a:pt x="1101186" y="1080532"/>
                </a:cubicBezTo>
                <a:cubicBezTo>
                  <a:pt x="1100616" y="1082243"/>
                  <a:pt x="1101186" y="1083954"/>
                  <a:pt x="1100616" y="1085665"/>
                </a:cubicBezTo>
                <a:cubicBezTo>
                  <a:pt x="1096053" y="1093080"/>
                  <a:pt x="1093772" y="1101065"/>
                  <a:pt x="1091490" y="1109050"/>
                </a:cubicBezTo>
                <a:cubicBezTo>
                  <a:pt x="1091490" y="1110191"/>
                  <a:pt x="1089779" y="1110762"/>
                  <a:pt x="1089209" y="1111332"/>
                </a:cubicBezTo>
                <a:cubicBezTo>
                  <a:pt x="1088068" y="1112473"/>
                  <a:pt x="1085216" y="1111902"/>
                  <a:pt x="1085216" y="1110191"/>
                </a:cubicBezTo>
                <a:cubicBezTo>
                  <a:pt x="1084646" y="1106769"/>
                  <a:pt x="1084075" y="1103347"/>
                  <a:pt x="1083505" y="1099924"/>
                </a:cubicBezTo>
                <a:cubicBezTo>
                  <a:pt x="1082935" y="1097073"/>
                  <a:pt x="1079512" y="1095362"/>
                  <a:pt x="1076661" y="1097073"/>
                </a:cubicBezTo>
                <a:cubicBezTo>
                  <a:pt x="1074950" y="1097643"/>
                  <a:pt x="1073809" y="1098784"/>
                  <a:pt x="1072098" y="1099924"/>
                </a:cubicBezTo>
                <a:cubicBezTo>
                  <a:pt x="1070957" y="1100495"/>
                  <a:pt x="1069816" y="1101065"/>
                  <a:pt x="1069246" y="1099924"/>
                </a:cubicBezTo>
                <a:cubicBezTo>
                  <a:pt x="1069246" y="1099354"/>
                  <a:pt x="1069246" y="1098784"/>
                  <a:pt x="1069246" y="1098213"/>
                </a:cubicBezTo>
                <a:cubicBezTo>
                  <a:pt x="1070957" y="1095932"/>
                  <a:pt x="1072668" y="1093650"/>
                  <a:pt x="1074379" y="1091369"/>
                </a:cubicBezTo>
                <a:cubicBezTo>
                  <a:pt x="1077801" y="1086806"/>
                  <a:pt x="1078372" y="1081673"/>
                  <a:pt x="1076090" y="1076539"/>
                </a:cubicBezTo>
                <a:cubicBezTo>
                  <a:pt x="1074950" y="1074258"/>
                  <a:pt x="1074379" y="1072547"/>
                  <a:pt x="1072668" y="1070836"/>
                </a:cubicBezTo>
                <a:cubicBezTo>
                  <a:pt x="1070386" y="1068554"/>
                  <a:pt x="1066964" y="1066843"/>
                  <a:pt x="1064112" y="1065132"/>
                </a:cubicBezTo>
                <a:cubicBezTo>
                  <a:pt x="1062972" y="1063991"/>
                  <a:pt x="1062401" y="1062850"/>
                  <a:pt x="1061261" y="1061710"/>
                </a:cubicBezTo>
                <a:cubicBezTo>
                  <a:pt x="1061261" y="1061710"/>
                  <a:pt x="1060690" y="1061710"/>
                  <a:pt x="1060690" y="1061710"/>
                </a:cubicBezTo>
                <a:cubicBezTo>
                  <a:pt x="1060690" y="1061710"/>
                  <a:pt x="1060690" y="1061710"/>
                  <a:pt x="1060690" y="1061710"/>
                </a:cubicBezTo>
                <a:cubicBezTo>
                  <a:pt x="1057839" y="1063991"/>
                  <a:pt x="1054987" y="1066843"/>
                  <a:pt x="1052705" y="1069695"/>
                </a:cubicBezTo>
                <a:cubicBezTo>
                  <a:pt x="1050994" y="1071977"/>
                  <a:pt x="1048712" y="1073688"/>
                  <a:pt x="1045861" y="1074258"/>
                </a:cubicBezTo>
                <a:cubicBezTo>
                  <a:pt x="1041868" y="1074828"/>
                  <a:pt x="1039587" y="1077110"/>
                  <a:pt x="1037876" y="1079961"/>
                </a:cubicBezTo>
                <a:cubicBezTo>
                  <a:pt x="1033312" y="1089658"/>
                  <a:pt x="1028749" y="1099354"/>
                  <a:pt x="1029320" y="1110762"/>
                </a:cubicBezTo>
                <a:cubicBezTo>
                  <a:pt x="1029890" y="1121599"/>
                  <a:pt x="1024187" y="1129013"/>
                  <a:pt x="1016201" y="1134717"/>
                </a:cubicBezTo>
                <a:cubicBezTo>
                  <a:pt x="1013920" y="1136428"/>
                  <a:pt x="1009927" y="1134717"/>
                  <a:pt x="1009927" y="1131865"/>
                </a:cubicBezTo>
                <a:cubicBezTo>
                  <a:pt x="1008216" y="1122169"/>
                  <a:pt x="1008216" y="1112473"/>
                  <a:pt x="1013349" y="1103917"/>
                </a:cubicBezTo>
                <a:cubicBezTo>
                  <a:pt x="1016772" y="1098213"/>
                  <a:pt x="1017342" y="1091939"/>
                  <a:pt x="1019624" y="1086236"/>
                </a:cubicBezTo>
                <a:cubicBezTo>
                  <a:pt x="1020765" y="1083384"/>
                  <a:pt x="1020765" y="1080532"/>
                  <a:pt x="1019624" y="1078250"/>
                </a:cubicBezTo>
                <a:cubicBezTo>
                  <a:pt x="1019053" y="1077680"/>
                  <a:pt x="1019624" y="1075969"/>
                  <a:pt x="1019624" y="1074828"/>
                </a:cubicBezTo>
                <a:cubicBezTo>
                  <a:pt x="1019624" y="1074258"/>
                  <a:pt x="1020194" y="1073688"/>
                  <a:pt x="1020194" y="1073117"/>
                </a:cubicBezTo>
                <a:cubicBezTo>
                  <a:pt x="1033883" y="1057717"/>
                  <a:pt x="1030461" y="1059428"/>
                  <a:pt x="1049853" y="1057147"/>
                </a:cubicBezTo>
                <a:cubicBezTo>
                  <a:pt x="1054416" y="1056577"/>
                  <a:pt x="1057268" y="1058858"/>
                  <a:pt x="1060120" y="1061139"/>
                </a:cubicBezTo>
                <a:cubicBezTo>
                  <a:pt x="1060120" y="1061139"/>
                  <a:pt x="1060690" y="1060569"/>
                  <a:pt x="1060690" y="1060569"/>
                </a:cubicBezTo>
                <a:cubicBezTo>
                  <a:pt x="1060690" y="1060569"/>
                  <a:pt x="1060690" y="1060569"/>
                  <a:pt x="1060690" y="1061139"/>
                </a:cubicBezTo>
                <a:cubicBezTo>
                  <a:pt x="1063542" y="1059999"/>
                  <a:pt x="1066964" y="1059428"/>
                  <a:pt x="1069816" y="1058288"/>
                </a:cubicBezTo>
                <a:cubicBezTo>
                  <a:pt x="1070957" y="1057717"/>
                  <a:pt x="1070957" y="1056577"/>
                  <a:pt x="1071527" y="1056006"/>
                </a:cubicBezTo>
                <a:cubicBezTo>
                  <a:pt x="1072668" y="1056006"/>
                  <a:pt x="1073238" y="1054865"/>
                  <a:pt x="1073809" y="1054865"/>
                </a:cubicBezTo>
                <a:close/>
                <a:moveTo>
                  <a:pt x="1070386" y="904859"/>
                </a:moveTo>
                <a:cubicBezTo>
                  <a:pt x="1070386" y="904859"/>
                  <a:pt x="1070386" y="904288"/>
                  <a:pt x="1070957" y="904288"/>
                </a:cubicBezTo>
                <a:cubicBezTo>
                  <a:pt x="1070957" y="903147"/>
                  <a:pt x="1070957" y="902007"/>
                  <a:pt x="1070957" y="900866"/>
                </a:cubicBezTo>
                <a:cubicBezTo>
                  <a:pt x="1070957" y="899155"/>
                  <a:pt x="1071527" y="898584"/>
                  <a:pt x="1072668" y="899725"/>
                </a:cubicBezTo>
                <a:cubicBezTo>
                  <a:pt x="1073238" y="899725"/>
                  <a:pt x="1073238" y="900866"/>
                  <a:pt x="1072668" y="901436"/>
                </a:cubicBezTo>
                <a:cubicBezTo>
                  <a:pt x="1072098" y="902577"/>
                  <a:pt x="1071527" y="903718"/>
                  <a:pt x="1070957" y="904859"/>
                </a:cubicBezTo>
                <a:cubicBezTo>
                  <a:pt x="1070957" y="904859"/>
                  <a:pt x="1070957" y="904859"/>
                  <a:pt x="1070386" y="904859"/>
                </a:cubicBezTo>
                <a:lnTo>
                  <a:pt x="1069246" y="905429"/>
                </a:lnTo>
                <a:lnTo>
                  <a:pt x="1070386" y="904859"/>
                </a:lnTo>
                <a:close/>
                <a:moveTo>
                  <a:pt x="1028179" y="976155"/>
                </a:moveTo>
                <a:cubicBezTo>
                  <a:pt x="1028749" y="975584"/>
                  <a:pt x="1029320" y="976155"/>
                  <a:pt x="1029890" y="975584"/>
                </a:cubicBezTo>
                <a:cubicBezTo>
                  <a:pt x="1030461" y="976155"/>
                  <a:pt x="1032172" y="976725"/>
                  <a:pt x="1032172" y="977295"/>
                </a:cubicBezTo>
                <a:cubicBezTo>
                  <a:pt x="1032742" y="980147"/>
                  <a:pt x="1032742" y="982429"/>
                  <a:pt x="1031031" y="984710"/>
                </a:cubicBezTo>
                <a:cubicBezTo>
                  <a:pt x="1030461" y="985280"/>
                  <a:pt x="1030461" y="985280"/>
                  <a:pt x="1029890" y="985280"/>
                </a:cubicBezTo>
                <a:cubicBezTo>
                  <a:pt x="1028749" y="985851"/>
                  <a:pt x="1027609" y="985280"/>
                  <a:pt x="1027038" y="984140"/>
                </a:cubicBezTo>
                <a:cubicBezTo>
                  <a:pt x="1025327" y="981288"/>
                  <a:pt x="1025327" y="978436"/>
                  <a:pt x="1028179" y="976155"/>
                </a:cubicBezTo>
                <a:close/>
                <a:moveTo>
                  <a:pt x="1012209" y="951058"/>
                </a:moveTo>
                <a:lnTo>
                  <a:pt x="1012209" y="952199"/>
                </a:lnTo>
                <a:lnTo>
                  <a:pt x="1010498" y="951628"/>
                </a:lnTo>
                <a:lnTo>
                  <a:pt x="1012209" y="951058"/>
                </a:lnTo>
                <a:close/>
                <a:moveTo>
                  <a:pt x="1001372" y="668726"/>
                </a:moveTo>
                <a:cubicBezTo>
                  <a:pt x="1001942" y="668155"/>
                  <a:pt x="1003083" y="667585"/>
                  <a:pt x="1004224" y="667585"/>
                </a:cubicBezTo>
                <a:cubicBezTo>
                  <a:pt x="1005365" y="667585"/>
                  <a:pt x="1006505" y="668726"/>
                  <a:pt x="1007076" y="669296"/>
                </a:cubicBezTo>
                <a:cubicBezTo>
                  <a:pt x="1007646" y="671007"/>
                  <a:pt x="1007646" y="672718"/>
                  <a:pt x="1007646" y="673859"/>
                </a:cubicBezTo>
                <a:cubicBezTo>
                  <a:pt x="1007076" y="675570"/>
                  <a:pt x="1005935" y="676140"/>
                  <a:pt x="1004794" y="675000"/>
                </a:cubicBezTo>
                <a:cubicBezTo>
                  <a:pt x="1003653" y="673859"/>
                  <a:pt x="1001942" y="672718"/>
                  <a:pt x="1001372" y="671578"/>
                </a:cubicBezTo>
                <a:cubicBezTo>
                  <a:pt x="1000802" y="671007"/>
                  <a:pt x="1000802" y="669296"/>
                  <a:pt x="1001372" y="668726"/>
                </a:cubicBezTo>
                <a:close/>
                <a:moveTo>
                  <a:pt x="989964" y="657889"/>
                </a:moveTo>
                <a:cubicBezTo>
                  <a:pt x="989964" y="658459"/>
                  <a:pt x="990535" y="658459"/>
                  <a:pt x="990535" y="659029"/>
                </a:cubicBezTo>
                <a:cubicBezTo>
                  <a:pt x="990535" y="659600"/>
                  <a:pt x="989964" y="659600"/>
                  <a:pt x="989964" y="660170"/>
                </a:cubicBezTo>
                <a:cubicBezTo>
                  <a:pt x="989964" y="659600"/>
                  <a:pt x="989394" y="659600"/>
                  <a:pt x="989394" y="659029"/>
                </a:cubicBezTo>
                <a:cubicBezTo>
                  <a:pt x="988824" y="658459"/>
                  <a:pt x="989394" y="657889"/>
                  <a:pt x="989964" y="657889"/>
                </a:cubicBezTo>
                <a:close/>
                <a:moveTo>
                  <a:pt x="984261" y="868925"/>
                </a:moveTo>
                <a:cubicBezTo>
                  <a:pt x="984831" y="868925"/>
                  <a:pt x="985402" y="868925"/>
                  <a:pt x="985402" y="869496"/>
                </a:cubicBezTo>
                <a:cubicBezTo>
                  <a:pt x="985402" y="870066"/>
                  <a:pt x="985402" y="870636"/>
                  <a:pt x="984831" y="870636"/>
                </a:cubicBezTo>
                <a:cubicBezTo>
                  <a:pt x="984261" y="870636"/>
                  <a:pt x="983691" y="870636"/>
                  <a:pt x="983691" y="870066"/>
                </a:cubicBezTo>
                <a:cubicBezTo>
                  <a:pt x="983691" y="869496"/>
                  <a:pt x="983691" y="868925"/>
                  <a:pt x="984261" y="868925"/>
                </a:cubicBezTo>
                <a:close/>
                <a:moveTo>
                  <a:pt x="977416" y="963036"/>
                </a:moveTo>
                <a:cubicBezTo>
                  <a:pt x="977416" y="963036"/>
                  <a:pt x="977987" y="963606"/>
                  <a:pt x="977987" y="963606"/>
                </a:cubicBezTo>
                <a:cubicBezTo>
                  <a:pt x="977987" y="963606"/>
                  <a:pt x="977987" y="963606"/>
                  <a:pt x="977987" y="963606"/>
                </a:cubicBezTo>
                <a:cubicBezTo>
                  <a:pt x="981409" y="963606"/>
                  <a:pt x="984261" y="964177"/>
                  <a:pt x="987683" y="964747"/>
                </a:cubicBezTo>
                <a:cubicBezTo>
                  <a:pt x="988824" y="964747"/>
                  <a:pt x="988824" y="966458"/>
                  <a:pt x="988253" y="967599"/>
                </a:cubicBezTo>
                <a:cubicBezTo>
                  <a:pt x="987683" y="968169"/>
                  <a:pt x="987113" y="968740"/>
                  <a:pt x="987113" y="968169"/>
                </a:cubicBezTo>
                <a:cubicBezTo>
                  <a:pt x="983691" y="967599"/>
                  <a:pt x="980839" y="965888"/>
                  <a:pt x="978557" y="963606"/>
                </a:cubicBezTo>
                <a:cubicBezTo>
                  <a:pt x="978557" y="963606"/>
                  <a:pt x="977987" y="963606"/>
                  <a:pt x="977987" y="963606"/>
                </a:cubicBezTo>
                <a:cubicBezTo>
                  <a:pt x="976846" y="963606"/>
                  <a:pt x="976846" y="963036"/>
                  <a:pt x="977416" y="963036"/>
                </a:cubicBezTo>
                <a:close/>
                <a:moveTo>
                  <a:pt x="991676" y="1022354"/>
                </a:moveTo>
                <a:cubicBezTo>
                  <a:pt x="998520" y="1019503"/>
                  <a:pt x="1005935" y="1017791"/>
                  <a:pt x="1011638" y="1013229"/>
                </a:cubicBezTo>
                <a:cubicBezTo>
                  <a:pt x="1016772" y="1009236"/>
                  <a:pt x="1024187" y="1008665"/>
                  <a:pt x="1029320" y="1003532"/>
                </a:cubicBezTo>
                <a:cubicBezTo>
                  <a:pt x="1031031" y="1001821"/>
                  <a:pt x="1033312" y="1001821"/>
                  <a:pt x="1035594" y="1002391"/>
                </a:cubicBezTo>
                <a:cubicBezTo>
                  <a:pt x="1037305" y="1002962"/>
                  <a:pt x="1039016" y="1004102"/>
                  <a:pt x="1040157" y="1004102"/>
                </a:cubicBezTo>
                <a:cubicBezTo>
                  <a:pt x="1046431" y="1005243"/>
                  <a:pt x="1050423" y="1008665"/>
                  <a:pt x="1051564" y="1014940"/>
                </a:cubicBezTo>
                <a:cubicBezTo>
                  <a:pt x="1052135" y="1018362"/>
                  <a:pt x="1054987" y="1021214"/>
                  <a:pt x="1058409" y="1021784"/>
                </a:cubicBezTo>
                <a:cubicBezTo>
                  <a:pt x="1062401" y="1022354"/>
                  <a:pt x="1063542" y="1025206"/>
                  <a:pt x="1063542" y="1029199"/>
                </a:cubicBezTo>
                <a:cubicBezTo>
                  <a:pt x="1063542" y="1034332"/>
                  <a:pt x="1064683" y="1039465"/>
                  <a:pt x="1065253" y="1044599"/>
                </a:cubicBezTo>
                <a:cubicBezTo>
                  <a:pt x="1065253" y="1046880"/>
                  <a:pt x="1062972" y="1048591"/>
                  <a:pt x="1060690" y="1046880"/>
                </a:cubicBezTo>
                <a:cubicBezTo>
                  <a:pt x="1058409" y="1045739"/>
                  <a:pt x="1056698" y="1044599"/>
                  <a:pt x="1054416" y="1044599"/>
                </a:cubicBezTo>
                <a:cubicBezTo>
                  <a:pt x="1049853" y="1045169"/>
                  <a:pt x="1045290" y="1045169"/>
                  <a:pt x="1040727" y="1045739"/>
                </a:cubicBezTo>
                <a:cubicBezTo>
                  <a:pt x="1035024" y="1046880"/>
                  <a:pt x="1030461" y="1045739"/>
                  <a:pt x="1027609" y="1041176"/>
                </a:cubicBezTo>
                <a:cubicBezTo>
                  <a:pt x="1027038" y="1040036"/>
                  <a:pt x="1025898" y="1039465"/>
                  <a:pt x="1024757" y="1038895"/>
                </a:cubicBezTo>
                <a:cubicBezTo>
                  <a:pt x="1023616" y="1037754"/>
                  <a:pt x="1020765" y="1038325"/>
                  <a:pt x="1021335" y="1036043"/>
                </a:cubicBezTo>
                <a:cubicBezTo>
                  <a:pt x="1021905" y="1034332"/>
                  <a:pt x="1023046" y="1033191"/>
                  <a:pt x="1024187" y="1032051"/>
                </a:cubicBezTo>
                <a:cubicBezTo>
                  <a:pt x="1024757" y="1030910"/>
                  <a:pt x="1024757" y="1029769"/>
                  <a:pt x="1024187" y="1029199"/>
                </a:cubicBezTo>
                <a:cubicBezTo>
                  <a:pt x="1023616" y="1028628"/>
                  <a:pt x="1023046" y="1028628"/>
                  <a:pt x="1022476" y="1028628"/>
                </a:cubicBezTo>
                <a:cubicBezTo>
                  <a:pt x="1021335" y="1028628"/>
                  <a:pt x="1020194" y="1028628"/>
                  <a:pt x="1019053" y="1028628"/>
                </a:cubicBezTo>
                <a:cubicBezTo>
                  <a:pt x="1017913" y="1028628"/>
                  <a:pt x="1016772" y="1029199"/>
                  <a:pt x="1016201" y="1030340"/>
                </a:cubicBezTo>
                <a:cubicBezTo>
                  <a:pt x="1009927" y="1035473"/>
                  <a:pt x="1002513" y="1037754"/>
                  <a:pt x="994527" y="1040606"/>
                </a:cubicBezTo>
                <a:cubicBezTo>
                  <a:pt x="989964" y="1042317"/>
                  <a:pt x="985972" y="1042887"/>
                  <a:pt x="982550" y="1038325"/>
                </a:cubicBezTo>
                <a:cubicBezTo>
                  <a:pt x="980268" y="1035473"/>
                  <a:pt x="976846" y="1036614"/>
                  <a:pt x="973424" y="1036043"/>
                </a:cubicBezTo>
                <a:cubicBezTo>
                  <a:pt x="973424" y="1036043"/>
                  <a:pt x="973424" y="1036043"/>
                  <a:pt x="973424" y="1036614"/>
                </a:cubicBezTo>
                <a:cubicBezTo>
                  <a:pt x="972853" y="1036614"/>
                  <a:pt x="972853" y="1036614"/>
                  <a:pt x="972853" y="1036614"/>
                </a:cubicBezTo>
                <a:cubicBezTo>
                  <a:pt x="972853" y="1037184"/>
                  <a:pt x="972283" y="1037184"/>
                  <a:pt x="972283" y="1037754"/>
                </a:cubicBezTo>
                <a:cubicBezTo>
                  <a:pt x="972283" y="1037754"/>
                  <a:pt x="972283" y="1037184"/>
                  <a:pt x="972853" y="1037184"/>
                </a:cubicBezTo>
                <a:cubicBezTo>
                  <a:pt x="972853" y="1037184"/>
                  <a:pt x="972853" y="1037184"/>
                  <a:pt x="973424" y="1037184"/>
                </a:cubicBezTo>
                <a:cubicBezTo>
                  <a:pt x="973424" y="1037184"/>
                  <a:pt x="973424" y="1036614"/>
                  <a:pt x="973994" y="1036614"/>
                </a:cubicBezTo>
                <a:cubicBezTo>
                  <a:pt x="973994" y="1036614"/>
                  <a:pt x="974564" y="1036614"/>
                  <a:pt x="974564" y="1036614"/>
                </a:cubicBezTo>
                <a:cubicBezTo>
                  <a:pt x="978557" y="1028628"/>
                  <a:pt x="984831" y="1025206"/>
                  <a:pt x="991676" y="1022354"/>
                </a:cubicBezTo>
                <a:close/>
                <a:moveTo>
                  <a:pt x="972853" y="890029"/>
                </a:moveTo>
                <a:cubicBezTo>
                  <a:pt x="971713" y="890029"/>
                  <a:pt x="971142" y="888888"/>
                  <a:pt x="971713" y="887747"/>
                </a:cubicBezTo>
                <a:cubicBezTo>
                  <a:pt x="971713" y="887747"/>
                  <a:pt x="972853" y="887177"/>
                  <a:pt x="972853" y="887177"/>
                </a:cubicBezTo>
                <a:cubicBezTo>
                  <a:pt x="973424" y="887747"/>
                  <a:pt x="973994" y="888888"/>
                  <a:pt x="973994" y="889458"/>
                </a:cubicBezTo>
                <a:cubicBezTo>
                  <a:pt x="973994" y="890029"/>
                  <a:pt x="973424" y="890029"/>
                  <a:pt x="972853" y="890029"/>
                </a:cubicBezTo>
                <a:close/>
                <a:moveTo>
                  <a:pt x="965439" y="646481"/>
                </a:moveTo>
                <a:cubicBezTo>
                  <a:pt x="967150" y="645341"/>
                  <a:pt x="969431" y="645341"/>
                  <a:pt x="971713" y="644770"/>
                </a:cubicBezTo>
                <a:cubicBezTo>
                  <a:pt x="972283" y="644770"/>
                  <a:pt x="973424" y="645911"/>
                  <a:pt x="973994" y="646481"/>
                </a:cubicBezTo>
                <a:cubicBezTo>
                  <a:pt x="970002" y="649904"/>
                  <a:pt x="971142" y="655037"/>
                  <a:pt x="969431" y="659029"/>
                </a:cubicBezTo>
                <a:cubicBezTo>
                  <a:pt x="968291" y="661881"/>
                  <a:pt x="965439" y="663022"/>
                  <a:pt x="963157" y="660740"/>
                </a:cubicBezTo>
                <a:cubicBezTo>
                  <a:pt x="956883" y="655037"/>
                  <a:pt x="957453" y="649904"/>
                  <a:pt x="965439" y="646481"/>
                </a:cubicBezTo>
                <a:close/>
                <a:moveTo>
                  <a:pt x="960305" y="729755"/>
                </a:moveTo>
                <a:cubicBezTo>
                  <a:pt x="960305" y="729755"/>
                  <a:pt x="960876" y="729185"/>
                  <a:pt x="960876" y="729185"/>
                </a:cubicBezTo>
                <a:cubicBezTo>
                  <a:pt x="960876" y="728614"/>
                  <a:pt x="961446" y="728044"/>
                  <a:pt x="961446" y="726903"/>
                </a:cubicBezTo>
                <a:cubicBezTo>
                  <a:pt x="961446" y="726903"/>
                  <a:pt x="962016" y="727474"/>
                  <a:pt x="962587" y="727474"/>
                </a:cubicBezTo>
                <a:cubicBezTo>
                  <a:pt x="962016" y="728044"/>
                  <a:pt x="961446" y="728614"/>
                  <a:pt x="960876" y="729185"/>
                </a:cubicBezTo>
                <a:cubicBezTo>
                  <a:pt x="960876" y="729185"/>
                  <a:pt x="960876" y="729755"/>
                  <a:pt x="960305" y="729755"/>
                </a:cubicBezTo>
                <a:cubicBezTo>
                  <a:pt x="959164" y="731466"/>
                  <a:pt x="958024" y="732607"/>
                  <a:pt x="956883" y="734318"/>
                </a:cubicBezTo>
                <a:cubicBezTo>
                  <a:pt x="956883" y="734318"/>
                  <a:pt x="956313" y="734888"/>
                  <a:pt x="956313" y="734888"/>
                </a:cubicBezTo>
                <a:cubicBezTo>
                  <a:pt x="956313" y="734318"/>
                  <a:pt x="956313" y="734318"/>
                  <a:pt x="956883" y="733748"/>
                </a:cubicBezTo>
                <a:cubicBezTo>
                  <a:pt x="958024" y="732607"/>
                  <a:pt x="959164" y="730896"/>
                  <a:pt x="960305" y="729755"/>
                </a:cubicBezTo>
                <a:close/>
                <a:moveTo>
                  <a:pt x="956883" y="672718"/>
                </a:moveTo>
                <a:lnTo>
                  <a:pt x="956883" y="673859"/>
                </a:lnTo>
                <a:lnTo>
                  <a:pt x="955742" y="673289"/>
                </a:lnTo>
                <a:lnTo>
                  <a:pt x="956883" y="672718"/>
                </a:lnTo>
                <a:close/>
                <a:moveTo>
                  <a:pt x="948898" y="805044"/>
                </a:moveTo>
                <a:lnTo>
                  <a:pt x="949468" y="806184"/>
                </a:lnTo>
                <a:lnTo>
                  <a:pt x="948328" y="806184"/>
                </a:lnTo>
                <a:lnTo>
                  <a:pt x="948898" y="805044"/>
                </a:lnTo>
                <a:close/>
                <a:moveTo>
                  <a:pt x="942624" y="987562"/>
                </a:moveTo>
                <a:cubicBezTo>
                  <a:pt x="943765" y="985280"/>
                  <a:pt x="943765" y="982429"/>
                  <a:pt x="946617" y="980717"/>
                </a:cubicBezTo>
                <a:cubicBezTo>
                  <a:pt x="946617" y="980717"/>
                  <a:pt x="946617" y="980147"/>
                  <a:pt x="946617" y="980147"/>
                </a:cubicBezTo>
                <a:cubicBezTo>
                  <a:pt x="946617" y="980147"/>
                  <a:pt x="947187" y="979577"/>
                  <a:pt x="947187" y="979577"/>
                </a:cubicBezTo>
                <a:cubicBezTo>
                  <a:pt x="947187" y="980147"/>
                  <a:pt x="947187" y="980147"/>
                  <a:pt x="946617" y="980717"/>
                </a:cubicBezTo>
                <a:cubicBezTo>
                  <a:pt x="946617" y="980717"/>
                  <a:pt x="946617" y="980717"/>
                  <a:pt x="946617" y="980717"/>
                </a:cubicBezTo>
                <a:cubicBezTo>
                  <a:pt x="947187" y="982429"/>
                  <a:pt x="947757" y="984710"/>
                  <a:pt x="948328" y="986421"/>
                </a:cubicBezTo>
                <a:cubicBezTo>
                  <a:pt x="948328" y="986991"/>
                  <a:pt x="948328" y="987562"/>
                  <a:pt x="948328" y="988132"/>
                </a:cubicBezTo>
                <a:cubicBezTo>
                  <a:pt x="947757" y="988702"/>
                  <a:pt x="946617" y="989273"/>
                  <a:pt x="946046" y="989843"/>
                </a:cubicBezTo>
                <a:cubicBezTo>
                  <a:pt x="945476" y="989843"/>
                  <a:pt x="944905" y="989843"/>
                  <a:pt x="944335" y="989843"/>
                </a:cubicBezTo>
                <a:cubicBezTo>
                  <a:pt x="942624" y="989843"/>
                  <a:pt x="942053" y="988702"/>
                  <a:pt x="942624" y="987562"/>
                </a:cubicBezTo>
                <a:close/>
                <a:moveTo>
                  <a:pt x="939772" y="865503"/>
                </a:moveTo>
                <a:lnTo>
                  <a:pt x="940913" y="866073"/>
                </a:lnTo>
                <a:lnTo>
                  <a:pt x="939772" y="866644"/>
                </a:lnTo>
                <a:lnTo>
                  <a:pt x="939772" y="865503"/>
                </a:lnTo>
                <a:close/>
                <a:moveTo>
                  <a:pt x="934639" y="811318"/>
                </a:moveTo>
                <a:cubicBezTo>
                  <a:pt x="935779" y="810748"/>
                  <a:pt x="936920" y="811888"/>
                  <a:pt x="936920" y="813029"/>
                </a:cubicBezTo>
                <a:cubicBezTo>
                  <a:pt x="936920" y="814170"/>
                  <a:pt x="936350" y="815311"/>
                  <a:pt x="935209" y="814740"/>
                </a:cubicBezTo>
                <a:cubicBezTo>
                  <a:pt x="934068" y="814740"/>
                  <a:pt x="933498" y="814170"/>
                  <a:pt x="932357" y="813600"/>
                </a:cubicBezTo>
                <a:cubicBezTo>
                  <a:pt x="933498" y="813029"/>
                  <a:pt x="934068" y="811888"/>
                  <a:pt x="934639" y="811318"/>
                </a:cubicBezTo>
                <a:close/>
                <a:moveTo>
                  <a:pt x="932357" y="941932"/>
                </a:moveTo>
                <a:cubicBezTo>
                  <a:pt x="932928" y="947636"/>
                  <a:pt x="931787" y="952769"/>
                  <a:pt x="926654" y="956192"/>
                </a:cubicBezTo>
                <a:cubicBezTo>
                  <a:pt x="926654" y="956192"/>
                  <a:pt x="926654" y="956762"/>
                  <a:pt x="926654" y="956762"/>
                </a:cubicBezTo>
                <a:lnTo>
                  <a:pt x="925513" y="956762"/>
                </a:lnTo>
                <a:lnTo>
                  <a:pt x="926083" y="956192"/>
                </a:lnTo>
                <a:cubicBezTo>
                  <a:pt x="926083" y="956192"/>
                  <a:pt x="926083" y="956192"/>
                  <a:pt x="926654" y="955621"/>
                </a:cubicBezTo>
                <a:cubicBezTo>
                  <a:pt x="925513" y="949917"/>
                  <a:pt x="927794" y="944784"/>
                  <a:pt x="930076" y="940221"/>
                </a:cubicBezTo>
                <a:cubicBezTo>
                  <a:pt x="930076" y="939651"/>
                  <a:pt x="931217" y="939651"/>
                  <a:pt x="931217" y="939651"/>
                </a:cubicBezTo>
                <a:cubicBezTo>
                  <a:pt x="932357" y="940792"/>
                  <a:pt x="932357" y="941362"/>
                  <a:pt x="932357" y="941932"/>
                </a:cubicBezTo>
                <a:close/>
                <a:moveTo>
                  <a:pt x="930646" y="872918"/>
                </a:moveTo>
                <a:cubicBezTo>
                  <a:pt x="931217" y="872918"/>
                  <a:pt x="931217" y="873488"/>
                  <a:pt x="931787" y="873488"/>
                </a:cubicBezTo>
                <a:cubicBezTo>
                  <a:pt x="931787" y="874058"/>
                  <a:pt x="931787" y="874629"/>
                  <a:pt x="931217" y="874629"/>
                </a:cubicBezTo>
                <a:cubicBezTo>
                  <a:pt x="931217" y="874629"/>
                  <a:pt x="930076" y="874629"/>
                  <a:pt x="930076" y="874629"/>
                </a:cubicBezTo>
                <a:cubicBezTo>
                  <a:pt x="928935" y="873488"/>
                  <a:pt x="928935" y="872918"/>
                  <a:pt x="930646" y="872918"/>
                </a:cubicBezTo>
                <a:close/>
                <a:moveTo>
                  <a:pt x="918668" y="886607"/>
                </a:moveTo>
                <a:cubicBezTo>
                  <a:pt x="919239" y="886036"/>
                  <a:pt x="920950" y="886036"/>
                  <a:pt x="921520" y="886036"/>
                </a:cubicBezTo>
                <a:cubicBezTo>
                  <a:pt x="924942" y="887177"/>
                  <a:pt x="927794" y="888318"/>
                  <a:pt x="928935" y="892310"/>
                </a:cubicBezTo>
                <a:cubicBezTo>
                  <a:pt x="930076" y="896303"/>
                  <a:pt x="930646" y="899725"/>
                  <a:pt x="930646" y="903718"/>
                </a:cubicBezTo>
                <a:cubicBezTo>
                  <a:pt x="930076" y="909421"/>
                  <a:pt x="930076" y="915125"/>
                  <a:pt x="930076" y="919118"/>
                </a:cubicBezTo>
                <a:cubicBezTo>
                  <a:pt x="930646" y="921970"/>
                  <a:pt x="931217" y="923681"/>
                  <a:pt x="931217" y="925392"/>
                </a:cubicBezTo>
                <a:cubicBezTo>
                  <a:pt x="931217" y="927103"/>
                  <a:pt x="931217" y="929384"/>
                  <a:pt x="930076" y="929955"/>
                </a:cubicBezTo>
                <a:cubicBezTo>
                  <a:pt x="928365" y="931095"/>
                  <a:pt x="927224" y="928814"/>
                  <a:pt x="926654" y="927673"/>
                </a:cubicBezTo>
                <a:cubicBezTo>
                  <a:pt x="926083" y="926532"/>
                  <a:pt x="924372" y="924821"/>
                  <a:pt x="923231" y="924251"/>
                </a:cubicBezTo>
                <a:cubicBezTo>
                  <a:pt x="919809" y="923681"/>
                  <a:pt x="918668" y="921399"/>
                  <a:pt x="917528" y="918547"/>
                </a:cubicBezTo>
                <a:cubicBezTo>
                  <a:pt x="916957" y="916836"/>
                  <a:pt x="916387" y="915125"/>
                  <a:pt x="916387" y="913414"/>
                </a:cubicBezTo>
                <a:cubicBezTo>
                  <a:pt x="915246" y="908851"/>
                  <a:pt x="913535" y="904859"/>
                  <a:pt x="916387" y="900295"/>
                </a:cubicBezTo>
                <a:cubicBezTo>
                  <a:pt x="915246" y="898584"/>
                  <a:pt x="914106" y="896303"/>
                  <a:pt x="913535" y="894592"/>
                </a:cubicBezTo>
                <a:cubicBezTo>
                  <a:pt x="915246" y="892310"/>
                  <a:pt x="916957" y="889458"/>
                  <a:pt x="918668" y="886607"/>
                </a:cubicBezTo>
                <a:close/>
                <a:moveTo>
                  <a:pt x="899846" y="910562"/>
                </a:moveTo>
                <a:cubicBezTo>
                  <a:pt x="898705" y="912843"/>
                  <a:pt x="896994" y="915125"/>
                  <a:pt x="895283" y="917406"/>
                </a:cubicBezTo>
                <a:cubicBezTo>
                  <a:pt x="894143" y="918547"/>
                  <a:pt x="893572" y="919118"/>
                  <a:pt x="893002" y="917977"/>
                </a:cubicBezTo>
                <a:cubicBezTo>
                  <a:pt x="893002" y="917406"/>
                  <a:pt x="893002" y="916836"/>
                  <a:pt x="893002" y="916266"/>
                </a:cubicBezTo>
                <a:cubicBezTo>
                  <a:pt x="893002" y="915695"/>
                  <a:pt x="893002" y="915125"/>
                  <a:pt x="893572" y="914555"/>
                </a:cubicBezTo>
                <a:cubicBezTo>
                  <a:pt x="894713" y="911703"/>
                  <a:pt x="896424" y="908851"/>
                  <a:pt x="895854" y="904859"/>
                </a:cubicBezTo>
                <a:cubicBezTo>
                  <a:pt x="894713" y="900866"/>
                  <a:pt x="890720" y="901436"/>
                  <a:pt x="887868" y="899155"/>
                </a:cubicBezTo>
                <a:cubicBezTo>
                  <a:pt x="887298" y="899155"/>
                  <a:pt x="887298" y="898014"/>
                  <a:pt x="887298" y="898014"/>
                </a:cubicBezTo>
                <a:cubicBezTo>
                  <a:pt x="887868" y="897443"/>
                  <a:pt x="888439" y="896303"/>
                  <a:pt x="889580" y="896303"/>
                </a:cubicBezTo>
                <a:cubicBezTo>
                  <a:pt x="890720" y="896303"/>
                  <a:pt x="891861" y="896873"/>
                  <a:pt x="893002" y="896873"/>
                </a:cubicBezTo>
                <a:cubicBezTo>
                  <a:pt x="895283" y="897443"/>
                  <a:pt x="896994" y="897443"/>
                  <a:pt x="899276" y="898014"/>
                </a:cubicBezTo>
                <a:cubicBezTo>
                  <a:pt x="899276" y="898014"/>
                  <a:pt x="899276" y="897443"/>
                  <a:pt x="899276" y="897443"/>
                </a:cubicBezTo>
                <a:cubicBezTo>
                  <a:pt x="899276" y="897443"/>
                  <a:pt x="899276" y="897443"/>
                  <a:pt x="899276" y="897443"/>
                </a:cubicBezTo>
                <a:cubicBezTo>
                  <a:pt x="897565" y="894592"/>
                  <a:pt x="895854" y="892310"/>
                  <a:pt x="894143" y="889458"/>
                </a:cubicBezTo>
                <a:cubicBezTo>
                  <a:pt x="891861" y="885466"/>
                  <a:pt x="891861" y="880903"/>
                  <a:pt x="893572" y="876340"/>
                </a:cubicBezTo>
                <a:cubicBezTo>
                  <a:pt x="894143" y="875199"/>
                  <a:pt x="895854" y="873488"/>
                  <a:pt x="896994" y="872918"/>
                </a:cubicBezTo>
                <a:cubicBezTo>
                  <a:pt x="898135" y="872347"/>
                  <a:pt x="900417" y="873488"/>
                  <a:pt x="901557" y="874629"/>
                </a:cubicBezTo>
                <a:cubicBezTo>
                  <a:pt x="903268" y="876340"/>
                  <a:pt x="904979" y="879192"/>
                  <a:pt x="906120" y="881473"/>
                </a:cubicBezTo>
                <a:cubicBezTo>
                  <a:pt x="906120" y="881473"/>
                  <a:pt x="906120" y="881473"/>
                  <a:pt x="906120" y="881473"/>
                </a:cubicBezTo>
                <a:lnTo>
                  <a:pt x="906691" y="880903"/>
                </a:lnTo>
                <a:lnTo>
                  <a:pt x="906120" y="882044"/>
                </a:lnTo>
                <a:cubicBezTo>
                  <a:pt x="906120" y="882044"/>
                  <a:pt x="906120" y="882044"/>
                  <a:pt x="906120" y="882044"/>
                </a:cubicBezTo>
                <a:cubicBezTo>
                  <a:pt x="901557" y="886036"/>
                  <a:pt x="901557" y="890029"/>
                  <a:pt x="906120" y="894592"/>
                </a:cubicBezTo>
                <a:cubicBezTo>
                  <a:pt x="907261" y="895162"/>
                  <a:pt x="906120" y="896873"/>
                  <a:pt x="904979" y="897443"/>
                </a:cubicBezTo>
                <a:cubicBezTo>
                  <a:pt x="902698" y="898014"/>
                  <a:pt x="900987" y="898014"/>
                  <a:pt x="898705" y="898584"/>
                </a:cubicBezTo>
                <a:cubicBezTo>
                  <a:pt x="898705" y="898584"/>
                  <a:pt x="898705" y="899155"/>
                  <a:pt x="899276" y="899155"/>
                </a:cubicBezTo>
                <a:cubicBezTo>
                  <a:pt x="899276" y="899155"/>
                  <a:pt x="899276" y="899155"/>
                  <a:pt x="898705" y="899155"/>
                </a:cubicBezTo>
                <a:cubicBezTo>
                  <a:pt x="899276" y="900866"/>
                  <a:pt x="900417" y="903147"/>
                  <a:pt x="900417" y="904859"/>
                </a:cubicBezTo>
                <a:cubicBezTo>
                  <a:pt x="900987" y="906570"/>
                  <a:pt x="900417" y="908851"/>
                  <a:pt x="899846" y="910562"/>
                </a:cubicBezTo>
                <a:close/>
                <a:moveTo>
                  <a:pt x="907831" y="956762"/>
                </a:moveTo>
                <a:cubicBezTo>
                  <a:pt x="907831" y="957332"/>
                  <a:pt x="907261" y="957903"/>
                  <a:pt x="906691" y="957903"/>
                </a:cubicBezTo>
                <a:cubicBezTo>
                  <a:pt x="905550" y="957903"/>
                  <a:pt x="903839" y="957903"/>
                  <a:pt x="903839" y="957903"/>
                </a:cubicBezTo>
                <a:cubicBezTo>
                  <a:pt x="902698" y="954480"/>
                  <a:pt x="901557" y="950488"/>
                  <a:pt x="900987" y="947066"/>
                </a:cubicBezTo>
                <a:cubicBezTo>
                  <a:pt x="900987" y="946495"/>
                  <a:pt x="902128" y="945355"/>
                  <a:pt x="902698" y="944214"/>
                </a:cubicBezTo>
                <a:cubicBezTo>
                  <a:pt x="902698" y="944214"/>
                  <a:pt x="902698" y="943644"/>
                  <a:pt x="902698" y="943644"/>
                </a:cubicBezTo>
                <a:cubicBezTo>
                  <a:pt x="902698" y="942503"/>
                  <a:pt x="903268" y="941932"/>
                  <a:pt x="903268" y="940792"/>
                </a:cubicBezTo>
                <a:cubicBezTo>
                  <a:pt x="903268" y="940792"/>
                  <a:pt x="903268" y="940792"/>
                  <a:pt x="903268" y="940792"/>
                </a:cubicBezTo>
                <a:cubicBezTo>
                  <a:pt x="903268" y="940221"/>
                  <a:pt x="903268" y="940221"/>
                  <a:pt x="903268" y="939651"/>
                </a:cubicBezTo>
                <a:cubicBezTo>
                  <a:pt x="903268" y="940221"/>
                  <a:pt x="903268" y="940792"/>
                  <a:pt x="902698" y="940792"/>
                </a:cubicBezTo>
                <a:cubicBezTo>
                  <a:pt x="902698" y="941932"/>
                  <a:pt x="902698" y="943073"/>
                  <a:pt x="902128" y="943644"/>
                </a:cubicBezTo>
                <a:cubicBezTo>
                  <a:pt x="902128" y="943644"/>
                  <a:pt x="902128" y="943644"/>
                  <a:pt x="902128" y="943644"/>
                </a:cubicBezTo>
                <a:cubicBezTo>
                  <a:pt x="903839" y="947066"/>
                  <a:pt x="905550" y="949917"/>
                  <a:pt x="906691" y="953340"/>
                </a:cubicBezTo>
                <a:cubicBezTo>
                  <a:pt x="907831" y="954480"/>
                  <a:pt x="907831" y="955621"/>
                  <a:pt x="907831" y="956762"/>
                </a:cubicBezTo>
                <a:close/>
                <a:moveTo>
                  <a:pt x="902128" y="612259"/>
                </a:moveTo>
                <a:cubicBezTo>
                  <a:pt x="902128" y="611689"/>
                  <a:pt x="903268" y="611689"/>
                  <a:pt x="903268" y="611689"/>
                </a:cubicBezTo>
                <a:cubicBezTo>
                  <a:pt x="904409" y="612259"/>
                  <a:pt x="904979" y="612830"/>
                  <a:pt x="904409" y="614541"/>
                </a:cubicBezTo>
                <a:cubicBezTo>
                  <a:pt x="904409" y="615111"/>
                  <a:pt x="903268" y="615111"/>
                  <a:pt x="903268" y="615111"/>
                </a:cubicBezTo>
                <a:cubicBezTo>
                  <a:pt x="901557" y="614541"/>
                  <a:pt x="901557" y="613400"/>
                  <a:pt x="902128" y="612259"/>
                </a:cubicBezTo>
                <a:close/>
                <a:moveTo>
                  <a:pt x="893002" y="771962"/>
                </a:moveTo>
                <a:cubicBezTo>
                  <a:pt x="893572" y="769681"/>
                  <a:pt x="895283" y="767970"/>
                  <a:pt x="897565" y="767970"/>
                </a:cubicBezTo>
                <a:cubicBezTo>
                  <a:pt x="898705" y="767970"/>
                  <a:pt x="899846" y="768540"/>
                  <a:pt x="900417" y="769110"/>
                </a:cubicBezTo>
                <a:cubicBezTo>
                  <a:pt x="900417" y="769110"/>
                  <a:pt x="900417" y="770251"/>
                  <a:pt x="900417" y="770822"/>
                </a:cubicBezTo>
                <a:cubicBezTo>
                  <a:pt x="898705" y="774244"/>
                  <a:pt x="895854" y="776526"/>
                  <a:pt x="892432" y="778237"/>
                </a:cubicBezTo>
                <a:cubicBezTo>
                  <a:pt x="892432" y="778237"/>
                  <a:pt x="892432" y="778807"/>
                  <a:pt x="892432" y="778807"/>
                </a:cubicBezTo>
                <a:cubicBezTo>
                  <a:pt x="891861" y="778807"/>
                  <a:pt x="891861" y="778807"/>
                  <a:pt x="891291" y="778807"/>
                </a:cubicBezTo>
                <a:cubicBezTo>
                  <a:pt x="890720" y="779377"/>
                  <a:pt x="890720" y="779377"/>
                  <a:pt x="890720" y="779948"/>
                </a:cubicBezTo>
                <a:cubicBezTo>
                  <a:pt x="890720" y="779377"/>
                  <a:pt x="890720" y="779377"/>
                  <a:pt x="891291" y="778807"/>
                </a:cubicBezTo>
                <a:cubicBezTo>
                  <a:pt x="891291" y="778807"/>
                  <a:pt x="891861" y="778807"/>
                  <a:pt x="891861" y="778807"/>
                </a:cubicBezTo>
                <a:cubicBezTo>
                  <a:pt x="891861" y="778807"/>
                  <a:pt x="892432" y="778237"/>
                  <a:pt x="892432" y="778237"/>
                </a:cubicBezTo>
                <a:cubicBezTo>
                  <a:pt x="892432" y="778237"/>
                  <a:pt x="892432" y="778237"/>
                  <a:pt x="893002" y="777666"/>
                </a:cubicBezTo>
                <a:cubicBezTo>
                  <a:pt x="892432" y="775955"/>
                  <a:pt x="892432" y="773674"/>
                  <a:pt x="893002" y="771962"/>
                </a:cubicBezTo>
                <a:close/>
                <a:moveTo>
                  <a:pt x="890150" y="607126"/>
                </a:moveTo>
                <a:cubicBezTo>
                  <a:pt x="891861" y="607126"/>
                  <a:pt x="892432" y="607696"/>
                  <a:pt x="891291" y="608837"/>
                </a:cubicBezTo>
                <a:cubicBezTo>
                  <a:pt x="890720" y="609407"/>
                  <a:pt x="890150" y="608837"/>
                  <a:pt x="889580" y="608837"/>
                </a:cubicBezTo>
                <a:cubicBezTo>
                  <a:pt x="889580" y="608267"/>
                  <a:pt x="889009" y="608267"/>
                  <a:pt x="889009" y="607696"/>
                </a:cubicBezTo>
                <a:cubicBezTo>
                  <a:pt x="889580" y="607696"/>
                  <a:pt x="890150" y="607126"/>
                  <a:pt x="890150" y="607126"/>
                </a:cubicBezTo>
                <a:close/>
                <a:moveTo>
                  <a:pt x="884446" y="814740"/>
                </a:moveTo>
                <a:cubicBezTo>
                  <a:pt x="886728" y="814170"/>
                  <a:pt x="888439" y="814170"/>
                  <a:pt x="890720" y="813600"/>
                </a:cubicBezTo>
                <a:cubicBezTo>
                  <a:pt x="891291" y="813600"/>
                  <a:pt x="891291" y="813029"/>
                  <a:pt x="891861" y="813029"/>
                </a:cubicBezTo>
                <a:cubicBezTo>
                  <a:pt x="893002" y="811888"/>
                  <a:pt x="894713" y="810748"/>
                  <a:pt x="895854" y="809036"/>
                </a:cubicBezTo>
                <a:cubicBezTo>
                  <a:pt x="895854" y="809036"/>
                  <a:pt x="895854" y="809036"/>
                  <a:pt x="895854" y="809036"/>
                </a:cubicBezTo>
                <a:cubicBezTo>
                  <a:pt x="895854" y="808466"/>
                  <a:pt x="895854" y="808466"/>
                  <a:pt x="895283" y="807896"/>
                </a:cubicBezTo>
                <a:cubicBezTo>
                  <a:pt x="892432" y="794207"/>
                  <a:pt x="890720" y="793066"/>
                  <a:pt x="906120" y="783940"/>
                </a:cubicBezTo>
                <a:cubicBezTo>
                  <a:pt x="906691" y="783370"/>
                  <a:pt x="908402" y="783940"/>
                  <a:pt x="908972" y="784511"/>
                </a:cubicBezTo>
                <a:cubicBezTo>
                  <a:pt x="909543" y="785081"/>
                  <a:pt x="909543" y="786222"/>
                  <a:pt x="910113" y="787362"/>
                </a:cubicBezTo>
                <a:cubicBezTo>
                  <a:pt x="910113" y="787933"/>
                  <a:pt x="910113" y="788503"/>
                  <a:pt x="909543" y="789073"/>
                </a:cubicBezTo>
                <a:cubicBezTo>
                  <a:pt x="907261" y="791925"/>
                  <a:pt x="903839" y="794777"/>
                  <a:pt x="902128" y="797629"/>
                </a:cubicBezTo>
                <a:cubicBezTo>
                  <a:pt x="900417" y="800481"/>
                  <a:pt x="899276" y="803903"/>
                  <a:pt x="898135" y="806755"/>
                </a:cubicBezTo>
                <a:cubicBezTo>
                  <a:pt x="897565" y="807325"/>
                  <a:pt x="896424" y="808466"/>
                  <a:pt x="895854" y="809036"/>
                </a:cubicBezTo>
                <a:cubicBezTo>
                  <a:pt x="895854" y="809036"/>
                  <a:pt x="895854" y="809607"/>
                  <a:pt x="895854" y="809607"/>
                </a:cubicBezTo>
                <a:cubicBezTo>
                  <a:pt x="894713" y="810748"/>
                  <a:pt x="893002" y="812459"/>
                  <a:pt x="891861" y="813600"/>
                </a:cubicBezTo>
                <a:cubicBezTo>
                  <a:pt x="891291" y="813600"/>
                  <a:pt x="890720" y="813600"/>
                  <a:pt x="890150" y="813600"/>
                </a:cubicBezTo>
                <a:cubicBezTo>
                  <a:pt x="888439" y="814740"/>
                  <a:pt x="886157" y="815881"/>
                  <a:pt x="884446" y="817022"/>
                </a:cubicBezTo>
                <a:cubicBezTo>
                  <a:pt x="884446" y="817022"/>
                  <a:pt x="883305" y="816451"/>
                  <a:pt x="883305" y="815881"/>
                </a:cubicBezTo>
                <a:cubicBezTo>
                  <a:pt x="883876" y="815311"/>
                  <a:pt x="883876" y="814740"/>
                  <a:pt x="884446" y="814740"/>
                </a:cubicBezTo>
                <a:close/>
                <a:moveTo>
                  <a:pt x="883876" y="555222"/>
                </a:moveTo>
                <a:lnTo>
                  <a:pt x="883305" y="556363"/>
                </a:lnTo>
                <a:lnTo>
                  <a:pt x="882735" y="555222"/>
                </a:lnTo>
                <a:lnTo>
                  <a:pt x="883876" y="555222"/>
                </a:lnTo>
                <a:close/>
                <a:moveTo>
                  <a:pt x="873039" y="588874"/>
                </a:moveTo>
                <a:cubicBezTo>
                  <a:pt x="873039" y="588874"/>
                  <a:pt x="874180" y="588874"/>
                  <a:pt x="874180" y="588874"/>
                </a:cubicBezTo>
                <a:cubicBezTo>
                  <a:pt x="875321" y="589444"/>
                  <a:pt x="875321" y="590585"/>
                  <a:pt x="874750" y="591726"/>
                </a:cubicBezTo>
                <a:cubicBezTo>
                  <a:pt x="874180" y="591726"/>
                  <a:pt x="873609" y="592296"/>
                  <a:pt x="873039" y="591726"/>
                </a:cubicBezTo>
                <a:cubicBezTo>
                  <a:pt x="872469" y="590585"/>
                  <a:pt x="872469" y="589444"/>
                  <a:pt x="873039" y="588874"/>
                </a:cubicBezTo>
                <a:close/>
                <a:moveTo>
                  <a:pt x="491462" y="730896"/>
                </a:moveTo>
                <a:lnTo>
                  <a:pt x="490892" y="730896"/>
                </a:lnTo>
                <a:lnTo>
                  <a:pt x="491462" y="730896"/>
                </a:lnTo>
                <a:cubicBezTo>
                  <a:pt x="491462" y="730325"/>
                  <a:pt x="491462" y="729755"/>
                  <a:pt x="491462" y="729755"/>
                </a:cubicBezTo>
                <a:cubicBezTo>
                  <a:pt x="491462" y="730325"/>
                  <a:pt x="491462" y="730325"/>
                  <a:pt x="491462" y="730896"/>
                </a:cubicBezTo>
                <a:close/>
                <a:moveTo>
                  <a:pt x="500588" y="706370"/>
                </a:moveTo>
                <a:cubicBezTo>
                  <a:pt x="500588" y="706370"/>
                  <a:pt x="500588" y="705800"/>
                  <a:pt x="500588" y="705800"/>
                </a:cubicBezTo>
                <a:cubicBezTo>
                  <a:pt x="500018" y="705229"/>
                  <a:pt x="499447" y="705229"/>
                  <a:pt x="498877" y="704659"/>
                </a:cubicBezTo>
                <a:cubicBezTo>
                  <a:pt x="498877" y="704659"/>
                  <a:pt x="498877" y="704089"/>
                  <a:pt x="499447" y="703518"/>
                </a:cubicBezTo>
                <a:cubicBezTo>
                  <a:pt x="500588" y="704089"/>
                  <a:pt x="500588" y="705229"/>
                  <a:pt x="500588" y="706370"/>
                </a:cubicBezTo>
                <a:cubicBezTo>
                  <a:pt x="501158" y="705800"/>
                  <a:pt x="501158" y="705800"/>
                  <a:pt x="500588" y="706370"/>
                </a:cubicBezTo>
                <a:cubicBezTo>
                  <a:pt x="501158" y="706370"/>
                  <a:pt x="501729" y="706370"/>
                  <a:pt x="501729" y="706940"/>
                </a:cubicBezTo>
                <a:cubicBezTo>
                  <a:pt x="501729" y="706940"/>
                  <a:pt x="501158" y="706370"/>
                  <a:pt x="500588" y="706370"/>
                </a:cubicBezTo>
                <a:close/>
                <a:moveTo>
                  <a:pt x="503440" y="684696"/>
                </a:moveTo>
                <a:cubicBezTo>
                  <a:pt x="503440" y="684696"/>
                  <a:pt x="502869" y="684696"/>
                  <a:pt x="502869" y="684696"/>
                </a:cubicBezTo>
                <a:cubicBezTo>
                  <a:pt x="502869" y="683555"/>
                  <a:pt x="502869" y="682985"/>
                  <a:pt x="502869" y="681844"/>
                </a:cubicBezTo>
                <a:cubicBezTo>
                  <a:pt x="502869" y="682415"/>
                  <a:pt x="503440" y="682415"/>
                  <a:pt x="503440" y="682985"/>
                </a:cubicBezTo>
                <a:cubicBezTo>
                  <a:pt x="503440" y="683555"/>
                  <a:pt x="503440" y="684126"/>
                  <a:pt x="503440" y="684696"/>
                </a:cubicBezTo>
                <a:close/>
                <a:moveTo>
                  <a:pt x="505151" y="775385"/>
                </a:moveTo>
                <a:cubicBezTo>
                  <a:pt x="504010" y="775955"/>
                  <a:pt x="503440" y="775955"/>
                  <a:pt x="502299" y="774814"/>
                </a:cubicBezTo>
                <a:cubicBezTo>
                  <a:pt x="501158" y="773103"/>
                  <a:pt x="499447" y="771392"/>
                  <a:pt x="498877" y="769110"/>
                </a:cubicBezTo>
                <a:cubicBezTo>
                  <a:pt x="497736" y="766259"/>
                  <a:pt x="498307" y="763977"/>
                  <a:pt x="501158" y="762266"/>
                </a:cubicBezTo>
                <a:cubicBezTo>
                  <a:pt x="501158" y="762266"/>
                  <a:pt x="501158" y="761696"/>
                  <a:pt x="501158" y="761696"/>
                </a:cubicBezTo>
                <a:cubicBezTo>
                  <a:pt x="501158" y="761696"/>
                  <a:pt x="501158" y="761126"/>
                  <a:pt x="501729" y="761126"/>
                </a:cubicBezTo>
                <a:cubicBezTo>
                  <a:pt x="501729" y="759985"/>
                  <a:pt x="501729" y="758844"/>
                  <a:pt x="502869" y="758274"/>
                </a:cubicBezTo>
                <a:cubicBezTo>
                  <a:pt x="502869" y="758844"/>
                  <a:pt x="503440" y="758844"/>
                  <a:pt x="503440" y="759414"/>
                </a:cubicBezTo>
                <a:cubicBezTo>
                  <a:pt x="502869" y="759985"/>
                  <a:pt x="502299" y="760555"/>
                  <a:pt x="502299" y="761126"/>
                </a:cubicBezTo>
                <a:cubicBezTo>
                  <a:pt x="502299" y="761696"/>
                  <a:pt x="502299" y="761696"/>
                  <a:pt x="502299" y="762266"/>
                </a:cubicBezTo>
                <a:cubicBezTo>
                  <a:pt x="502299" y="762266"/>
                  <a:pt x="502299" y="762266"/>
                  <a:pt x="502299" y="762266"/>
                </a:cubicBezTo>
                <a:cubicBezTo>
                  <a:pt x="504010" y="766259"/>
                  <a:pt x="505151" y="770251"/>
                  <a:pt x="506862" y="773674"/>
                </a:cubicBezTo>
                <a:cubicBezTo>
                  <a:pt x="506292" y="774244"/>
                  <a:pt x="505721" y="774814"/>
                  <a:pt x="505151" y="775385"/>
                </a:cubicBezTo>
                <a:close/>
                <a:moveTo>
                  <a:pt x="510284" y="763407"/>
                </a:moveTo>
                <a:cubicBezTo>
                  <a:pt x="509714" y="763407"/>
                  <a:pt x="509144" y="762837"/>
                  <a:pt x="509144" y="762266"/>
                </a:cubicBezTo>
                <a:cubicBezTo>
                  <a:pt x="509144" y="761126"/>
                  <a:pt x="509714" y="760555"/>
                  <a:pt x="509714" y="759985"/>
                </a:cubicBezTo>
                <a:cubicBezTo>
                  <a:pt x="510284" y="760555"/>
                  <a:pt x="510855" y="761126"/>
                  <a:pt x="511996" y="761696"/>
                </a:cubicBezTo>
                <a:cubicBezTo>
                  <a:pt x="511996" y="762837"/>
                  <a:pt x="511425" y="763407"/>
                  <a:pt x="510284" y="763407"/>
                </a:cubicBezTo>
                <a:close/>
                <a:moveTo>
                  <a:pt x="662573" y="401793"/>
                </a:moveTo>
                <a:cubicBezTo>
                  <a:pt x="662573" y="401793"/>
                  <a:pt x="662002" y="401223"/>
                  <a:pt x="662002" y="400652"/>
                </a:cubicBezTo>
                <a:cubicBezTo>
                  <a:pt x="662002" y="398941"/>
                  <a:pt x="662002" y="397230"/>
                  <a:pt x="662002" y="397801"/>
                </a:cubicBezTo>
                <a:cubicBezTo>
                  <a:pt x="662002" y="394378"/>
                  <a:pt x="662002" y="393808"/>
                  <a:pt x="662573" y="392667"/>
                </a:cubicBezTo>
                <a:cubicBezTo>
                  <a:pt x="662573" y="392097"/>
                  <a:pt x="663143" y="391527"/>
                  <a:pt x="663143" y="391527"/>
                </a:cubicBezTo>
                <a:cubicBezTo>
                  <a:pt x="663143" y="391527"/>
                  <a:pt x="663713" y="392097"/>
                  <a:pt x="663713" y="392097"/>
                </a:cubicBezTo>
                <a:cubicBezTo>
                  <a:pt x="663713" y="394949"/>
                  <a:pt x="663713" y="397230"/>
                  <a:pt x="664284" y="400082"/>
                </a:cubicBezTo>
                <a:cubicBezTo>
                  <a:pt x="664284" y="401223"/>
                  <a:pt x="664284" y="402363"/>
                  <a:pt x="662573" y="401793"/>
                </a:cubicBezTo>
                <a:close/>
                <a:moveTo>
                  <a:pt x="686528" y="394378"/>
                </a:moveTo>
                <a:cubicBezTo>
                  <a:pt x="685958" y="394949"/>
                  <a:pt x="685958" y="394949"/>
                  <a:pt x="685387" y="395519"/>
                </a:cubicBezTo>
                <a:cubicBezTo>
                  <a:pt x="685958" y="394949"/>
                  <a:pt x="685958" y="394378"/>
                  <a:pt x="686528" y="394378"/>
                </a:cubicBezTo>
                <a:lnTo>
                  <a:pt x="686528" y="393808"/>
                </a:lnTo>
                <a:lnTo>
                  <a:pt x="686528" y="394378"/>
                </a:lnTo>
                <a:close/>
                <a:moveTo>
                  <a:pt x="692803" y="678992"/>
                </a:moveTo>
                <a:lnTo>
                  <a:pt x="692232" y="679563"/>
                </a:lnTo>
                <a:lnTo>
                  <a:pt x="692803" y="678992"/>
                </a:lnTo>
                <a:lnTo>
                  <a:pt x="693373" y="677851"/>
                </a:lnTo>
                <a:lnTo>
                  <a:pt x="692803" y="678992"/>
                </a:lnTo>
                <a:close/>
                <a:moveTo>
                  <a:pt x="719039" y="818162"/>
                </a:moveTo>
                <a:cubicBezTo>
                  <a:pt x="718469" y="818162"/>
                  <a:pt x="717899" y="818162"/>
                  <a:pt x="717899" y="817592"/>
                </a:cubicBezTo>
                <a:cubicBezTo>
                  <a:pt x="718469" y="817592"/>
                  <a:pt x="719039" y="817022"/>
                  <a:pt x="719610" y="817022"/>
                </a:cubicBezTo>
                <a:cubicBezTo>
                  <a:pt x="719610" y="817022"/>
                  <a:pt x="720180" y="817592"/>
                  <a:pt x="720750" y="817592"/>
                </a:cubicBezTo>
                <a:cubicBezTo>
                  <a:pt x="720180" y="818162"/>
                  <a:pt x="719610" y="818733"/>
                  <a:pt x="719039" y="818162"/>
                </a:cubicBezTo>
                <a:close/>
                <a:moveTo>
                  <a:pt x="721321" y="383541"/>
                </a:moveTo>
                <a:cubicBezTo>
                  <a:pt x="715617" y="383541"/>
                  <a:pt x="709914" y="383541"/>
                  <a:pt x="704780" y="383541"/>
                </a:cubicBezTo>
                <a:cubicBezTo>
                  <a:pt x="704210" y="383541"/>
                  <a:pt x="704210" y="383541"/>
                  <a:pt x="703639" y="384112"/>
                </a:cubicBezTo>
                <a:cubicBezTo>
                  <a:pt x="702498" y="385252"/>
                  <a:pt x="701358" y="386963"/>
                  <a:pt x="699647" y="388104"/>
                </a:cubicBezTo>
                <a:cubicBezTo>
                  <a:pt x="699647" y="388104"/>
                  <a:pt x="699076" y="388104"/>
                  <a:pt x="699076" y="388104"/>
                </a:cubicBezTo>
                <a:cubicBezTo>
                  <a:pt x="698506" y="388675"/>
                  <a:pt x="697936" y="389245"/>
                  <a:pt x="697365" y="389815"/>
                </a:cubicBezTo>
                <a:cubicBezTo>
                  <a:pt x="697365" y="389815"/>
                  <a:pt x="696795" y="389815"/>
                  <a:pt x="696225" y="389245"/>
                </a:cubicBezTo>
                <a:cubicBezTo>
                  <a:pt x="696795" y="388104"/>
                  <a:pt x="697936" y="388104"/>
                  <a:pt x="699076" y="388104"/>
                </a:cubicBezTo>
                <a:cubicBezTo>
                  <a:pt x="699076" y="388104"/>
                  <a:pt x="699647" y="387534"/>
                  <a:pt x="699647" y="387534"/>
                </a:cubicBezTo>
                <a:cubicBezTo>
                  <a:pt x="700787" y="386393"/>
                  <a:pt x="701928" y="384682"/>
                  <a:pt x="703069" y="383541"/>
                </a:cubicBezTo>
                <a:cubicBezTo>
                  <a:pt x="703639" y="383541"/>
                  <a:pt x="704210" y="383541"/>
                  <a:pt x="704780" y="383541"/>
                </a:cubicBezTo>
                <a:cubicBezTo>
                  <a:pt x="710484" y="380689"/>
                  <a:pt x="716758" y="381260"/>
                  <a:pt x="722461" y="381830"/>
                </a:cubicBezTo>
                <a:cubicBezTo>
                  <a:pt x="722461" y="381830"/>
                  <a:pt x="722461" y="382401"/>
                  <a:pt x="722461" y="382971"/>
                </a:cubicBezTo>
                <a:cubicBezTo>
                  <a:pt x="722461" y="382971"/>
                  <a:pt x="721891" y="383541"/>
                  <a:pt x="721321" y="383541"/>
                </a:cubicBezTo>
                <a:close/>
                <a:moveTo>
                  <a:pt x="847372" y="846110"/>
                </a:moveTo>
                <a:cubicBezTo>
                  <a:pt x="846802" y="846110"/>
                  <a:pt x="846802" y="845540"/>
                  <a:pt x="846231" y="844970"/>
                </a:cubicBezTo>
                <a:cubicBezTo>
                  <a:pt x="846802" y="843829"/>
                  <a:pt x="846802" y="842688"/>
                  <a:pt x="847372" y="842118"/>
                </a:cubicBezTo>
                <a:cubicBezTo>
                  <a:pt x="848513" y="840977"/>
                  <a:pt x="850224" y="840407"/>
                  <a:pt x="851365" y="841547"/>
                </a:cubicBezTo>
                <a:cubicBezTo>
                  <a:pt x="851935" y="841547"/>
                  <a:pt x="851935" y="842118"/>
                  <a:pt x="851935" y="842688"/>
                </a:cubicBezTo>
                <a:cubicBezTo>
                  <a:pt x="851365" y="844399"/>
                  <a:pt x="849083" y="846110"/>
                  <a:pt x="847372" y="846110"/>
                </a:cubicBezTo>
                <a:close/>
                <a:moveTo>
                  <a:pt x="845661" y="790214"/>
                </a:moveTo>
                <a:cubicBezTo>
                  <a:pt x="845091" y="790214"/>
                  <a:pt x="844520" y="789644"/>
                  <a:pt x="844520" y="789644"/>
                </a:cubicBezTo>
                <a:cubicBezTo>
                  <a:pt x="844520" y="789073"/>
                  <a:pt x="844520" y="788503"/>
                  <a:pt x="844520" y="787933"/>
                </a:cubicBezTo>
                <a:cubicBezTo>
                  <a:pt x="846231" y="785651"/>
                  <a:pt x="848513" y="784511"/>
                  <a:pt x="851365" y="785081"/>
                </a:cubicBezTo>
                <a:cubicBezTo>
                  <a:pt x="851365" y="785081"/>
                  <a:pt x="851935" y="785651"/>
                  <a:pt x="851935" y="786222"/>
                </a:cubicBezTo>
                <a:cubicBezTo>
                  <a:pt x="850794" y="789073"/>
                  <a:pt x="848513" y="790785"/>
                  <a:pt x="845661" y="790214"/>
                </a:cubicBezTo>
                <a:close/>
                <a:moveTo>
                  <a:pt x="851935" y="672148"/>
                </a:moveTo>
                <a:lnTo>
                  <a:pt x="852506" y="671007"/>
                </a:lnTo>
                <a:lnTo>
                  <a:pt x="853076" y="672148"/>
                </a:lnTo>
                <a:lnTo>
                  <a:pt x="851935" y="672148"/>
                </a:lnTo>
                <a:close/>
                <a:moveTo>
                  <a:pt x="861632" y="535830"/>
                </a:moveTo>
                <a:cubicBezTo>
                  <a:pt x="862772" y="535830"/>
                  <a:pt x="863343" y="536400"/>
                  <a:pt x="864483" y="536400"/>
                </a:cubicBezTo>
                <a:cubicBezTo>
                  <a:pt x="865054" y="536400"/>
                  <a:pt x="865054" y="536971"/>
                  <a:pt x="865054" y="537541"/>
                </a:cubicBezTo>
                <a:cubicBezTo>
                  <a:pt x="865054" y="538111"/>
                  <a:pt x="865054" y="538682"/>
                  <a:pt x="865054" y="538682"/>
                </a:cubicBezTo>
                <a:cubicBezTo>
                  <a:pt x="864483" y="538682"/>
                  <a:pt x="863343" y="539252"/>
                  <a:pt x="862202" y="538682"/>
                </a:cubicBezTo>
                <a:cubicBezTo>
                  <a:pt x="860491" y="538111"/>
                  <a:pt x="859920" y="535830"/>
                  <a:pt x="861632" y="535830"/>
                </a:cubicBezTo>
                <a:close/>
                <a:moveTo>
                  <a:pt x="731017" y="473089"/>
                </a:moveTo>
                <a:cubicBezTo>
                  <a:pt x="731588" y="473089"/>
                  <a:pt x="731588" y="473089"/>
                  <a:pt x="731588" y="473089"/>
                </a:cubicBezTo>
                <a:cubicBezTo>
                  <a:pt x="731588" y="473089"/>
                  <a:pt x="731588" y="472519"/>
                  <a:pt x="731588" y="472519"/>
                </a:cubicBezTo>
                <a:cubicBezTo>
                  <a:pt x="732158" y="472519"/>
                  <a:pt x="732158" y="473089"/>
                  <a:pt x="731588" y="473089"/>
                </a:cubicBezTo>
                <a:cubicBezTo>
                  <a:pt x="731017" y="473089"/>
                  <a:pt x="731017" y="473089"/>
                  <a:pt x="731017" y="473089"/>
                </a:cubicBezTo>
                <a:lnTo>
                  <a:pt x="730447" y="474230"/>
                </a:lnTo>
                <a:lnTo>
                  <a:pt x="731017" y="473089"/>
                </a:lnTo>
                <a:close/>
                <a:moveTo>
                  <a:pt x="744706" y="661881"/>
                </a:moveTo>
                <a:cubicBezTo>
                  <a:pt x="744136" y="661311"/>
                  <a:pt x="744136" y="661311"/>
                  <a:pt x="743565" y="661311"/>
                </a:cubicBezTo>
                <a:cubicBezTo>
                  <a:pt x="744136" y="661311"/>
                  <a:pt x="744706" y="661311"/>
                  <a:pt x="744706" y="661881"/>
                </a:cubicBezTo>
                <a:lnTo>
                  <a:pt x="745276" y="662452"/>
                </a:lnTo>
                <a:lnTo>
                  <a:pt x="744706" y="661881"/>
                </a:lnTo>
                <a:close/>
                <a:moveTo>
                  <a:pt x="747558" y="545526"/>
                </a:moveTo>
                <a:cubicBezTo>
                  <a:pt x="742995" y="548948"/>
                  <a:pt x="739002" y="548948"/>
                  <a:pt x="733299" y="546096"/>
                </a:cubicBezTo>
                <a:cubicBezTo>
                  <a:pt x="731017" y="544956"/>
                  <a:pt x="730447" y="543245"/>
                  <a:pt x="732158" y="542674"/>
                </a:cubicBezTo>
                <a:cubicBezTo>
                  <a:pt x="734439" y="540963"/>
                  <a:pt x="737291" y="539823"/>
                  <a:pt x="739002" y="537541"/>
                </a:cubicBezTo>
                <a:cubicBezTo>
                  <a:pt x="741284" y="534119"/>
                  <a:pt x="744136" y="531837"/>
                  <a:pt x="748128" y="530696"/>
                </a:cubicBezTo>
                <a:cubicBezTo>
                  <a:pt x="750980" y="529556"/>
                  <a:pt x="752121" y="527274"/>
                  <a:pt x="753261" y="524422"/>
                </a:cubicBezTo>
                <a:cubicBezTo>
                  <a:pt x="753261" y="523852"/>
                  <a:pt x="754972" y="522711"/>
                  <a:pt x="756113" y="523282"/>
                </a:cubicBezTo>
                <a:cubicBezTo>
                  <a:pt x="758965" y="523282"/>
                  <a:pt x="761247" y="524993"/>
                  <a:pt x="764669" y="524422"/>
                </a:cubicBezTo>
                <a:cubicBezTo>
                  <a:pt x="766950" y="523852"/>
                  <a:pt x="768661" y="521000"/>
                  <a:pt x="766950" y="519289"/>
                </a:cubicBezTo>
                <a:cubicBezTo>
                  <a:pt x="765239" y="517578"/>
                  <a:pt x="764099" y="515867"/>
                  <a:pt x="762387" y="514726"/>
                </a:cubicBezTo>
                <a:cubicBezTo>
                  <a:pt x="758965" y="513015"/>
                  <a:pt x="754972" y="511874"/>
                  <a:pt x="750980" y="511874"/>
                </a:cubicBezTo>
                <a:cubicBezTo>
                  <a:pt x="743565" y="511874"/>
                  <a:pt x="736150" y="511304"/>
                  <a:pt x="728736" y="510733"/>
                </a:cubicBezTo>
                <a:cubicBezTo>
                  <a:pt x="728165" y="510733"/>
                  <a:pt x="727595" y="509593"/>
                  <a:pt x="727595" y="509593"/>
                </a:cubicBezTo>
                <a:cubicBezTo>
                  <a:pt x="728165" y="508452"/>
                  <a:pt x="728165" y="507311"/>
                  <a:pt x="729306" y="506741"/>
                </a:cubicBezTo>
                <a:cubicBezTo>
                  <a:pt x="729876" y="506171"/>
                  <a:pt x="731588" y="506171"/>
                  <a:pt x="732728" y="506171"/>
                </a:cubicBezTo>
                <a:cubicBezTo>
                  <a:pt x="741284" y="505600"/>
                  <a:pt x="749839" y="505600"/>
                  <a:pt x="758395" y="505030"/>
                </a:cubicBezTo>
                <a:cubicBezTo>
                  <a:pt x="764669" y="505030"/>
                  <a:pt x="770943" y="503889"/>
                  <a:pt x="776646" y="502178"/>
                </a:cubicBezTo>
                <a:cubicBezTo>
                  <a:pt x="781780" y="500467"/>
                  <a:pt x="787484" y="499326"/>
                  <a:pt x="793187" y="498185"/>
                </a:cubicBezTo>
                <a:cubicBezTo>
                  <a:pt x="794898" y="497615"/>
                  <a:pt x="796609" y="498185"/>
                  <a:pt x="798321" y="498185"/>
                </a:cubicBezTo>
                <a:cubicBezTo>
                  <a:pt x="799461" y="498185"/>
                  <a:pt x="800602" y="499326"/>
                  <a:pt x="800602" y="499897"/>
                </a:cubicBezTo>
                <a:cubicBezTo>
                  <a:pt x="800602" y="500467"/>
                  <a:pt x="800032" y="502749"/>
                  <a:pt x="799461" y="502749"/>
                </a:cubicBezTo>
                <a:cubicBezTo>
                  <a:pt x="794898" y="505030"/>
                  <a:pt x="789765" y="506741"/>
                  <a:pt x="785202" y="508452"/>
                </a:cubicBezTo>
                <a:cubicBezTo>
                  <a:pt x="784062" y="509022"/>
                  <a:pt x="783491" y="511874"/>
                  <a:pt x="784062" y="513015"/>
                </a:cubicBezTo>
                <a:cubicBezTo>
                  <a:pt x="784632" y="513585"/>
                  <a:pt x="784632" y="514156"/>
                  <a:pt x="785202" y="514726"/>
                </a:cubicBezTo>
                <a:cubicBezTo>
                  <a:pt x="785773" y="515296"/>
                  <a:pt x="786913" y="515867"/>
                  <a:pt x="788054" y="517008"/>
                </a:cubicBezTo>
                <a:cubicBezTo>
                  <a:pt x="795469" y="522711"/>
                  <a:pt x="803454" y="524993"/>
                  <a:pt x="811439" y="517578"/>
                </a:cubicBezTo>
                <a:cubicBezTo>
                  <a:pt x="812009" y="517008"/>
                  <a:pt x="812580" y="517008"/>
                  <a:pt x="813150" y="517578"/>
                </a:cubicBezTo>
                <a:cubicBezTo>
                  <a:pt x="814291" y="518148"/>
                  <a:pt x="814291" y="519289"/>
                  <a:pt x="813720" y="520430"/>
                </a:cubicBezTo>
                <a:cubicBezTo>
                  <a:pt x="813150" y="522711"/>
                  <a:pt x="812580" y="524993"/>
                  <a:pt x="810298" y="526134"/>
                </a:cubicBezTo>
                <a:cubicBezTo>
                  <a:pt x="808017" y="527845"/>
                  <a:pt x="805735" y="529556"/>
                  <a:pt x="803454" y="531267"/>
                </a:cubicBezTo>
                <a:cubicBezTo>
                  <a:pt x="802313" y="532407"/>
                  <a:pt x="801743" y="534119"/>
                  <a:pt x="801173" y="535830"/>
                </a:cubicBezTo>
                <a:cubicBezTo>
                  <a:pt x="798891" y="541534"/>
                  <a:pt x="797180" y="542104"/>
                  <a:pt x="793187" y="538682"/>
                </a:cubicBezTo>
                <a:cubicBezTo>
                  <a:pt x="788624" y="534689"/>
                  <a:pt x="784062" y="534689"/>
                  <a:pt x="778928" y="536971"/>
                </a:cubicBezTo>
                <a:cubicBezTo>
                  <a:pt x="777787" y="537541"/>
                  <a:pt x="775506" y="539252"/>
                  <a:pt x="775506" y="540393"/>
                </a:cubicBezTo>
                <a:cubicBezTo>
                  <a:pt x="774935" y="546096"/>
                  <a:pt x="770943" y="548948"/>
                  <a:pt x="765810" y="550089"/>
                </a:cubicBezTo>
                <a:cubicBezTo>
                  <a:pt x="765810" y="550089"/>
                  <a:pt x="765810" y="550659"/>
                  <a:pt x="765810" y="550659"/>
                </a:cubicBezTo>
                <a:cubicBezTo>
                  <a:pt x="765239" y="550659"/>
                  <a:pt x="765239" y="550659"/>
                  <a:pt x="764669" y="550659"/>
                </a:cubicBezTo>
                <a:cubicBezTo>
                  <a:pt x="762958" y="551800"/>
                  <a:pt x="761247" y="552941"/>
                  <a:pt x="758965" y="552941"/>
                </a:cubicBezTo>
                <a:cubicBezTo>
                  <a:pt x="758965" y="552941"/>
                  <a:pt x="758395" y="553511"/>
                  <a:pt x="758395" y="553511"/>
                </a:cubicBezTo>
                <a:cubicBezTo>
                  <a:pt x="758395" y="553511"/>
                  <a:pt x="757824" y="553511"/>
                  <a:pt x="757254" y="553511"/>
                </a:cubicBezTo>
                <a:cubicBezTo>
                  <a:pt x="756684" y="554082"/>
                  <a:pt x="756684" y="554652"/>
                  <a:pt x="756113" y="555222"/>
                </a:cubicBezTo>
                <a:cubicBezTo>
                  <a:pt x="756113" y="555222"/>
                  <a:pt x="755543" y="555222"/>
                  <a:pt x="754972" y="555222"/>
                </a:cubicBezTo>
                <a:cubicBezTo>
                  <a:pt x="755543" y="554082"/>
                  <a:pt x="756684" y="554082"/>
                  <a:pt x="757824" y="554082"/>
                </a:cubicBezTo>
                <a:cubicBezTo>
                  <a:pt x="757824" y="554082"/>
                  <a:pt x="758395" y="553511"/>
                  <a:pt x="758395" y="553511"/>
                </a:cubicBezTo>
                <a:cubicBezTo>
                  <a:pt x="758965" y="553511"/>
                  <a:pt x="758965" y="553511"/>
                  <a:pt x="759535" y="553511"/>
                </a:cubicBezTo>
                <a:cubicBezTo>
                  <a:pt x="760676" y="551800"/>
                  <a:pt x="762958" y="551230"/>
                  <a:pt x="765239" y="551230"/>
                </a:cubicBezTo>
                <a:cubicBezTo>
                  <a:pt x="765239" y="551230"/>
                  <a:pt x="765810" y="551230"/>
                  <a:pt x="765810" y="550659"/>
                </a:cubicBezTo>
                <a:cubicBezTo>
                  <a:pt x="765810" y="550659"/>
                  <a:pt x="766380" y="550659"/>
                  <a:pt x="766380" y="550659"/>
                </a:cubicBezTo>
                <a:cubicBezTo>
                  <a:pt x="766950" y="548378"/>
                  <a:pt x="768091" y="545526"/>
                  <a:pt x="768661" y="543245"/>
                </a:cubicBezTo>
                <a:cubicBezTo>
                  <a:pt x="769232" y="540393"/>
                  <a:pt x="766380" y="536971"/>
                  <a:pt x="763528" y="538111"/>
                </a:cubicBezTo>
                <a:cubicBezTo>
                  <a:pt x="760106" y="539252"/>
                  <a:pt x="757254" y="540393"/>
                  <a:pt x="754402" y="542104"/>
                </a:cubicBezTo>
                <a:cubicBezTo>
                  <a:pt x="751550" y="541534"/>
                  <a:pt x="749839" y="543815"/>
                  <a:pt x="747558" y="545526"/>
                </a:cubicBezTo>
                <a:close/>
                <a:moveTo>
                  <a:pt x="788054" y="556363"/>
                </a:moveTo>
                <a:cubicBezTo>
                  <a:pt x="787484" y="556934"/>
                  <a:pt x="786913" y="557504"/>
                  <a:pt x="785773" y="557504"/>
                </a:cubicBezTo>
                <a:cubicBezTo>
                  <a:pt x="785773" y="557504"/>
                  <a:pt x="785773" y="558074"/>
                  <a:pt x="785773" y="558074"/>
                </a:cubicBezTo>
                <a:cubicBezTo>
                  <a:pt x="785773" y="558645"/>
                  <a:pt x="785773" y="558645"/>
                  <a:pt x="785202" y="558645"/>
                </a:cubicBezTo>
                <a:cubicBezTo>
                  <a:pt x="785202" y="559215"/>
                  <a:pt x="785202" y="559785"/>
                  <a:pt x="785202" y="560356"/>
                </a:cubicBezTo>
                <a:cubicBezTo>
                  <a:pt x="784062" y="559215"/>
                  <a:pt x="784632" y="559215"/>
                  <a:pt x="785202" y="558645"/>
                </a:cubicBezTo>
                <a:cubicBezTo>
                  <a:pt x="785202" y="558074"/>
                  <a:pt x="785202" y="558074"/>
                  <a:pt x="785202" y="557504"/>
                </a:cubicBezTo>
                <a:cubicBezTo>
                  <a:pt x="785202" y="557504"/>
                  <a:pt x="785773" y="557504"/>
                  <a:pt x="785773" y="556934"/>
                </a:cubicBezTo>
                <a:cubicBezTo>
                  <a:pt x="785773" y="555793"/>
                  <a:pt x="785773" y="554652"/>
                  <a:pt x="787484" y="554082"/>
                </a:cubicBezTo>
                <a:cubicBezTo>
                  <a:pt x="787484" y="555222"/>
                  <a:pt x="788054" y="556363"/>
                  <a:pt x="788054" y="556363"/>
                </a:cubicBezTo>
                <a:close/>
                <a:moveTo>
                  <a:pt x="773795" y="608837"/>
                </a:moveTo>
                <a:cubicBezTo>
                  <a:pt x="773224" y="609407"/>
                  <a:pt x="772654" y="610548"/>
                  <a:pt x="772084" y="610548"/>
                </a:cubicBezTo>
                <a:cubicBezTo>
                  <a:pt x="767521" y="609978"/>
                  <a:pt x="765810" y="606555"/>
                  <a:pt x="764099" y="602563"/>
                </a:cubicBezTo>
                <a:cubicBezTo>
                  <a:pt x="764099" y="601993"/>
                  <a:pt x="765239" y="600852"/>
                  <a:pt x="765810" y="600281"/>
                </a:cubicBezTo>
                <a:cubicBezTo>
                  <a:pt x="766950" y="599711"/>
                  <a:pt x="768661" y="599711"/>
                  <a:pt x="768661" y="600281"/>
                </a:cubicBezTo>
                <a:cubicBezTo>
                  <a:pt x="770943" y="603133"/>
                  <a:pt x="772654" y="605985"/>
                  <a:pt x="773795" y="608837"/>
                </a:cubicBezTo>
                <a:close/>
                <a:moveTo>
                  <a:pt x="761817" y="698385"/>
                </a:moveTo>
                <a:lnTo>
                  <a:pt x="761817" y="697244"/>
                </a:lnTo>
                <a:lnTo>
                  <a:pt x="762958" y="697814"/>
                </a:lnTo>
                <a:lnTo>
                  <a:pt x="761817" y="698385"/>
                </a:lnTo>
                <a:close/>
                <a:moveTo>
                  <a:pt x="788054" y="749718"/>
                </a:moveTo>
                <a:cubicBezTo>
                  <a:pt x="788054" y="750288"/>
                  <a:pt x="787484" y="750288"/>
                  <a:pt x="786913" y="750288"/>
                </a:cubicBezTo>
                <a:cubicBezTo>
                  <a:pt x="786913" y="749148"/>
                  <a:pt x="786343" y="748577"/>
                  <a:pt x="786343" y="747437"/>
                </a:cubicBezTo>
                <a:cubicBezTo>
                  <a:pt x="786343" y="747437"/>
                  <a:pt x="787484" y="746866"/>
                  <a:pt x="787484" y="746866"/>
                </a:cubicBezTo>
                <a:cubicBezTo>
                  <a:pt x="788054" y="746866"/>
                  <a:pt x="788054" y="747437"/>
                  <a:pt x="788624" y="748007"/>
                </a:cubicBezTo>
                <a:cubicBezTo>
                  <a:pt x="788624" y="749148"/>
                  <a:pt x="788624" y="749718"/>
                  <a:pt x="788054" y="749718"/>
                </a:cubicBezTo>
                <a:close/>
                <a:moveTo>
                  <a:pt x="794898" y="673859"/>
                </a:moveTo>
                <a:cubicBezTo>
                  <a:pt x="792617" y="676711"/>
                  <a:pt x="789765" y="678422"/>
                  <a:pt x="786343" y="678992"/>
                </a:cubicBezTo>
                <a:cubicBezTo>
                  <a:pt x="781210" y="679563"/>
                  <a:pt x="776076" y="681274"/>
                  <a:pt x="770943" y="681844"/>
                </a:cubicBezTo>
                <a:cubicBezTo>
                  <a:pt x="766950" y="682415"/>
                  <a:pt x="762958" y="681274"/>
                  <a:pt x="760106" y="677281"/>
                </a:cubicBezTo>
                <a:cubicBezTo>
                  <a:pt x="758395" y="675000"/>
                  <a:pt x="756684" y="672718"/>
                  <a:pt x="754402" y="671007"/>
                </a:cubicBezTo>
                <a:cubicBezTo>
                  <a:pt x="754402" y="671007"/>
                  <a:pt x="754402" y="669867"/>
                  <a:pt x="754972" y="669867"/>
                </a:cubicBezTo>
                <a:cubicBezTo>
                  <a:pt x="755543" y="669867"/>
                  <a:pt x="756113" y="669296"/>
                  <a:pt x="756684" y="669296"/>
                </a:cubicBezTo>
                <a:cubicBezTo>
                  <a:pt x="758965" y="669867"/>
                  <a:pt x="760676" y="671007"/>
                  <a:pt x="762958" y="671007"/>
                </a:cubicBezTo>
                <a:cubicBezTo>
                  <a:pt x="764669" y="671007"/>
                  <a:pt x="766380" y="671007"/>
                  <a:pt x="767521" y="669867"/>
                </a:cubicBezTo>
                <a:cubicBezTo>
                  <a:pt x="770373" y="667585"/>
                  <a:pt x="772654" y="665304"/>
                  <a:pt x="774365" y="662452"/>
                </a:cubicBezTo>
                <a:cubicBezTo>
                  <a:pt x="776646" y="659600"/>
                  <a:pt x="779498" y="658459"/>
                  <a:pt x="783491" y="659029"/>
                </a:cubicBezTo>
                <a:cubicBezTo>
                  <a:pt x="784632" y="659029"/>
                  <a:pt x="785773" y="659029"/>
                  <a:pt x="786913" y="658459"/>
                </a:cubicBezTo>
                <a:cubicBezTo>
                  <a:pt x="789195" y="657889"/>
                  <a:pt x="790906" y="655607"/>
                  <a:pt x="790906" y="653326"/>
                </a:cubicBezTo>
                <a:cubicBezTo>
                  <a:pt x="790906" y="651615"/>
                  <a:pt x="790906" y="649904"/>
                  <a:pt x="790335" y="648193"/>
                </a:cubicBezTo>
                <a:cubicBezTo>
                  <a:pt x="789765" y="644770"/>
                  <a:pt x="789195" y="641348"/>
                  <a:pt x="788054" y="637926"/>
                </a:cubicBezTo>
                <a:cubicBezTo>
                  <a:pt x="787484" y="636785"/>
                  <a:pt x="788054" y="635644"/>
                  <a:pt x="789195" y="635644"/>
                </a:cubicBezTo>
                <a:cubicBezTo>
                  <a:pt x="789765" y="635644"/>
                  <a:pt x="790335" y="636215"/>
                  <a:pt x="790906" y="636215"/>
                </a:cubicBezTo>
                <a:cubicBezTo>
                  <a:pt x="796039" y="640207"/>
                  <a:pt x="798891" y="645911"/>
                  <a:pt x="802313" y="651044"/>
                </a:cubicBezTo>
                <a:cubicBezTo>
                  <a:pt x="804024" y="653896"/>
                  <a:pt x="806876" y="654466"/>
                  <a:pt x="809728" y="655037"/>
                </a:cubicBezTo>
                <a:cubicBezTo>
                  <a:pt x="817713" y="656178"/>
                  <a:pt x="824558" y="653896"/>
                  <a:pt x="830261" y="648763"/>
                </a:cubicBezTo>
                <a:cubicBezTo>
                  <a:pt x="835965" y="644200"/>
                  <a:pt x="842239" y="641918"/>
                  <a:pt x="849083" y="640778"/>
                </a:cubicBezTo>
                <a:cubicBezTo>
                  <a:pt x="851935" y="640207"/>
                  <a:pt x="854787" y="640778"/>
                  <a:pt x="857069" y="640778"/>
                </a:cubicBezTo>
                <a:cubicBezTo>
                  <a:pt x="857069" y="640778"/>
                  <a:pt x="857069" y="640778"/>
                  <a:pt x="857639" y="640207"/>
                </a:cubicBezTo>
                <a:cubicBezTo>
                  <a:pt x="857639" y="639066"/>
                  <a:pt x="857639" y="639066"/>
                  <a:pt x="858209" y="639637"/>
                </a:cubicBezTo>
                <a:cubicBezTo>
                  <a:pt x="858209" y="639637"/>
                  <a:pt x="857639" y="640207"/>
                  <a:pt x="857639" y="640207"/>
                </a:cubicBezTo>
                <a:cubicBezTo>
                  <a:pt x="857639" y="640207"/>
                  <a:pt x="857639" y="640207"/>
                  <a:pt x="857069" y="640207"/>
                </a:cubicBezTo>
                <a:cubicBezTo>
                  <a:pt x="855928" y="641918"/>
                  <a:pt x="854787" y="643629"/>
                  <a:pt x="853076" y="644770"/>
                </a:cubicBezTo>
                <a:cubicBezTo>
                  <a:pt x="850794" y="646481"/>
                  <a:pt x="847943" y="647622"/>
                  <a:pt x="845661" y="648763"/>
                </a:cubicBezTo>
                <a:cubicBezTo>
                  <a:pt x="839958" y="651615"/>
                  <a:pt x="834824" y="654466"/>
                  <a:pt x="829691" y="657889"/>
                </a:cubicBezTo>
                <a:cubicBezTo>
                  <a:pt x="823987" y="662452"/>
                  <a:pt x="816572" y="665304"/>
                  <a:pt x="810298" y="668155"/>
                </a:cubicBezTo>
                <a:cubicBezTo>
                  <a:pt x="809158" y="668726"/>
                  <a:pt x="808017" y="668726"/>
                  <a:pt x="806876" y="668155"/>
                </a:cubicBezTo>
                <a:cubicBezTo>
                  <a:pt x="801743" y="668155"/>
                  <a:pt x="798321" y="670437"/>
                  <a:pt x="794898" y="673859"/>
                </a:cubicBezTo>
                <a:close/>
                <a:moveTo>
                  <a:pt x="806306" y="820444"/>
                </a:moveTo>
                <a:cubicBezTo>
                  <a:pt x="806306" y="819873"/>
                  <a:pt x="805735" y="819873"/>
                  <a:pt x="805735" y="819303"/>
                </a:cubicBezTo>
                <a:cubicBezTo>
                  <a:pt x="805165" y="818162"/>
                  <a:pt x="805165" y="817592"/>
                  <a:pt x="804595" y="816451"/>
                </a:cubicBezTo>
                <a:cubicBezTo>
                  <a:pt x="805165" y="817022"/>
                  <a:pt x="805735" y="818162"/>
                  <a:pt x="805735" y="818733"/>
                </a:cubicBezTo>
                <a:cubicBezTo>
                  <a:pt x="807446" y="819303"/>
                  <a:pt x="807446" y="819873"/>
                  <a:pt x="806306" y="820444"/>
                </a:cubicBezTo>
                <a:close/>
                <a:moveTo>
                  <a:pt x="809158" y="749148"/>
                </a:moveTo>
                <a:cubicBezTo>
                  <a:pt x="808587" y="749718"/>
                  <a:pt x="807446" y="748577"/>
                  <a:pt x="806306" y="748577"/>
                </a:cubicBezTo>
                <a:cubicBezTo>
                  <a:pt x="806306" y="748577"/>
                  <a:pt x="806306" y="747437"/>
                  <a:pt x="806306" y="746866"/>
                </a:cubicBezTo>
                <a:cubicBezTo>
                  <a:pt x="807446" y="745155"/>
                  <a:pt x="808587" y="742874"/>
                  <a:pt x="810298" y="741733"/>
                </a:cubicBezTo>
                <a:cubicBezTo>
                  <a:pt x="816572" y="737740"/>
                  <a:pt x="822847" y="734318"/>
                  <a:pt x="829120" y="730896"/>
                </a:cubicBezTo>
                <a:cubicBezTo>
                  <a:pt x="829691" y="730325"/>
                  <a:pt x="831402" y="730896"/>
                  <a:pt x="832543" y="731466"/>
                </a:cubicBezTo>
                <a:cubicBezTo>
                  <a:pt x="835395" y="734318"/>
                  <a:pt x="838817" y="736029"/>
                  <a:pt x="842809" y="736029"/>
                </a:cubicBezTo>
                <a:cubicBezTo>
                  <a:pt x="843380" y="736029"/>
                  <a:pt x="843950" y="737740"/>
                  <a:pt x="843950" y="738311"/>
                </a:cubicBezTo>
                <a:cubicBezTo>
                  <a:pt x="843950" y="738311"/>
                  <a:pt x="843380" y="739452"/>
                  <a:pt x="842809" y="739452"/>
                </a:cubicBezTo>
                <a:cubicBezTo>
                  <a:pt x="838817" y="740022"/>
                  <a:pt x="834824" y="740592"/>
                  <a:pt x="831402" y="740592"/>
                </a:cubicBezTo>
                <a:cubicBezTo>
                  <a:pt x="831402" y="740592"/>
                  <a:pt x="831402" y="740022"/>
                  <a:pt x="831402" y="740022"/>
                </a:cubicBezTo>
                <a:cubicBezTo>
                  <a:pt x="829691" y="740022"/>
                  <a:pt x="827980" y="740022"/>
                  <a:pt x="826269" y="740022"/>
                </a:cubicBezTo>
                <a:cubicBezTo>
                  <a:pt x="821135" y="740022"/>
                  <a:pt x="816572" y="741733"/>
                  <a:pt x="812580" y="745726"/>
                </a:cubicBezTo>
                <a:cubicBezTo>
                  <a:pt x="812009" y="747437"/>
                  <a:pt x="810869" y="748577"/>
                  <a:pt x="809158" y="749148"/>
                </a:cubicBezTo>
                <a:close/>
                <a:moveTo>
                  <a:pt x="986542" y="1633219"/>
                </a:moveTo>
                <a:cubicBezTo>
                  <a:pt x="985972" y="1633790"/>
                  <a:pt x="985972" y="1634360"/>
                  <a:pt x="985402" y="1634360"/>
                </a:cubicBezTo>
                <a:cubicBezTo>
                  <a:pt x="981979" y="1635501"/>
                  <a:pt x="978557" y="1632079"/>
                  <a:pt x="979127" y="1629227"/>
                </a:cubicBezTo>
                <a:cubicBezTo>
                  <a:pt x="979127" y="1628656"/>
                  <a:pt x="979698" y="1628086"/>
                  <a:pt x="980268" y="1628086"/>
                </a:cubicBezTo>
                <a:cubicBezTo>
                  <a:pt x="983120" y="1628086"/>
                  <a:pt x="985402" y="1629227"/>
                  <a:pt x="987113" y="1632079"/>
                </a:cubicBezTo>
                <a:cubicBezTo>
                  <a:pt x="987113" y="1632079"/>
                  <a:pt x="986542" y="1632649"/>
                  <a:pt x="986542" y="1633219"/>
                </a:cubicBezTo>
                <a:close/>
                <a:moveTo>
                  <a:pt x="1179327" y="1661738"/>
                </a:moveTo>
                <a:cubicBezTo>
                  <a:pt x="1179327" y="1662878"/>
                  <a:pt x="1176475" y="1665160"/>
                  <a:pt x="1175905" y="1664589"/>
                </a:cubicBezTo>
                <a:cubicBezTo>
                  <a:pt x="1174764" y="1664019"/>
                  <a:pt x="1174194" y="1663449"/>
                  <a:pt x="1173623" y="1662308"/>
                </a:cubicBezTo>
                <a:cubicBezTo>
                  <a:pt x="1170771" y="1657745"/>
                  <a:pt x="1171342" y="1656605"/>
                  <a:pt x="1175905" y="1650901"/>
                </a:cubicBezTo>
                <a:cubicBezTo>
                  <a:pt x="1176475" y="1650330"/>
                  <a:pt x="1177616" y="1650330"/>
                  <a:pt x="1178756" y="1650330"/>
                </a:cubicBezTo>
                <a:cubicBezTo>
                  <a:pt x="1178756" y="1650330"/>
                  <a:pt x="1179327" y="1651471"/>
                  <a:pt x="1179327" y="1652042"/>
                </a:cubicBezTo>
                <a:cubicBezTo>
                  <a:pt x="1179327" y="1653753"/>
                  <a:pt x="1179897" y="1655464"/>
                  <a:pt x="1179897" y="1657745"/>
                </a:cubicBezTo>
                <a:cubicBezTo>
                  <a:pt x="1179327" y="1658316"/>
                  <a:pt x="1179327" y="1660027"/>
                  <a:pt x="1179327" y="1661738"/>
                </a:cubicBezTo>
                <a:close/>
                <a:moveTo>
                  <a:pt x="1212979" y="2578321"/>
                </a:moveTo>
                <a:cubicBezTo>
                  <a:pt x="1212979" y="2578321"/>
                  <a:pt x="1212408" y="2577750"/>
                  <a:pt x="1212408" y="2577750"/>
                </a:cubicBezTo>
                <a:cubicBezTo>
                  <a:pt x="1212408" y="2577180"/>
                  <a:pt x="1212408" y="2576609"/>
                  <a:pt x="1212408" y="2576039"/>
                </a:cubicBezTo>
                <a:cubicBezTo>
                  <a:pt x="1212979" y="2574898"/>
                  <a:pt x="1213549" y="2574898"/>
                  <a:pt x="1213549" y="2576609"/>
                </a:cubicBezTo>
                <a:cubicBezTo>
                  <a:pt x="1213549" y="2577750"/>
                  <a:pt x="1212979" y="2578321"/>
                  <a:pt x="1212979" y="2578321"/>
                </a:cubicBezTo>
                <a:close/>
                <a:moveTo>
                  <a:pt x="1217542" y="2033618"/>
                </a:moveTo>
                <a:cubicBezTo>
                  <a:pt x="1217542" y="2033618"/>
                  <a:pt x="1216971" y="2033048"/>
                  <a:pt x="1217542" y="2033618"/>
                </a:cubicBezTo>
                <a:cubicBezTo>
                  <a:pt x="1211838" y="2033048"/>
                  <a:pt x="1208986" y="2030196"/>
                  <a:pt x="1206134" y="2025633"/>
                </a:cubicBezTo>
                <a:cubicBezTo>
                  <a:pt x="1205564" y="2025063"/>
                  <a:pt x="1206134" y="2023922"/>
                  <a:pt x="1206705" y="2022781"/>
                </a:cubicBezTo>
                <a:cubicBezTo>
                  <a:pt x="1206705" y="2022781"/>
                  <a:pt x="1207845" y="2022211"/>
                  <a:pt x="1207845" y="2022781"/>
                </a:cubicBezTo>
                <a:cubicBezTo>
                  <a:pt x="1211268" y="2025633"/>
                  <a:pt x="1215830" y="2028485"/>
                  <a:pt x="1217542" y="2033618"/>
                </a:cubicBezTo>
                <a:cubicBezTo>
                  <a:pt x="1217542" y="2033048"/>
                  <a:pt x="1217542" y="2033048"/>
                  <a:pt x="1217542" y="2033618"/>
                </a:cubicBezTo>
                <a:cubicBezTo>
                  <a:pt x="1218112" y="2033618"/>
                  <a:pt x="1218682" y="2033618"/>
                  <a:pt x="1218682" y="2034189"/>
                </a:cubicBezTo>
                <a:cubicBezTo>
                  <a:pt x="1218112" y="2033618"/>
                  <a:pt x="1217542" y="2033618"/>
                  <a:pt x="1217542" y="2033618"/>
                </a:cubicBezTo>
                <a:close/>
                <a:moveTo>
                  <a:pt x="1248912" y="2643342"/>
                </a:moveTo>
                <a:cubicBezTo>
                  <a:pt x="1248912" y="2643342"/>
                  <a:pt x="1248912" y="2643913"/>
                  <a:pt x="1248912" y="2643913"/>
                </a:cubicBezTo>
                <a:lnTo>
                  <a:pt x="1247771" y="2644483"/>
                </a:lnTo>
                <a:lnTo>
                  <a:pt x="1248912" y="2643342"/>
                </a:lnTo>
                <a:cubicBezTo>
                  <a:pt x="1248912" y="2643342"/>
                  <a:pt x="1248912" y="2643342"/>
                  <a:pt x="1248912" y="2643342"/>
                </a:cubicBezTo>
                <a:cubicBezTo>
                  <a:pt x="1248912" y="2643342"/>
                  <a:pt x="1248912" y="2642772"/>
                  <a:pt x="1248912" y="2642772"/>
                </a:cubicBezTo>
                <a:cubicBezTo>
                  <a:pt x="1250053" y="2642772"/>
                  <a:pt x="1250053" y="2642772"/>
                  <a:pt x="1248912" y="2643342"/>
                </a:cubicBezTo>
                <a:close/>
                <a:moveTo>
                  <a:pt x="1258038" y="2660453"/>
                </a:moveTo>
                <a:cubicBezTo>
                  <a:pt x="1256897" y="2661024"/>
                  <a:pt x="1256327" y="2661594"/>
                  <a:pt x="1255186" y="2661594"/>
                </a:cubicBezTo>
                <a:cubicBezTo>
                  <a:pt x="1254616" y="2661594"/>
                  <a:pt x="1254045" y="2661024"/>
                  <a:pt x="1254045" y="2661024"/>
                </a:cubicBezTo>
                <a:cubicBezTo>
                  <a:pt x="1253475" y="2659883"/>
                  <a:pt x="1253475" y="2658743"/>
                  <a:pt x="1255186" y="2658743"/>
                </a:cubicBezTo>
                <a:cubicBezTo>
                  <a:pt x="1256327" y="2658743"/>
                  <a:pt x="1257468" y="2658743"/>
                  <a:pt x="1258608" y="2659313"/>
                </a:cubicBezTo>
                <a:cubicBezTo>
                  <a:pt x="1258608" y="2659313"/>
                  <a:pt x="1258038" y="2659883"/>
                  <a:pt x="1258038" y="2660453"/>
                </a:cubicBezTo>
                <a:close/>
                <a:moveTo>
                  <a:pt x="1261460" y="2680416"/>
                </a:moveTo>
                <a:cubicBezTo>
                  <a:pt x="1261460" y="2680416"/>
                  <a:pt x="1261460" y="2679846"/>
                  <a:pt x="1260890" y="2679276"/>
                </a:cubicBezTo>
                <a:cubicBezTo>
                  <a:pt x="1261460" y="2679276"/>
                  <a:pt x="1261460" y="2679276"/>
                  <a:pt x="1262030" y="2679276"/>
                </a:cubicBezTo>
                <a:cubicBezTo>
                  <a:pt x="1262030" y="2679846"/>
                  <a:pt x="1262030" y="2679846"/>
                  <a:pt x="1262601" y="2680416"/>
                </a:cubicBezTo>
                <a:cubicBezTo>
                  <a:pt x="1262030" y="2680416"/>
                  <a:pt x="1261460" y="2680416"/>
                  <a:pt x="1261460" y="2680416"/>
                </a:cubicBezTo>
                <a:close/>
                <a:moveTo>
                  <a:pt x="1269445" y="2667298"/>
                </a:moveTo>
                <a:cubicBezTo>
                  <a:pt x="1269445" y="2667298"/>
                  <a:pt x="1269445" y="2667868"/>
                  <a:pt x="1269445" y="2667298"/>
                </a:cubicBezTo>
                <a:cubicBezTo>
                  <a:pt x="1268875" y="2667868"/>
                  <a:pt x="1268875" y="2667868"/>
                  <a:pt x="1268304" y="2668439"/>
                </a:cubicBezTo>
                <a:cubicBezTo>
                  <a:pt x="1267734" y="2669580"/>
                  <a:pt x="1267164" y="2670150"/>
                  <a:pt x="1266023" y="2670720"/>
                </a:cubicBezTo>
                <a:cubicBezTo>
                  <a:pt x="1266023" y="2670720"/>
                  <a:pt x="1265453" y="2671290"/>
                  <a:pt x="1265453" y="2671290"/>
                </a:cubicBezTo>
                <a:lnTo>
                  <a:pt x="1264882" y="2671861"/>
                </a:lnTo>
                <a:lnTo>
                  <a:pt x="1265453" y="2670720"/>
                </a:lnTo>
                <a:cubicBezTo>
                  <a:pt x="1266023" y="2670720"/>
                  <a:pt x="1266023" y="2670720"/>
                  <a:pt x="1266023" y="2670150"/>
                </a:cubicBezTo>
                <a:cubicBezTo>
                  <a:pt x="1266593" y="2669009"/>
                  <a:pt x="1267164" y="2668439"/>
                  <a:pt x="1268304" y="2667868"/>
                </a:cubicBezTo>
                <a:cubicBezTo>
                  <a:pt x="1268304" y="2667298"/>
                  <a:pt x="1268304" y="2667298"/>
                  <a:pt x="1268875" y="2667298"/>
                </a:cubicBezTo>
                <a:cubicBezTo>
                  <a:pt x="1269445" y="2667298"/>
                  <a:pt x="1269445" y="2667298"/>
                  <a:pt x="1269445" y="2667298"/>
                </a:cubicBezTo>
                <a:cubicBezTo>
                  <a:pt x="1269445" y="2666728"/>
                  <a:pt x="1270015" y="2666728"/>
                  <a:pt x="1270015" y="2666157"/>
                </a:cubicBezTo>
                <a:cubicBezTo>
                  <a:pt x="1270586" y="2666728"/>
                  <a:pt x="1270586" y="2667298"/>
                  <a:pt x="1269445" y="2667298"/>
                </a:cubicBezTo>
                <a:close/>
                <a:moveTo>
                  <a:pt x="1294542" y="2675854"/>
                </a:moveTo>
                <a:cubicBezTo>
                  <a:pt x="1295682" y="2675283"/>
                  <a:pt x="1296823" y="2675283"/>
                  <a:pt x="1297393" y="2676424"/>
                </a:cubicBezTo>
                <a:cubicBezTo>
                  <a:pt x="1297393" y="2676424"/>
                  <a:pt x="1297393" y="2677564"/>
                  <a:pt x="1296823" y="2677564"/>
                </a:cubicBezTo>
                <a:cubicBezTo>
                  <a:pt x="1296253" y="2678135"/>
                  <a:pt x="1295112" y="2678705"/>
                  <a:pt x="1293971" y="2679276"/>
                </a:cubicBezTo>
                <a:cubicBezTo>
                  <a:pt x="1293401" y="2679276"/>
                  <a:pt x="1292830" y="2679276"/>
                  <a:pt x="1292260" y="2679276"/>
                </a:cubicBezTo>
                <a:cubicBezTo>
                  <a:pt x="1291119" y="2679276"/>
                  <a:pt x="1292260" y="2676994"/>
                  <a:pt x="1294542" y="2675854"/>
                </a:cubicBezTo>
                <a:close/>
                <a:moveTo>
                  <a:pt x="1283134" y="2688401"/>
                </a:moveTo>
                <a:cubicBezTo>
                  <a:pt x="1283134" y="2688401"/>
                  <a:pt x="1283134" y="2688972"/>
                  <a:pt x="1283134" y="2688972"/>
                </a:cubicBezTo>
                <a:cubicBezTo>
                  <a:pt x="1285415" y="2690113"/>
                  <a:pt x="1287126" y="2691253"/>
                  <a:pt x="1289408" y="2692394"/>
                </a:cubicBezTo>
                <a:cubicBezTo>
                  <a:pt x="1289408" y="2692394"/>
                  <a:pt x="1289408" y="2692394"/>
                  <a:pt x="1289978" y="2692394"/>
                </a:cubicBezTo>
                <a:cubicBezTo>
                  <a:pt x="1289978" y="2692394"/>
                  <a:pt x="1289978" y="2692394"/>
                  <a:pt x="1290549" y="2692394"/>
                </a:cubicBezTo>
                <a:cubicBezTo>
                  <a:pt x="1290549" y="2691824"/>
                  <a:pt x="1290549" y="2690683"/>
                  <a:pt x="1290549" y="2690113"/>
                </a:cubicBezTo>
                <a:cubicBezTo>
                  <a:pt x="1290549" y="2688972"/>
                  <a:pt x="1291690" y="2688401"/>
                  <a:pt x="1292830" y="2688401"/>
                </a:cubicBezTo>
                <a:cubicBezTo>
                  <a:pt x="1293401" y="2688401"/>
                  <a:pt x="1293971" y="2688972"/>
                  <a:pt x="1293971" y="2688972"/>
                </a:cubicBezTo>
                <a:cubicBezTo>
                  <a:pt x="1295112" y="2690113"/>
                  <a:pt x="1294542" y="2690683"/>
                  <a:pt x="1293401" y="2691253"/>
                </a:cubicBezTo>
                <a:cubicBezTo>
                  <a:pt x="1292260" y="2691824"/>
                  <a:pt x="1291690" y="2691824"/>
                  <a:pt x="1290549" y="2692394"/>
                </a:cubicBezTo>
                <a:cubicBezTo>
                  <a:pt x="1290549" y="2692394"/>
                  <a:pt x="1290549" y="2692965"/>
                  <a:pt x="1290549" y="2692965"/>
                </a:cubicBezTo>
                <a:cubicBezTo>
                  <a:pt x="1290549" y="2692965"/>
                  <a:pt x="1289978" y="2692965"/>
                  <a:pt x="1289978" y="2692394"/>
                </a:cubicBezTo>
                <a:cubicBezTo>
                  <a:pt x="1289408" y="2692965"/>
                  <a:pt x="1288267" y="2692965"/>
                  <a:pt x="1287697" y="2693535"/>
                </a:cubicBezTo>
                <a:cubicBezTo>
                  <a:pt x="1285986" y="2694105"/>
                  <a:pt x="1284845" y="2692965"/>
                  <a:pt x="1284275" y="2691253"/>
                </a:cubicBezTo>
                <a:cubicBezTo>
                  <a:pt x="1284275" y="2690683"/>
                  <a:pt x="1283704" y="2689543"/>
                  <a:pt x="1283704" y="2688972"/>
                </a:cubicBezTo>
                <a:cubicBezTo>
                  <a:pt x="1283134" y="2688972"/>
                  <a:pt x="1283134" y="2688972"/>
                  <a:pt x="1283134" y="2688401"/>
                </a:cubicBezTo>
                <a:cubicBezTo>
                  <a:pt x="1282564" y="2688401"/>
                  <a:pt x="1282564" y="2688401"/>
                  <a:pt x="1282564" y="2688401"/>
                </a:cubicBezTo>
                <a:cubicBezTo>
                  <a:pt x="1281423" y="2688401"/>
                  <a:pt x="1280282" y="2688401"/>
                  <a:pt x="1280282" y="2686691"/>
                </a:cubicBezTo>
                <a:cubicBezTo>
                  <a:pt x="1280282" y="2686691"/>
                  <a:pt x="1281423" y="2686120"/>
                  <a:pt x="1281423" y="2686691"/>
                </a:cubicBezTo>
                <a:cubicBezTo>
                  <a:pt x="1281993" y="2687261"/>
                  <a:pt x="1281993" y="2687831"/>
                  <a:pt x="1282564" y="2688401"/>
                </a:cubicBezTo>
                <a:cubicBezTo>
                  <a:pt x="1282564" y="2687831"/>
                  <a:pt x="1283134" y="2687831"/>
                  <a:pt x="1283134" y="2688401"/>
                </a:cubicBezTo>
                <a:close/>
                <a:moveTo>
                  <a:pt x="1297964" y="1694819"/>
                </a:moveTo>
                <a:lnTo>
                  <a:pt x="1298534" y="1693678"/>
                </a:lnTo>
                <a:lnTo>
                  <a:pt x="1298534" y="1694819"/>
                </a:lnTo>
                <a:lnTo>
                  <a:pt x="1297964" y="1694819"/>
                </a:lnTo>
                <a:close/>
                <a:moveTo>
                  <a:pt x="1323630" y="2255491"/>
                </a:moveTo>
                <a:cubicBezTo>
                  <a:pt x="1322489" y="2254921"/>
                  <a:pt x="1321919" y="2254921"/>
                  <a:pt x="1320778" y="2254351"/>
                </a:cubicBezTo>
                <a:cubicBezTo>
                  <a:pt x="1321349" y="2254351"/>
                  <a:pt x="1321919" y="2253781"/>
                  <a:pt x="1321919" y="2253781"/>
                </a:cubicBezTo>
                <a:cubicBezTo>
                  <a:pt x="1322489" y="2253781"/>
                  <a:pt x="1323060" y="2253781"/>
                  <a:pt x="1323630" y="2253781"/>
                </a:cubicBezTo>
                <a:cubicBezTo>
                  <a:pt x="1324200" y="2253781"/>
                  <a:pt x="1324200" y="2254351"/>
                  <a:pt x="1324771" y="2254921"/>
                </a:cubicBezTo>
                <a:cubicBezTo>
                  <a:pt x="1324200" y="2254921"/>
                  <a:pt x="1324200" y="2255491"/>
                  <a:pt x="1323630" y="2255491"/>
                </a:cubicBezTo>
                <a:close/>
                <a:moveTo>
                  <a:pt x="1402341" y="1726760"/>
                </a:moveTo>
                <a:cubicBezTo>
                  <a:pt x="1402341" y="1726760"/>
                  <a:pt x="1402341" y="1726190"/>
                  <a:pt x="1401771" y="1725619"/>
                </a:cubicBezTo>
                <a:cubicBezTo>
                  <a:pt x="1402341" y="1725049"/>
                  <a:pt x="1403482" y="1725049"/>
                  <a:pt x="1404052" y="1724478"/>
                </a:cubicBezTo>
                <a:cubicBezTo>
                  <a:pt x="1404052" y="1725049"/>
                  <a:pt x="1404623" y="1725619"/>
                  <a:pt x="1404623" y="1725619"/>
                </a:cubicBezTo>
                <a:cubicBezTo>
                  <a:pt x="1404623" y="1727330"/>
                  <a:pt x="1403482" y="1727330"/>
                  <a:pt x="1402341" y="1726760"/>
                </a:cubicBezTo>
                <a:close/>
                <a:moveTo>
                  <a:pt x="1469074" y="1807182"/>
                </a:moveTo>
                <a:cubicBezTo>
                  <a:pt x="1467933" y="1808893"/>
                  <a:pt x="1465082" y="1809463"/>
                  <a:pt x="1463371" y="1808323"/>
                </a:cubicBezTo>
                <a:cubicBezTo>
                  <a:pt x="1461660" y="1807182"/>
                  <a:pt x="1461660" y="1805471"/>
                  <a:pt x="1462230" y="1803760"/>
                </a:cubicBezTo>
                <a:cubicBezTo>
                  <a:pt x="1462800" y="1802619"/>
                  <a:pt x="1463371" y="1801478"/>
                  <a:pt x="1464511" y="1800338"/>
                </a:cubicBezTo>
                <a:cubicBezTo>
                  <a:pt x="1464511" y="1800908"/>
                  <a:pt x="1464511" y="1802048"/>
                  <a:pt x="1465082" y="1802619"/>
                </a:cubicBezTo>
                <a:cubicBezTo>
                  <a:pt x="1465652" y="1804330"/>
                  <a:pt x="1467363" y="1804900"/>
                  <a:pt x="1469074" y="1804330"/>
                </a:cubicBezTo>
                <a:cubicBezTo>
                  <a:pt x="1469644" y="1804330"/>
                  <a:pt x="1470215" y="1803760"/>
                  <a:pt x="1471356" y="1803189"/>
                </a:cubicBezTo>
                <a:cubicBezTo>
                  <a:pt x="1470215" y="1805471"/>
                  <a:pt x="1469644" y="1806611"/>
                  <a:pt x="1469074" y="1807182"/>
                </a:cubicBezTo>
                <a:close/>
                <a:moveTo>
                  <a:pt x="1486185" y="1826004"/>
                </a:moveTo>
                <a:cubicBezTo>
                  <a:pt x="1486185" y="1825434"/>
                  <a:pt x="1486185" y="1824863"/>
                  <a:pt x="1486185" y="1824863"/>
                </a:cubicBezTo>
                <a:cubicBezTo>
                  <a:pt x="1487326" y="1824293"/>
                  <a:pt x="1487896" y="1823722"/>
                  <a:pt x="1489037" y="1823722"/>
                </a:cubicBezTo>
                <a:cubicBezTo>
                  <a:pt x="1489037" y="1823722"/>
                  <a:pt x="1489607" y="1824293"/>
                  <a:pt x="1489607" y="1824863"/>
                </a:cubicBezTo>
                <a:cubicBezTo>
                  <a:pt x="1489607" y="1825434"/>
                  <a:pt x="1489037" y="1826004"/>
                  <a:pt x="1489037" y="1826004"/>
                </a:cubicBezTo>
                <a:cubicBezTo>
                  <a:pt x="1488467" y="1826004"/>
                  <a:pt x="1487326" y="1826004"/>
                  <a:pt x="1486185" y="1826004"/>
                </a:cubicBezTo>
                <a:close/>
                <a:moveTo>
                  <a:pt x="1490748" y="1864789"/>
                </a:moveTo>
                <a:cubicBezTo>
                  <a:pt x="1490748" y="1864789"/>
                  <a:pt x="1490178" y="1864789"/>
                  <a:pt x="1489607" y="1864789"/>
                </a:cubicBezTo>
                <a:cubicBezTo>
                  <a:pt x="1488467" y="1863648"/>
                  <a:pt x="1487896" y="1861937"/>
                  <a:pt x="1487326" y="1860796"/>
                </a:cubicBezTo>
                <a:cubicBezTo>
                  <a:pt x="1486756" y="1859656"/>
                  <a:pt x="1486756" y="1858515"/>
                  <a:pt x="1487896" y="1858515"/>
                </a:cubicBezTo>
                <a:cubicBezTo>
                  <a:pt x="1488467" y="1858515"/>
                  <a:pt x="1489037" y="1859085"/>
                  <a:pt x="1489037" y="1859656"/>
                </a:cubicBezTo>
                <a:cubicBezTo>
                  <a:pt x="1489607" y="1860796"/>
                  <a:pt x="1490178" y="1862508"/>
                  <a:pt x="1490748" y="1863648"/>
                </a:cubicBezTo>
                <a:cubicBezTo>
                  <a:pt x="1490748" y="1863648"/>
                  <a:pt x="1490748" y="1864219"/>
                  <a:pt x="1490748" y="1864789"/>
                </a:cubicBezTo>
                <a:close/>
                <a:moveTo>
                  <a:pt x="1502156" y="2062707"/>
                </a:moveTo>
                <a:lnTo>
                  <a:pt x="1501015" y="2062137"/>
                </a:lnTo>
                <a:lnTo>
                  <a:pt x="1502156" y="2061566"/>
                </a:lnTo>
                <a:lnTo>
                  <a:pt x="1502156" y="2062707"/>
                </a:lnTo>
                <a:close/>
                <a:moveTo>
                  <a:pt x="555914" y="943073"/>
                </a:moveTo>
                <a:cubicBezTo>
                  <a:pt x="555914" y="943073"/>
                  <a:pt x="555914" y="943073"/>
                  <a:pt x="555914" y="943073"/>
                </a:cubicBezTo>
                <a:cubicBezTo>
                  <a:pt x="555343" y="942503"/>
                  <a:pt x="555343" y="942503"/>
                  <a:pt x="555343" y="942503"/>
                </a:cubicBezTo>
                <a:cubicBezTo>
                  <a:pt x="555343" y="942503"/>
                  <a:pt x="555914" y="942503"/>
                  <a:pt x="555914" y="942503"/>
                </a:cubicBezTo>
                <a:cubicBezTo>
                  <a:pt x="555914" y="943073"/>
                  <a:pt x="555914" y="943073"/>
                  <a:pt x="555914" y="943073"/>
                </a:cubicBezTo>
                <a:close/>
                <a:moveTo>
                  <a:pt x="1581437" y="582600"/>
                </a:moveTo>
                <a:cubicBezTo>
                  <a:pt x="1581437" y="583170"/>
                  <a:pt x="1581437" y="583170"/>
                  <a:pt x="1581437" y="582600"/>
                </a:cubicBezTo>
                <a:cubicBezTo>
                  <a:pt x="1581437" y="583170"/>
                  <a:pt x="1581437" y="583170"/>
                  <a:pt x="1581437" y="582600"/>
                </a:cubicBezTo>
                <a:lnTo>
                  <a:pt x="1581437" y="582600"/>
                </a:lnTo>
                <a:close/>
                <a:moveTo>
                  <a:pt x="1927080" y="571193"/>
                </a:moveTo>
                <a:cubicBezTo>
                  <a:pt x="1927651" y="570622"/>
                  <a:pt x="1927651" y="568911"/>
                  <a:pt x="1927651" y="568341"/>
                </a:cubicBezTo>
                <a:cubicBezTo>
                  <a:pt x="1927651" y="567770"/>
                  <a:pt x="1927080" y="567770"/>
                  <a:pt x="1926510" y="567200"/>
                </a:cubicBezTo>
                <a:cubicBezTo>
                  <a:pt x="1920236" y="564919"/>
                  <a:pt x="1912821" y="566059"/>
                  <a:pt x="1906547" y="562637"/>
                </a:cubicBezTo>
                <a:cubicBezTo>
                  <a:pt x="1901984" y="559785"/>
                  <a:pt x="1896851" y="560356"/>
                  <a:pt x="1891717" y="562067"/>
                </a:cubicBezTo>
                <a:cubicBezTo>
                  <a:pt x="1890577" y="562637"/>
                  <a:pt x="1889436" y="562067"/>
                  <a:pt x="1888295" y="561496"/>
                </a:cubicBezTo>
                <a:cubicBezTo>
                  <a:pt x="1887725" y="561496"/>
                  <a:pt x="1887725" y="560926"/>
                  <a:pt x="1887154" y="560356"/>
                </a:cubicBezTo>
                <a:cubicBezTo>
                  <a:pt x="1886584" y="559215"/>
                  <a:pt x="1886584" y="558074"/>
                  <a:pt x="1887725" y="557504"/>
                </a:cubicBezTo>
                <a:cubicBezTo>
                  <a:pt x="1890577" y="556363"/>
                  <a:pt x="1892858" y="555793"/>
                  <a:pt x="1895710" y="554652"/>
                </a:cubicBezTo>
                <a:cubicBezTo>
                  <a:pt x="1899132" y="553511"/>
                  <a:pt x="1900843" y="550089"/>
                  <a:pt x="1900273" y="546667"/>
                </a:cubicBezTo>
                <a:cubicBezTo>
                  <a:pt x="1899703" y="543245"/>
                  <a:pt x="1899132" y="539823"/>
                  <a:pt x="1898562" y="536400"/>
                </a:cubicBezTo>
                <a:cubicBezTo>
                  <a:pt x="1898562" y="535259"/>
                  <a:pt x="1900843" y="532978"/>
                  <a:pt x="1901984" y="532978"/>
                </a:cubicBezTo>
                <a:cubicBezTo>
                  <a:pt x="1903125" y="532978"/>
                  <a:pt x="1904266" y="534119"/>
                  <a:pt x="1904836" y="534689"/>
                </a:cubicBezTo>
                <a:cubicBezTo>
                  <a:pt x="1907117" y="540963"/>
                  <a:pt x="1908828" y="547807"/>
                  <a:pt x="1913392" y="553511"/>
                </a:cubicBezTo>
                <a:cubicBezTo>
                  <a:pt x="1916244" y="557504"/>
                  <a:pt x="1919666" y="560356"/>
                  <a:pt x="1924799" y="559785"/>
                </a:cubicBezTo>
                <a:cubicBezTo>
                  <a:pt x="1927080" y="559215"/>
                  <a:pt x="1929362" y="559785"/>
                  <a:pt x="1931643" y="559785"/>
                </a:cubicBezTo>
                <a:cubicBezTo>
                  <a:pt x="1937917" y="559785"/>
                  <a:pt x="1938488" y="559215"/>
                  <a:pt x="1939058" y="553511"/>
                </a:cubicBezTo>
                <a:cubicBezTo>
                  <a:pt x="1939058" y="548378"/>
                  <a:pt x="1939058" y="543245"/>
                  <a:pt x="1939628" y="538111"/>
                </a:cubicBezTo>
                <a:cubicBezTo>
                  <a:pt x="1940199" y="532978"/>
                  <a:pt x="1935066" y="528985"/>
                  <a:pt x="1936777" y="523282"/>
                </a:cubicBezTo>
                <a:cubicBezTo>
                  <a:pt x="1937347" y="522141"/>
                  <a:pt x="1935636" y="520430"/>
                  <a:pt x="1934495" y="518719"/>
                </a:cubicBezTo>
                <a:cubicBezTo>
                  <a:pt x="1931643" y="512445"/>
                  <a:pt x="1927080" y="507311"/>
                  <a:pt x="1921377" y="503319"/>
                </a:cubicBezTo>
                <a:cubicBezTo>
                  <a:pt x="1919095" y="501608"/>
                  <a:pt x="1916814" y="499897"/>
                  <a:pt x="1914532" y="497615"/>
                </a:cubicBezTo>
                <a:cubicBezTo>
                  <a:pt x="1913392" y="496474"/>
                  <a:pt x="1912251" y="494763"/>
                  <a:pt x="1911680" y="493622"/>
                </a:cubicBezTo>
                <a:cubicBezTo>
                  <a:pt x="1910540" y="489630"/>
                  <a:pt x="1909969" y="485637"/>
                  <a:pt x="1909399" y="482215"/>
                </a:cubicBezTo>
                <a:cubicBezTo>
                  <a:pt x="1909399" y="481074"/>
                  <a:pt x="1910540" y="479934"/>
                  <a:pt x="1911110" y="479363"/>
                </a:cubicBezTo>
                <a:cubicBezTo>
                  <a:pt x="1911680" y="478793"/>
                  <a:pt x="1913392" y="479363"/>
                  <a:pt x="1913962" y="479934"/>
                </a:cubicBezTo>
                <a:cubicBezTo>
                  <a:pt x="1914532" y="481074"/>
                  <a:pt x="1915103" y="482786"/>
                  <a:pt x="1915103" y="484497"/>
                </a:cubicBezTo>
                <a:cubicBezTo>
                  <a:pt x="1915103" y="490771"/>
                  <a:pt x="1917384" y="495333"/>
                  <a:pt x="1923088" y="498756"/>
                </a:cubicBezTo>
                <a:cubicBezTo>
                  <a:pt x="1926510" y="501037"/>
                  <a:pt x="1928791" y="504460"/>
                  <a:pt x="1932784" y="505030"/>
                </a:cubicBezTo>
                <a:cubicBezTo>
                  <a:pt x="1934495" y="505600"/>
                  <a:pt x="1936777" y="504460"/>
                  <a:pt x="1936777" y="503319"/>
                </a:cubicBezTo>
                <a:cubicBezTo>
                  <a:pt x="1936777" y="500467"/>
                  <a:pt x="1937347" y="497615"/>
                  <a:pt x="1939058" y="495333"/>
                </a:cubicBezTo>
                <a:cubicBezTo>
                  <a:pt x="1937917" y="492482"/>
                  <a:pt x="1939628" y="490200"/>
                  <a:pt x="1941340" y="487919"/>
                </a:cubicBezTo>
                <a:cubicBezTo>
                  <a:pt x="1942480" y="485637"/>
                  <a:pt x="1941910" y="482786"/>
                  <a:pt x="1940199" y="481645"/>
                </a:cubicBezTo>
                <a:cubicBezTo>
                  <a:pt x="1936206" y="478793"/>
                  <a:pt x="1932784" y="476511"/>
                  <a:pt x="1928791" y="473660"/>
                </a:cubicBezTo>
                <a:cubicBezTo>
                  <a:pt x="1927651" y="473089"/>
                  <a:pt x="1927651" y="471378"/>
                  <a:pt x="1927651" y="469667"/>
                </a:cubicBezTo>
                <a:cubicBezTo>
                  <a:pt x="1927651" y="469667"/>
                  <a:pt x="1927080" y="469667"/>
                  <a:pt x="1927080" y="469667"/>
                </a:cubicBezTo>
                <a:cubicBezTo>
                  <a:pt x="1927080" y="469667"/>
                  <a:pt x="1926510" y="469097"/>
                  <a:pt x="1926510" y="469097"/>
                </a:cubicBezTo>
                <a:cubicBezTo>
                  <a:pt x="1922517" y="469097"/>
                  <a:pt x="1919666" y="466815"/>
                  <a:pt x="1916814" y="464534"/>
                </a:cubicBezTo>
                <a:cubicBezTo>
                  <a:pt x="1916814" y="464534"/>
                  <a:pt x="1916814" y="463393"/>
                  <a:pt x="1916814" y="463393"/>
                </a:cubicBezTo>
                <a:cubicBezTo>
                  <a:pt x="1917384" y="462823"/>
                  <a:pt x="1917955" y="462823"/>
                  <a:pt x="1918525" y="462823"/>
                </a:cubicBezTo>
                <a:cubicBezTo>
                  <a:pt x="1919666" y="462823"/>
                  <a:pt x="1920806" y="462823"/>
                  <a:pt x="1921947" y="463393"/>
                </a:cubicBezTo>
                <a:cubicBezTo>
                  <a:pt x="1923658" y="465104"/>
                  <a:pt x="1925369" y="467386"/>
                  <a:pt x="1927080" y="469097"/>
                </a:cubicBezTo>
                <a:cubicBezTo>
                  <a:pt x="1927651" y="469097"/>
                  <a:pt x="1927651" y="469097"/>
                  <a:pt x="1928221" y="469097"/>
                </a:cubicBezTo>
                <a:cubicBezTo>
                  <a:pt x="1928221" y="469097"/>
                  <a:pt x="1928221" y="469667"/>
                  <a:pt x="1928221" y="469667"/>
                </a:cubicBezTo>
                <a:cubicBezTo>
                  <a:pt x="1929362" y="470237"/>
                  <a:pt x="1931073" y="470808"/>
                  <a:pt x="1932214" y="471378"/>
                </a:cubicBezTo>
                <a:cubicBezTo>
                  <a:pt x="1936206" y="473660"/>
                  <a:pt x="1939628" y="474230"/>
                  <a:pt x="1943621" y="471378"/>
                </a:cubicBezTo>
                <a:cubicBezTo>
                  <a:pt x="1947614" y="468526"/>
                  <a:pt x="1951606" y="467956"/>
                  <a:pt x="1956169" y="466815"/>
                </a:cubicBezTo>
                <a:cubicBezTo>
                  <a:pt x="1957310" y="466815"/>
                  <a:pt x="1959021" y="465104"/>
                  <a:pt x="1959591" y="463393"/>
                </a:cubicBezTo>
                <a:cubicBezTo>
                  <a:pt x="1960732" y="461682"/>
                  <a:pt x="1961302" y="459400"/>
                  <a:pt x="1961873" y="457119"/>
                </a:cubicBezTo>
                <a:cubicBezTo>
                  <a:pt x="1962443" y="454837"/>
                  <a:pt x="1961302" y="451986"/>
                  <a:pt x="1959021" y="451415"/>
                </a:cubicBezTo>
                <a:cubicBezTo>
                  <a:pt x="1954458" y="450275"/>
                  <a:pt x="1950466" y="448564"/>
                  <a:pt x="1946473" y="445712"/>
                </a:cubicBezTo>
                <a:cubicBezTo>
                  <a:pt x="1945902" y="445712"/>
                  <a:pt x="1945902" y="444571"/>
                  <a:pt x="1945902" y="444000"/>
                </a:cubicBezTo>
                <a:cubicBezTo>
                  <a:pt x="1946473" y="442860"/>
                  <a:pt x="1947614" y="442289"/>
                  <a:pt x="1948754" y="442860"/>
                </a:cubicBezTo>
                <a:cubicBezTo>
                  <a:pt x="1953888" y="445712"/>
                  <a:pt x="1959021" y="447423"/>
                  <a:pt x="1964725" y="442860"/>
                </a:cubicBezTo>
                <a:cubicBezTo>
                  <a:pt x="1965865" y="441719"/>
                  <a:pt x="1968147" y="442289"/>
                  <a:pt x="1969858" y="442289"/>
                </a:cubicBezTo>
                <a:cubicBezTo>
                  <a:pt x="1975562" y="441719"/>
                  <a:pt x="1978413" y="432593"/>
                  <a:pt x="1974421" y="429171"/>
                </a:cubicBezTo>
                <a:cubicBezTo>
                  <a:pt x="1971569" y="426889"/>
                  <a:pt x="1969858" y="424608"/>
                  <a:pt x="1969288" y="420615"/>
                </a:cubicBezTo>
                <a:cubicBezTo>
                  <a:pt x="1969288" y="419474"/>
                  <a:pt x="1967577" y="417763"/>
                  <a:pt x="1966436" y="416623"/>
                </a:cubicBezTo>
                <a:cubicBezTo>
                  <a:pt x="1965295" y="416052"/>
                  <a:pt x="1964725" y="415482"/>
                  <a:pt x="1965295" y="413771"/>
                </a:cubicBezTo>
                <a:cubicBezTo>
                  <a:pt x="1965865" y="412630"/>
                  <a:pt x="1967006" y="412630"/>
                  <a:pt x="1968147" y="412630"/>
                </a:cubicBezTo>
                <a:cubicBezTo>
                  <a:pt x="1969858" y="412630"/>
                  <a:pt x="1971569" y="413201"/>
                  <a:pt x="1972710" y="412630"/>
                </a:cubicBezTo>
                <a:cubicBezTo>
                  <a:pt x="1974991" y="411490"/>
                  <a:pt x="1975562" y="409208"/>
                  <a:pt x="1976132" y="406926"/>
                </a:cubicBezTo>
                <a:cubicBezTo>
                  <a:pt x="1976702" y="402934"/>
                  <a:pt x="1976702" y="398941"/>
                  <a:pt x="1977273" y="394949"/>
                </a:cubicBezTo>
                <a:cubicBezTo>
                  <a:pt x="1977273" y="392097"/>
                  <a:pt x="1976702" y="389245"/>
                  <a:pt x="1973851" y="387534"/>
                </a:cubicBezTo>
                <a:cubicBezTo>
                  <a:pt x="1970429" y="384682"/>
                  <a:pt x="1972710" y="382971"/>
                  <a:pt x="1974421" y="381260"/>
                </a:cubicBezTo>
                <a:cubicBezTo>
                  <a:pt x="1975562" y="380119"/>
                  <a:pt x="1974991" y="377838"/>
                  <a:pt x="1973851" y="376697"/>
                </a:cubicBezTo>
                <a:cubicBezTo>
                  <a:pt x="1970999" y="374986"/>
                  <a:pt x="1967006" y="375556"/>
                  <a:pt x="1965295" y="372704"/>
                </a:cubicBezTo>
                <a:cubicBezTo>
                  <a:pt x="1964154" y="372704"/>
                  <a:pt x="1963584" y="372134"/>
                  <a:pt x="1962443" y="372134"/>
                </a:cubicBezTo>
                <a:cubicBezTo>
                  <a:pt x="1960162" y="371564"/>
                  <a:pt x="1959021" y="369852"/>
                  <a:pt x="1959021" y="367000"/>
                </a:cubicBezTo>
                <a:cubicBezTo>
                  <a:pt x="1959021" y="364719"/>
                  <a:pt x="1960162" y="363008"/>
                  <a:pt x="1961873" y="361867"/>
                </a:cubicBezTo>
                <a:cubicBezTo>
                  <a:pt x="1963013" y="363008"/>
                  <a:pt x="1964154" y="364149"/>
                  <a:pt x="1965865" y="365860"/>
                </a:cubicBezTo>
                <a:cubicBezTo>
                  <a:pt x="1965865" y="365860"/>
                  <a:pt x="1965865" y="365860"/>
                  <a:pt x="1965865" y="365860"/>
                </a:cubicBezTo>
                <a:cubicBezTo>
                  <a:pt x="1965865" y="365860"/>
                  <a:pt x="1965865" y="365289"/>
                  <a:pt x="1965865" y="365289"/>
                </a:cubicBezTo>
                <a:cubicBezTo>
                  <a:pt x="1964725" y="364149"/>
                  <a:pt x="1963584" y="363008"/>
                  <a:pt x="1962443" y="361867"/>
                </a:cubicBezTo>
                <a:lnTo>
                  <a:pt x="1961873" y="362438"/>
                </a:lnTo>
                <a:cubicBezTo>
                  <a:pt x="1964725" y="359586"/>
                  <a:pt x="1967577" y="356734"/>
                  <a:pt x="1970429" y="353882"/>
                </a:cubicBezTo>
                <a:cubicBezTo>
                  <a:pt x="1971569" y="352741"/>
                  <a:pt x="1975562" y="352741"/>
                  <a:pt x="1976702" y="353312"/>
                </a:cubicBezTo>
                <a:cubicBezTo>
                  <a:pt x="1977273" y="353882"/>
                  <a:pt x="1977843" y="353882"/>
                  <a:pt x="1978413" y="354453"/>
                </a:cubicBezTo>
                <a:cubicBezTo>
                  <a:pt x="1981836" y="358445"/>
                  <a:pt x="1986399" y="360727"/>
                  <a:pt x="1985258" y="367000"/>
                </a:cubicBezTo>
                <a:cubicBezTo>
                  <a:pt x="1984688" y="372134"/>
                  <a:pt x="1985828" y="377267"/>
                  <a:pt x="1987540" y="381830"/>
                </a:cubicBezTo>
                <a:cubicBezTo>
                  <a:pt x="1987540" y="381830"/>
                  <a:pt x="1988680" y="381830"/>
                  <a:pt x="1988680" y="381830"/>
                </a:cubicBezTo>
                <a:cubicBezTo>
                  <a:pt x="1989251" y="380119"/>
                  <a:pt x="1989821" y="378408"/>
                  <a:pt x="1989821" y="376697"/>
                </a:cubicBezTo>
                <a:cubicBezTo>
                  <a:pt x="1988680" y="370423"/>
                  <a:pt x="1989821" y="364149"/>
                  <a:pt x="1993243" y="358445"/>
                </a:cubicBezTo>
                <a:cubicBezTo>
                  <a:pt x="1996095" y="353882"/>
                  <a:pt x="1996665" y="348749"/>
                  <a:pt x="1996665" y="343616"/>
                </a:cubicBezTo>
                <a:cubicBezTo>
                  <a:pt x="1996665" y="341334"/>
                  <a:pt x="1994384" y="337912"/>
                  <a:pt x="1992102" y="337342"/>
                </a:cubicBezTo>
                <a:cubicBezTo>
                  <a:pt x="1989821" y="336771"/>
                  <a:pt x="1987540" y="336771"/>
                  <a:pt x="1985258" y="336201"/>
                </a:cubicBezTo>
                <a:cubicBezTo>
                  <a:pt x="1983547" y="335630"/>
                  <a:pt x="1982406" y="334490"/>
                  <a:pt x="1981265" y="333349"/>
                </a:cubicBezTo>
                <a:cubicBezTo>
                  <a:pt x="1980695" y="332778"/>
                  <a:pt x="1980695" y="332208"/>
                  <a:pt x="1980695" y="331638"/>
                </a:cubicBezTo>
                <a:cubicBezTo>
                  <a:pt x="1981265" y="331067"/>
                  <a:pt x="1981836" y="329927"/>
                  <a:pt x="1982406" y="329356"/>
                </a:cubicBezTo>
                <a:cubicBezTo>
                  <a:pt x="1988680" y="328215"/>
                  <a:pt x="1989251" y="327075"/>
                  <a:pt x="1986969" y="322512"/>
                </a:cubicBezTo>
                <a:cubicBezTo>
                  <a:pt x="1985828" y="320231"/>
                  <a:pt x="1984117" y="317949"/>
                  <a:pt x="1981836" y="315667"/>
                </a:cubicBezTo>
                <a:cubicBezTo>
                  <a:pt x="1980125" y="314527"/>
                  <a:pt x="1978413" y="312245"/>
                  <a:pt x="1977273" y="311104"/>
                </a:cubicBezTo>
                <a:cubicBezTo>
                  <a:pt x="1977273" y="311104"/>
                  <a:pt x="1977273" y="309964"/>
                  <a:pt x="1977843" y="309964"/>
                </a:cubicBezTo>
                <a:cubicBezTo>
                  <a:pt x="1978413" y="309393"/>
                  <a:pt x="1978984" y="308823"/>
                  <a:pt x="1978984" y="309393"/>
                </a:cubicBezTo>
                <a:cubicBezTo>
                  <a:pt x="1984117" y="311675"/>
                  <a:pt x="1986399" y="309393"/>
                  <a:pt x="1988110" y="304831"/>
                </a:cubicBezTo>
                <a:cubicBezTo>
                  <a:pt x="1989821" y="298556"/>
                  <a:pt x="1993243" y="293423"/>
                  <a:pt x="1993243" y="287149"/>
                </a:cubicBezTo>
                <a:cubicBezTo>
                  <a:pt x="1993814" y="271749"/>
                  <a:pt x="1999517" y="258630"/>
                  <a:pt x="2009214" y="246653"/>
                </a:cubicBezTo>
                <a:cubicBezTo>
                  <a:pt x="2012065" y="243231"/>
                  <a:pt x="2014917" y="239238"/>
                  <a:pt x="2017198" y="235816"/>
                </a:cubicBezTo>
                <a:cubicBezTo>
                  <a:pt x="2018339" y="234105"/>
                  <a:pt x="2017769" y="232964"/>
                  <a:pt x="2017769" y="231253"/>
                </a:cubicBezTo>
                <a:cubicBezTo>
                  <a:pt x="2017198" y="227260"/>
                  <a:pt x="2017198" y="226690"/>
                  <a:pt x="2020621" y="226120"/>
                </a:cubicBezTo>
                <a:cubicBezTo>
                  <a:pt x="2025754" y="225549"/>
                  <a:pt x="2028606" y="222127"/>
                  <a:pt x="2030887" y="218134"/>
                </a:cubicBezTo>
                <a:cubicBezTo>
                  <a:pt x="2032028" y="216994"/>
                  <a:pt x="2030887" y="213001"/>
                  <a:pt x="2029176" y="212431"/>
                </a:cubicBezTo>
                <a:cubicBezTo>
                  <a:pt x="2027465" y="211860"/>
                  <a:pt x="2025754" y="211290"/>
                  <a:pt x="2024614" y="210720"/>
                </a:cubicBezTo>
                <a:cubicBezTo>
                  <a:pt x="2022332" y="210149"/>
                  <a:pt x="2020050" y="210149"/>
                  <a:pt x="2017769" y="210149"/>
                </a:cubicBezTo>
                <a:cubicBezTo>
                  <a:pt x="2017198" y="210149"/>
                  <a:pt x="2016628" y="209009"/>
                  <a:pt x="2017198" y="209009"/>
                </a:cubicBezTo>
                <a:cubicBezTo>
                  <a:pt x="2017769" y="207868"/>
                  <a:pt x="2018339" y="206727"/>
                  <a:pt x="2018910" y="206727"/>
                </a:cubicBezTo>
                <a:cubicBezTo>
                  <a:pt x="2021762" y="205586"/>
                  <a:pt x="2024614" y="206157"/>
                  <a:pt x="2026895" y="207297"/>
                </a:cubicBezTo>
                <a:cubicBezTo>
                  <a:pt x="2031458" y="209009"/>
                  <a:pt x="2036021" y="208438"/>
                  <a:pt x="2040013" y="206157"/>
                </a:cubicBezTo>
                <a:cubicBezTo>
                  <a:pt x="2041725" y="205016"/>
                  <a:pt x="2042865" y="204445"/>
                  <a:pt x="2044576" y="203875"/>
                </a:cubicBezTo>
                <a:cubicBezTo>
                  <a:pt x="2046288" y="202734"/>
                  <a:pt x="2046288" y="201023"/>
                  <a:pt x="2046288" y="199312"/>
                </a:cubicBezTo>
                <a:cubicBezTo>
                  <a:pt x="2046288" y="198171"/>
                  <a:pt x="2045717" y="197031"/>
                  <a:pt x="2045717" y="195890"/>
                </a:cubicBezTo>
                <a:cubicBezTo>
                  <a:pt x="2045717" y="193609"/>
                  <a:pt x="2046858" y="192468"/>
                  <a:pt x="2048569" y="192468"/>
                </a:cubicBezTo>
                <a:cubicBezTo>
                  <a:pt x="2052561" y="193038"/>
                  <a:pt x="2056554" y="192468"/>
                  <a:pt x="2059406" y="189046"/>
                </a:cubicBezTo>
                <a:cubicBezTo>
                  <a:pt x="2060547" y="187334"/>
                  <a:pt x="2062828" y="185623"/>
                  <a:pt x="2064539" y="184482"/>
                </a:cubicBezTo>
                <a:cubicBezTo>
                  <a:pt x="2073095" y="178209"/>
                  <a:pt x="2073095" y="174786"/>
                  <a:pt x="2066250" y="166231"/>
                </a:cubicBezTo>
                <a:cubicBezTo>
                  <a:pt x="2065680" y="165090"/>
                  <a:pt x="2064539" y="164520"/>
                  <a:pt x="2063969" y="163379"/>
                </a:cubicBezTo>
                <a:cubicBezTo>
                  <a:pt x="2057124" y="155394"/>
                  <a:pt x="2047999" y="152542"/>
                  <a:pt x="2038302" y="151972"/>
                </a:cubicBezTo>
                <a:cubicBezTo>
                  <a:pt x="2032599" y="151972"/>
                  <a:pt x="2026895" y="154253"/>
                  <a:pt x="2021762" y="155394"/>
                </a:cubicBezTo>
                <a:cubicBezTo>
                  <a:pt x="2020621" y="155394"/>
                  <a:pt x="2020050" y="157105"/>
                  <a:pt x="2019480" y="157675"/>
                </a:cubicBezTo>
                <a:cubicBezTo>
                  <a:pt x="2018910" y="159386"/>
                  <a:pt x="2018339" y="161098"/>
                  <a:pt x="2017769" y="162238"/>
                </a:cubicBezTo>
                <a:cubicBezTo>
                  <a:pt x="2016628" y="164520"/>
                  <a:pt x="2014917" y="165090"/>
                  <a:pt x="2012065" y="164520"/>
                </a:cubicBezTo>
                <a:cubicBezTo>
                  <a:pt x="2009784" y="163949"/>
                  <a:pt x="2008073" y="163379"/>
                  <a:pt x="2006362" y="161668"/>
                </a:cubicBezTo>
                <a:cubicBezTo>
                  <a:pt x="2004651" y="160527"/>
                  <a:pt x="2002939" y="160527"/>
                  <a:pt x="2002369" y="162238"/>
                </a:cubicBezTo>
                <a:cubicBezTo>
                  <a:pt x="1996665" y="171935"/>
                  <a:pt x="1988110" y="176498"/>
                  <a:pt x="1977843" y="179920"/>
                </a:cubicBezTo>
                <a:cubicBezTo>
                  <a:pt x="1972710" y="181631"/>
                  <a:pt x="1967006" y="182771"/>
                  <a:pt x="1963013" y="186194"/>
                </a:cubicBezTo>
                <a:cubicBezTo>
                  <a:pt x="1963013" y="186194"/>
                  <a:pt x="1963013" y="186764"/>
                  <a:pt x="1963013" y="186764"/>
                </a:cubicBezTo>
                <a:cubicBezTo>
                  <a:pt x="1961873" y="187905"/>
                  <a:pt x="1960732" y="189046"/>
                  <a:pt x="1959591" y="190186"/>
                </a:cubicBezTo>
                <a:cubicBezTo>
                  <a:pt x="1958451" y="191327"/>
                  <a:pt x="1957310" y="192468"/>
                  <a:pt x="1956169" y="193609"/>
                </a:cubicBezTo>
                <a:lnTo>
                  <a:pt x="1955029" y="194179"/>
                </a:lnTo>
                <a:lnTo>
                  <a:pt x="1955599" y="193609"/>
                </a:lnTo>
                <a:cubicBezTo>
                  <a:pt x="1956740" y="192468"/>
                  <a:pt x="1957880" y="191327"/>
                  <a:pt x="1959021" y="190186"/>
                </a:cubicBezTo>
                <a:cubicBezTo>
                  <a:pt x="1960162" y="189046"/>
                  <a:pt x="1961302" y="187905"/>
                  <a:pt x="1962443" y="186764"/>
                </a:cubicBezTo>
                <a:cubicBezTo>
                  <a:pt x="1962443" y="186764"/>
                  <a:pt x="1963013" y="186764"/>
                  <a:pt x="1963013" y="186194"/>
                </a:cubicBezTo>
                <a:cubicBezTo>
                  <a:pt x="1963013" y="184482"/>
                  <a:pt x="1963013" y="182771"/>
                  <a:pt x="1964154" y="182201"/>
                </a:cubicBezTo>
                <a:cubicBezTo>
                  <a:pt x="1968147" y="178209"/>
                  <a:pt x="1971569" y="173646"/>
                  <a:pt x="1977273" y="171935"/>
                </a:cubicBezTo>
                <a:cubicBezTo>
                  <a:pt x="1983547" y="169653"/>
                  <a:pt x="1987540" y="165090"/>
                  <a:pt x="1989821" y="158816"/>
                </a:cubicBezTo>
                <a:cubicBezTo>
                  <a:pt x="1990391" y="157105"/>
                  <a:pt x="1990962" y="155394"/>
                  <a:pt x="1991532" y="154253"/>
                </a:cubicBezTo>
                <a:cubicBezTo>
                  <a:pt x="1996665" y="141135"/>
                  <a:pt x="1990391" y="138283"/>
                  <a:pt x="1980125" y="139424"/>
                </a:cubicBezTo>
                <a:cubicBezTo>
                  <a:pt x="1979554" y="139424"/>
                  <a:pt x="1978984" y="139424"/>
                  <a:pt x="1978413" y="139994"/>
                </a:cubicBezTo>
                <a:cubicBezTo>
                  <a:pt x="1977273" y="140564"/>
                  <a:pt x="1976132" y="141135"/>
                  <a:pt x="1975562" y="142275"/>
                </a:cubicBezTo>
                <a:cubicBezTo>
                  <a:pt x="1974421" y="145127"/>
                  <a:pt x="1973851" y="147409"/>
                  <a:pt x="1972710" y="150260"/>
                </a:cubicBezTo>
                <a:cubicBezTo>
                  <a:pt x="1971569" y="153683"/>
                  <a:pt x="1968147" y="155964"/>
                  <a:pt x="1964725" y="155394"/>
                </a:cubicBezTo>
                <a:cubicBezTo>
                  <a:pt x="1964154" y="155394"/>
                  <a:pt x="1963584" y="155394"/>
                  <a:pt x="1963013" y="155394"/>
                </a:cubicBezTo>
                <a:cubicBezTo>
                  <a:pt x="1956740" y="152542"/>
                  <a:pt x="1951036" y="154253"/>
                  <a:pt x="1944762" y="154824"/>
                </a:cubicBezTo>
                <a:cubicBezTo>
                  <a:pt x="1944191" y="154824"/>
                  <a:pt x="1943621" y="154253"/>
                  <a:pt x="1943621" y="153683"/>
                </a:cubicBezTo>
                <a:cubicBezTo>
                  <a:pt x="1943621" y="153112"/>
                  <a:pt x="1943621" y="152542"/>
                  <a:pt x="1944191" y="151972"/>
                </a:cubicBezTo>
                <a:cubicBezTo>
                  <a:pt x="1947614" y="150831"/>
                  <a:pt x="1950466" y="149690"/>
                  <a:pt x="1953888" y="148549"/>
                </a:cubicBezTo>
                <a:cubicBezTo>
                  <a:pt x="1956740" y="147409"/>
                  <a:pt x="1958451" y="145127"/>
                  <a:pt x="1959591" y="142275"/>
                </a:cubicBezTo>
                <a:cubicBezTo>
                  <a:pt x="1960162" y="140564"/>
                  <a:pt x="1959021" y="137142"/>
                  <a:pt x="1957310" y="136572"/>
                </a:cubicBezTo>
                <a:cubicBezTo>
                  <a:pt x="1953317" y="135431"/>
                  <a:pt x="1949325" y="134861"/>
                  <a:pt x="1945902" y="133720"/>
                </a:cubicBezTo>
                <a:cubicBezTo>
                  <a:pt x="1928791" y="130297"/>
                  <a:pt x="1922517" y="130868"/>
                  <a:pt x="1905977" y="137713"/>
                </a:cubicBezTo>
                <a:cubicBezTo>
                  <a:pt x="1903695" y="138283"/>
                  <a:pt x="1901984" y="139994"/>
                  <a:pt x="1899703" y="140564"/>
                </a:cubicBezTo>
                <a:cubicBezTo>
                  <a:pt x="1896281" y="141705"/>
                  <a:pt x="1893429" y="142846"/>
                  <a:pt x="1890006" y="143416"/>
                </a:cubicBezTo>
                <a:cubicBezTo>
                  <a:pt x="1889436" y="143416"/>
                  <a:pt x="1888295" y="142275"/>
                  <a:pt x="1887725" y="141705"/>
                </a:cubicBezTo>
                <a:cubicBezTo>
                  <a:pt x="1887725" y="141705"/>
                  <a:pt x="1887725" y="140564"/>
                  <a:pt x="1888295" y="139994"/>
                </a:cubicBezTo>
                <a:cubicBezTo>
                  <a:pt x="1890006" y="138853"/>
                  <a:pt x="1892288" y="137713"/>
                  <a:pt x="1893999" y="136572"/>
                </a:cubicBezTo>
                <a:cubicBezTo>
                  <a:pt x="1899703" y="134290"/>
                  <a:pt x="1905977" y="132579"/>
                  <a:pt x="1911680" y="129727"/>
                </a:cubicBezTo>
                <a:cubicBezTo>
                  <a:pt x="1921947" y="124594"/>
                  <a:pt x="1932784" y="124024"/>
                  <a:pt x="1943051" y="127446"/>
                </a:cubicBezTo>
                <a:cubicBezTo>
                  <a:pt x="1950466" y="129727"/>
                  <a:pt x="1957880" y="129727"/>
                  <a:pt x="1965295" y="129157"/>
                </a:cubicBezTo>
                <a:cubicBezTo>
                  <a:pt x="1972140" y="128586"/>
                  <a:pt x="1978984" y="126875"/>
                  <a:pt x="1985828" y="126305"/>
                </a:cubicBezTo>
                <a:cubicBezTo>
                  <a:pt x="1993814" y="125735"/>
                  <a:pt x="1999517" y="121172"/>
                  <a:pt x="2005221" y="116609"/>
                </a:cubicBezTo>
                <a:cubicBezTo>
                  <a:pt x="2008073" y="114327"/>
                  <a:pt x="2008643" y="108053"/>
                  <a:pt x="2005791" y="105772"/>
                </a:cubicBezTo>
                <a:cubicBezTo>
                  <a:pt x="2001799" y="102350"/>
                  <a:pt x="1997806" y="99498"/>
                  <a:pt x="1993243" y="96646"/>
                </a:cubicBezTo>
                <a:cubicBezTo>
                  <a:pt x="1986399" y="92083"/>
                  <a:pt x="1978984" y="89231"/>
                  <a:pt x="1970999" y="93794"/>
                </a:cubicBezTo>
                <a:cubicBezTo>
                  <a:pt x="1969858" y="94364"/>
                  <a:pt x="1968717" y="94364"/>
                  <a:pt x="1967577" y="93794"/>
                </a:cubicBezTo>
                <a:cubicBezTo>
                  <a:pt x="1967006" y="93794"/>
                  <a:pt x="1966436" y="93223"/>
                  <a:pt x="1966436" y="92653"/>
                </a:cubicBezTo>
                <a:cubicBezTo>
                  <a:pt x="1966436" y="92653"/>
                  <a:pt x="1967006" y="91512"/>
                  <a:pt x="1967006" y="91512"/>
                </a:cubicBezTo>
                <a:cubicBezTo>
                  <a:pt x="1968717" y="90942"/>
                  <a:pt x="1970429" y="90372"/>
                  <a:pt x="1971569" y="89231"/>
                </a:cubicBezTo>
                <a:cubicBezTo>
                  <a:pt x="1975562" y="86379"/>
                  <a:pt x="1976702" y="81816"/>
                  <a:pt x="1974421" y="77253"/>
                </a:cubicBezTo>
                <a:cubicBezTo>
                  <a:pt x="1973280" y="75542"/>
                  <a:pt x="1970429" y="73831"/>
                  <a:pt x="1968717" y="74401"/>
                </a:cubicBezTo>
                <a:cubicBezTo>
                  <a:pt x="1957880" y="78394"/>
                  <a:pt x="1947614" y="77824"/>
                  <a:pt x="1936777" y="73261"/>
                </a:cubicBezTo>
                <a:cubicBezTo>
                  <a:pt x="1933925" y="72120"/>
                  <a:pt x="1929932" y="72120"/>
                  <a:pt x="1926510" y="72120"/>
                </a:cubicBezTo>
                <a:cubicBezTo>
                  <a:pt x="1922517" y="72120"/>
                  <a:pt x="1918525" y="73261"/>
                  <a:pt x="1914532" y="74401"/>
                </a:cubicBezTo>
                <a:cubicBezTo>
                  <a:pt x="1908828" y="75542"/>
                  <a:pt x="1903695" y="76683"/>
                  <a:pt x="1897992" y="75542"/>
                </a:cubicBezTo>
                <a:cubicBezTo>
                  <a:pt x="1893999" y="74972"/>
                  <a:pt x="1890006" y="76112"/>
                  <a:pt x="1886584" y="77824"/>
                </a:cubicBezTo>
                <a:cubicBezTo>
                  <a:pt x="1885443" y="78394"/>
                  <a:pt x="1883162" y="78394"/>
                  <a:pt x="1881451" y="78964"/>
                </a:cubicBezTo>
                <a:cubicBezTo>
                  <a:pt x="1880881" y="78964"/>
                  <a:pt x="1880310" y="78394"/>
                  <a:pt x="1880310" y="78394"/>
                </a:cubicBezTo>
                <a:cubicBezTo>
                  <a:pt x="1880310" y="78394"/>
                  <a:pt x="1880310" y="77253"/>
                  <a:pt x="1880310" y="77253"/>
                </a:cubicBezTo>
                <a:cubicBezTo>
                  <a:pt x="1882021" y="76112"/>
                  <a:pt x="1884303" y="74401"/>
                  <a:pt x="1886014" y="74401"/>
                </a:cubicBezTo>
                <a:cubicBezTo>
                  <a:pt x="1890577" y="73831"/>
                  <a:pt x="1895710" y="74972"/>
                  <a:pt x="1899703" y="73261"/>
                </a:cubicBezTo>
                <a:cubicBezTo>
                  <a:pt x="1908258" y="70409"/>
                  <a:pt x="1916814" y="70409"/>
                  <a:pt x="1924799" y="69838"/>
                </a:cubicBezTo>
                <a:cubicBezTo>
                  <a:pt x="1931643" y="69268"/>
                  <a:pt x="1938488" y="69268"/>
                  <a:pt x="1945332" y="71550"/>
                </a:cubicBezTo>
                <a:cubicBezTo>
                  <a:pt x="1951606" y="73831"/>
                  <a:pt x="1957880" y="70979"/>
                  <a:pt x="1963013" y="68127"/>
                </a:cubicBezTo>
                <a:cubicBezTo>
                  <a:pt x="1963584" y="67557"/>
                  <a:pt x="1964154" y="65846"/>
                  <a:pt x="1963584" y="65276"/>
                </a:cubicBezTo>
                <a:cubicBezTo>
                  <a:pt x="1960162" y="59001"/>
                  <a:pt x="1954458" y="55009"/>
                  <a:pt x="1947614" y="53298"/>
                </a:cubicBezTo>
                <a:cubicBezTo>
                  <a:pt x="1935636" y="50446"/>
                  <a:pt x="1923658" y="45883"/>
                  <a:pt x="1911680" y="41890"/>
                </a:cubicBezTo>
                <a:cubicBezTo>
                  <a:pt x="1906547" y="40179"/>
                  <a:pt x="1900273" y="39609"/>
                  <a:pt x="1895140" y="39038"/>
                </a:cubicBezTo>
                <a:cubicBezTo>
                  <a:pt x="1888866" y="37898"/>
                  <a:pt x="1883162" y="41320"/>
                  <a:pt x="1876888" y="40750"/>
                </a:cubicBezTo>
                <a:cubicBezTo>
                  <a:pt x="1871754" y="43031"/>
                  <a:pt x="1869473" y="47594"/>
                  <a:pt x="1866621" y="51587"/>
                </a:cubicBezTo>
                <a:cubicBezTo>
                  <a:pt x="1866621" y="52157"/>
                  <a:pt x="1866051" y="52157"/>
                  <a:pt x="1866051" y="52157"/>
                </a:cubicBezTo>
                <a:cubicBezTo>
                  <a:pt x="1866051" y="52157"/>
                  <a:pt x="1865481" y="52157"/>
                  <a:pt x="1865481" y="52157"/>
                </a:cubicBezTo>
                <a:cubicBezTo>
                  <a:pt x="1865481" y="52157"/>
                  <a:pt x="1865481" y="52727"/>
                  <a:pt x="1865481" y="52727"/>
                </a:cubicBezTo>
                <a:lnTo>
                  <a:pt x="1866051" y="52157"/>
                </a:lnTo>
                <a:cubicBezTo>
                  <a:pt x="1866051" y="53298"/>
                  <a:pt x="1865481" y="54438"/>
                  <a:pt x="1865481" y="55579"/>
                </a:cubicBezTo>
                <a:cubicBezTo>
                  <a:pt x="1865481" y="55579"/>
                  <a:pt x="1865481" y="55579"/>
                  <a:pt x="1866051" y="55579"/>
                </a:cubicBezTo>
                <a:lnTo>
                  <a:pt x="1866621" y="56720"/>
                </a:lnTo>
                <a:lnTo>
                  <a:pt x="1865481" y="56150"/>
                </a:lnTo>
                <a:cubicBezTo>
                  <a:pt x="1865481" y="56150"/>
                  <a:pt x="1865481" y="55579"/>
                  <a:pt x="1865481" y="55579"/>
                </a:cubicBezTo>
                <a:cubicBezTo>
                  <a:pt x="1861488" y="56150"/>
                  <a:pt x="1858066" y="53868"/>
                  <a:pt x="1855214" y="51587"/>
                </a:cubicBezTo>
                <a:cubicBezTo>
                  <a:pt x="1854073" y="50446"/>
                  <a:pt x="1852932" y="51016"/>
                  <a:pt x="1852362" y="52157"/>
                </a:cubicBezTo>
                <a:cubicBezTo>
                  <a:pt x="1852362" y="52727"/>
                  <a:pt x="1851792" y="53298"/>
                  <a:pt x="1851792" y="53868"/>
                </a:cubicBezTo>
                <a:cubicBezTo>
                  <a:pt x="1852362" y="55579"/>
                  <a:pt x="1852362" y="57290"/>
                  <a:pt x="1852932" y="59001"/>
                </a:cubicBezTo>
                <a:cubicBezTo>
                  <a:pt x="1853503" y="60142"/>
                  <a:pt x="1853503" y="61283"/>
                  <a:pt x="1852362" y="61853"/>
                </a:cubicBezTo>
                <a:cubicBezTo>
                  <a:pt x="1851221" y="62424"/>
                  <a:pt x="1850081" y="62424"/>
                  <a:pt x="1848940" y="62424"/>
                </a:cubicBezTo>
                <a:cubicBezTo>
                  <a:pt x="1844377" y="60713"/>
                  <a:pt x="1839814" y="58431"/>
                  <a:pt x="1835251" y="55579"/>
                </a:cubicBezTo>
                <a:cubicBezTo>
                  <a:pt x="1832399" y="53298"/>
                  <a:pt x="1828977" y="53298"/>
                  <a:pt x="1825555" y="55579"/>
                </a:cubicBezTo>
                <a:cubicBezTo>
                  <a:pt x="1822703" y="57290"/>
                  <a:pt x="1819851" y="59572"/>
                  <a:pt x="1816429" y="59001"/>
                </a:cubicBezTo>
                <a:cubicBezTo>
                  <a:pt x="1814147" y="59001"/>
                  <a:pt x="1813577" y="60713"/>
                  <a:pt x="1813007" y="62424"/>
                </a:cubicBezTo>
                <a:cubicBezTo>
                  <a:pt x="1812436" y="66416"/>
                  <a:pt x="1812436" y="70409"/>
                  <a:pt x="1812436" y="74401"/>
                </a:cubicBezTo>
                <a:cubicBezTo>
                  <a:pt x="1812436" y="76683"/>
                  <a:pt x="1811296" y="78394"/>
                  <a:pt x="1809014" y="80105"/>
                </a:cubicBezTo>
                <a:cubicBezTo>
                  <a:pt x="1807303" y="81246"/>
                  <a:pt x="1806162" y="83527"/>
                  <a:pt x="1804451" y="84668"/>
                </a:cubicBezTo>
                <a:cubicBezTo>
                  <a:pt x="1803881" y="85239"/>
                  <a:pt x="1802170" y="85809"/>
                  <a:pt x="1801599" y="85239"/>
                </a:cubicBezTo>
                <a:cubicBezTo>
                  <a:pt x="1798177" y="83527"/>
                  <a:pt x="1794755" y="81246"/>
                  <a:pt x="1790192" y="81246"/>
                </a:cubicBezTo>
                <a:cubicBezTo>
                  <a:pt x="1789051" y="81246"/>
                  <a:pt x="1786770" y="82957"/>
                  <a:pt x="1786199" y="84098"/>
                </a:cubicBezTo>
                <a:cubicBezTo>
                  <a:pt x="1786199" y="85809"/>
                  <a:pt x="1785629" y="87520"/>
                  <a:pt x="1786199" y="89231"/>
                </a:cubicBezTo>
                <a:cubicBezTo>
                  <a:pt x="1787340" y="95505"/>
                  <a:pt x="1787911" y="101779"/>
                  <a:pt x="1789622" y="107483"/>
                </a:cubicBezTo>
                <a:cubicBezTo>
                  <a:pt x="1791333" y="114898"/>
                  <a:pt x="1791903" y="123453"/>
                  <a:pt x="1795325" y="130297"/>
                </a:cubicBezTo>
                <a:cubicBezTo>
                  <a:pt x="1795895" y="132009"/>
                  <a:pt x="1794755" y="133149"/>
                  <a:pt x="1792473" y="133149"/>
                </a:cubicBezTo>
                <a:cubicBezTo>
                  <a:pt x="1789622" y="133149"/>
                  <a:pt x="1786770" y="133720"/>
                  <a:pt x="1785629" y="129727"/>
                </a:cubicBezTo>
                <a:cubicBezTo>
                  <a:pt x="1785059" y="126875"/>
                  <a:pt x="1782777" y="124594"/>
                  <a:pt x="1779925" y="124024"/>
                </a:cubicBezTo>
                <a:cubicBezTo>
                  <a:pt x="1778784" y="123453"/>
                  <a:pt x="1779355" y="123453"/>
                  <a:pt x="1780495" y="122312"/>
                </a:cubicBezTo>
                <a:cubicBezTo>
                  <a:pt x="1783347" y="120031"/>
                  <a:pt x="1783918" y="117179"/>
                  <a:pt x="1781066" y="115468"/>
                </a:cubicBezTo>
                <a:cubicBezTo>
                  <a:pt x="1778214" y="113757"/>
                  <a:pt x="1775933" y="112046"/>
                  <a:pt x="1774792" y="108053"/>
                </a:cubicBezTo>
                <a:cubicBezTo>
                  <a:pt x="1773081" y="102920"/>
                  <a:pt x="1770799" y="97216"/>
                  <a:pt x="1767948" y="92083"/>
                </a:cubicBezTo>
                <a:cubicBezTo>
                  <a:pt x="1766236" y="88661"/>
                  <a:pt x="1763955" y="86379"/>
                  <a:pt x="1760533" y="85239"/>
                </a:cubicBezTo>
                <a:cubicBezTo>
                  <a:pt x="1757681" y="84098"/>
                  <a:pt x="1754259" y="84668"/>
                  <a:pt x="1753118" y="87520"/>
                </a:cubicBezTo>
                <a:cubicBezTo>
                  <a:pt x="1752548" y="88661"/>
                  <a:pt x="1752548" y="89801"/>
                  <a:pt x="1751977" y="90942"/>
                </a:cubicBezTo>
                <a:cubicBezTo>
                  <a:pt x="1749696" y="97787"/>
                  <a:pt x="1750266" y="104631"/>
                  <a:pt x="1750266" y="111475"/>
                </a:cubicBezTo>
                <a:cubicBezTo>
                  <a:pt x="1750266" y="114327"/>
                  <a:pt x="1750266" y="117179"/>
                  <a:pt x="1748555" y="119461"/>
                </a:cubicBezTo>
                <a:cubicBezTo>
                  <a:pt x="1746844" y="122312"/>
                  <a:pt x="1743421" y="120601"/>
                  <a:pt x="1740570" y="120601"/>
                </a:cubicBezTo>
                <a:cubicBezTo>
                  <a:pt x="1739999" y="120601"/>
                  <a:pt x="1739429" y="120601"/>
                  <a:pt x="1738859" y="120601"/>
                </a:cubicBezTo>
                <a:cubicBezTo>
                  <a:pt x="1737718" y="121172"/>
                  <a:pt x="1737148" y="121742"/>
                  <a:pt x="1736007" y="122312"/>
                </a:cubicBezTo>
                <a:cubicBezTo>
                  <a:pt x="1734866" y="122883"/>
                  <a:pt x="1733155" y="121742"/>
                  <a:pt x="1732585" y="120031"/>
                </a:cubicBezTo>
                <a:cubicBezTo>
                  <a:pt x="1731444" y="116609"/>
                  <a:pt x="1736007" y="114898"/>
                  <a:pt x="1734866" y="112046"/>
                </a:cubicBezTo>
                <a:cubicBezTo>
                  <a:pt x="1732585" y="106342"/>
                  <a:pt x="1733726" y="100639"/>
                  <a:pt x="1733726" y="94935"/>
                </a:cubicBezTo>
                <a:cubicBezTo>
                  <a:pt x="1733726" y="93223"/>
                  <a:pt x="1732585" y="91512"/>
                  <a:pt x="1732014" y="90372"/>
                </a:cubicBezTo>
                <a:cubicBezTo>
                  <a:pt x="1732014" y="89801"/>
                  <a:pt x="1731444" y="89231"/>
                  <a:pt x="1730874" y="89231"/>
                </a:cubicBezTo>
                <a:cubicBezTo>
                  <a:pt x="1729733" y="89231"/>
                  <a:pt x="1728592" y="89801"/>
                  <a:pt x="1728022" y="90372"/>
                </a:cubicBezTo>
                <a:cubicBezTo>
                  <a:pt x="1725740" y="92653"/>
                  <a:pt x="1726310" y="95505"/>
                  <a:pt x="1726310" y="98357"/>
                </a:cubicBezTo>
                <a:cubicBezTo>
                  <a:pt x="1726310" y="101209"/>
                  <a:pt x="1726881" y="104061"/>
                  <a:pt x="1726310" y="106912"/>
                </a:cubicBezTo>
                <a:cubicBezTo>
                  <a:pt x="1725170" y="109194"/>
                  <a:pt x="1722888" y="111475"/>
                  <a:pt x="1721177" y="113757"/>
                </a:cubicBezTo>
                <a:cubicBezTo>
                  <a:pt x="1720607" y="114327"/>
                  <a:pt x="1720607" y="114327"/>
                  <a:pt x="1720037" y="114898"/>
                </a:cubicBezTo>
                <a:cubicBezTo>
                  <a:pt x="1720037" y="114898"/>
                  <a:pt x="1720037" y="115468"/>
                  <a:pt x="1720037" y="115468"/>
                </a:cubicBezTo>
                <a:cubicBezTo>
                  <a:pt x="1718896" y="116609"/>
                  <a:pt x="1717755" y="117179"/>
                  <a:pt x="1716044" y="118320"/>
                </a:cubicBezTo>
                <a:cubicBezTo>
                  <a:pt x="1714903" y="119461"/>
                  <a:pt x="1713192" y="120601"/>
                  <a:pt x="1712051" y="122312"/>
                </a:cubicBezTo>
                <a:cubicBezTo>
                  <a:pt x="1712051" y="122883"/>
                  <a:pt x="1712051" y="122883"/>
                  <a:pt x="1711481" y="122883"/>
                </a:cubicBezTo>
                <a:cubicBezTo>
                  <a:pt x="1711481" y="123453"/>
                  <a:pt x="1711481" y="124024"/>
                  <a:pt x="1711481" y="124594"/>
                </a:cubicBezTo>
                <a:cubicBezTo>
                  <a:pt x="1710911" y="124024"/>
                  <a:pt x="1710911" y="123453"/>
                  <a:pt x="1711481" y="122883"/>
                </a:cubicBezTo>
                <a:cubicBezTo>
                  <a:pt x="1711481" y="122312"/>
                  <a:pt x="1711481" y="122312"/>
                  <a:pt x="1711481" y="121742"/>
                </a:cubicBezTo>
                <a:cubicBezTo>
                  <a:pt x="1712622" y="120601"/>
                  <a:pt x="1714333" y="119461"/>
                  <a:pt x="1715474" y="117750"/>
                </a:cubicBezTo>
                <a:cubicBezTo>
                  <a:pt x="1716614" y="116609"/>
                  <a:pt x="1717755" y="116038"/>
                  <a:pt x="1719466" y="114898"/>
                </a:cubicBezTo>
                <a:cubicBezTo>
                  <a:pt x="1719466" y="114898"/>
                  <a:pt x="1719466" y="114898"/>
                  <a:pt x="1719466" y="114898"/>
                </a:cubicBezTo>
                <a:cubicBezTo>
                  <a:pt x="1718325" y="113186"/>
                  <a:pt x="1717755" y="110905"/>
                  <a:pt x="1718325" y="109194"/>
                </a:cubicBezTo>
                <a:cubicBezTo>
                  <a:pt x="1719466" y="105201"/>
                  <a:pt x="1721177" y="101779"/>
                  <a:pt x="1722318" y="97787"/>
                </a:cubicBezTo>
                <a:cubicBezTo>
                  <a:pt x="1723459" y="93794"/>
                  <a:pt x="1724029" y="89801"/>
                  <a:pt x="1722888" y="85809"/>
                </a:cubicBezTo>
                <a:cubicBezTo>
                  <a:pt x="1722318" y="84098"/>
                  <a:pt x="1719466" y="81816"/>
                  <a:pt x="1717755" y="81816"/>
                </a:cubicBezTo>
                <a:cubicBezTo>
                  <a:pt x="1714903" y="82387"/>
                  <a:pt x="1712051" y="82957"/>
                  <a:pt x="1709770" y="84098"/>
                </a:cubicBezTo>
                <a:cubicBezTo>
                  <a:pt x="1704636" y="86379"/>
                  <a:pt x="1698933" y="86950"/>
                  <a:pt x="1693229" y="88090"/>
                </a:cubicBezTo>
                <a:cubicBezTo>
                  <a:pt x="1685244" y="89231"/>
                  <a:pt x="1677259" y="89801"/>
                  <a:pt x="1669274" y="90372"/>
                </a:cubicBezTo>
                <a:cubicBezTo>
                  <a:pt x="1666422" y="90372"/>
                  <a:pt x="1664140" y="92653"/>
                  <a:pt x="1664140" y="96075"/>
                </a:cubicBezTo>
                <a:cubicBezTo>
                  <a:pt x="1664140" y="97787"/>
                  <a:pt x="1664140" y="99498"/>
                  <a:pt x="1664140" y="101209"/>
                </a:cubicBezTo>
                <a:cubicBezTo>
                  <a:pt x="1664140" y="101779"/>
                  <a:pt x="1663570" y="102350"/>
                  <a:pt x="1663000" y="102350"/>
                </a:cubicBezTo>
                <a:cubicBezTo>
                  <a:pt x="1662429" y="102350"/>
                  <a:pt x="1661859" y="102350"/>
                  <a:pt x="1661289" y="101779"/>
                </a:cubicBezTo>
                <a:cubicBezTo>
                  <a:pt x="1659578" y="100068"/>
                  <a:pt x="1659007" y="97787"/>
                  <a:pt x="1657296" y="96646"/>
                </a:cubicBezTo>
                <a:cubicBezTo>
                  <a:pt x="1654444" y="94935"/>
                  <a:pt x="1651592" y="96646"/>
                  <a:pt x="1649311" y="97787"/>
                </a:cubicBezTo>
                <a:cubicBezTo>
                  <a:pt x="1646459" y="98927"/>
                  <a:pt x="1644748" y="101209"/>
                  <a:pt x="1643607" y="104061"/>
                </a:cubicBezTo>
                <a:cubicBezTo>
                  <a:pt x="1643037" y="105772"/>
                  <a:pt x="1643037" y="107483"/>
                  <a:pt x="1642467" y="109194"/>
                </a:cubicBezTo>
                <a:cubicBezTo>
                  <a:pt x="1641896" y="112616"/>
                  <a:pt x="1642467" y="116038"/>
                  <a:pt x="1640755" y="118890"/>
                </a:cubicBezTo>
                <a:cubicBezTo>
                  <a:pt x="1639615" y="121742"/>
                  <a:pt x="1636192" y="124024"/>
                  <a:pt x="1633911" y="126305"/>
                </a:cubicBezTo>
                <a:cubicBezTo>
                  <a:pt x="1633340" y="126875"/>
                  <a:pt x="1632770" y="128016"/>
                  <a:pt x="1632200" y="129157"/>
                </a:cubicBezTo>
                <a:cubicBezTo>
                  <a:pt x="1630489" y="130868"/>
                  <a:pt x="1628207" y="131438"/>
                  <a:pt x="1625926" y="129727"/>
                </a:cubicBezTo>
                <a:cubicBezTo>
                  <a:pt x="1622504" y="126305"/>
                  <a:pt x="1618511" y="125735"/>
                  <a:pt x="1613377" y="126875"/>
                </a:cubicBezTo>
                <a:cubicBezTo>
                  <a:pt x="1607674" y="128016"/>
                  <a:pt x="1602541" y="129727"/>
                  <a:pt x="1599118" y="134861"/>
                </a:cubicBezTo>
                <a:cubicBezTo>
                  <a:pt x="1595696" y="139424"/>
                  <a:pt x="1589993" y="141705"/>
                  <a:pt x="1584289" y="142275"/>
                </a:cubicBezTo>
                <a:cubicBezTo>
                  <a:pt x="1583148" y="143416"/>
                  <a:pt x="1582578" y="144557"/>
                  <a:pt x="1580866" y="145127"/>
                </a:cubicBezTo>
                <a:cubicBezTo>
                  <a:pt x="1575163" y="149120"/>
                  <a:pt x="1571741" y="154824"/>
                  <a:pt x="1568319" y="160527"/>
                </a:cubicBezTo>
                <a:cubicBezTo>
                  <a:pt x="1566037" y="164520"/>
                  <a:pt x="1567178" y="168512"/>
                  <a:pt x="1571170" y="169653"/>
                </a:cubicBezTo>
                <a:cubicBezTo>
                  <a:pt x="1575163" y="170794"/>
                  <a:pt x="1579726" y="171935"/>
                  <a:pt x="1583718" y="173646"/>
                </a:cubicBezTo>
                <a:cubicBezTo>
                  <a:pt x="1583718" y="173646"/>
                  <a:pt x="1583718" y="173646"/>
                  <a:pt x="1583718" y="173075"/>
                </a:cubicBezTo>
                <a:lnTo>
                  <a:pt x="1584289" y="172505"/>
                </a:lnTo>
                <a:lnTo>
                  <a:pt x="1583718" y="173646"/>
                </a:lnTo>
                <a:cubicBezTo>
                  <a:pt x="1583718" y="173646"/>
                  <a:pt x="1583718" y="173646"/>
                  <a:pt x="1583718" y="173646"/>
                </a:cubicBezTo>
                <a:cubicBezTo>
                  <a:pt x="1583718" y="174786"/>
                  <a:pt x="1584289" y="175927"/>
                  <a:pt x="1584289" y="176498"/>
                </a:cubicBezTo>
                <a:cubicBezTo>
                  <a:pt x="1584859" y="178209"/>
                  <a:pt x="1584859" y="179920"/>
                  <a:pt x="1583148" y="181060"/>
                </a:cubicBezTo>
                <a:cubicBezTo>
                  <a:pt x="1580866" y="182771"/>
                  <a:pt x="1578585" y="184482"/>
                  <a:pt x="1578015" y="187334"/>
                </a:cubicBezTo>
                <a:cubicBezTo>
                  <a:pt x="1577444" y="189616"/>
                  <a:pt x="1576304" y="191327"/>
                  <a:pt x="1575163" y="193038"/>
                </a:cubicBezTo>
                <a:cubicBezTo>
                  <a:pt x="1571741" y="197031"/>
                  <a:pt x="1568319" y="200453"/>
                  <a:pt x="1564896" y="204445"/>
                </a:cubicBezTo>
                <a:cubicBezTo>
                  <a:pt x="1563185" y="206157"/>
                  <a:pt x="1560903" y="207297"/>
                  <a:pt x="1558622" y="206157"/>
                </a:cubicBezTo>
                <a:cubicBezTo>
                  <a:pt x="1551778" y="202734"/>
                  <a:pt x="1544363" y="203875"/>
                  <a:pt x="1536948" y="203875"/>
                </a:cubicBezTo>
                <a:cubicBezTo>
                  <a:pt x="1534096" y="203875"/>
                  <a:pt x="1531245" y="204445"/>
                  <a:pt x="1528963" y="206157"/>
                </a:cubicBezTo>
                <a:cubicBezTo>
                  <a:pt x="1525541" y="208438"/>
                  <a:pt x="1522118" y="209579"/>
                  <a:pt x="1518126" y="210720"/>
                </a:cubicBezTo>
                <a:cubicBezTo>
                  <a:pt x="1510141" y="211860"/>
                  <a:pt x="1502726" y="213571"/>
                  <a:pt x="1494741" y="214712"/>
                </a:cubicBezTo>
                <a:cubicBezTo>
                  <a:pt x="1488467" y="215853"/>
                  <a:pt x="1483904" y="219845"/>
                  <a:pt x="1480482" y="225549"/>
                </a:cubicBezTo>
                <a:cubicBezTo>
                  <a:pt x="1478200" y="229542"/>
                  <a:pt x="1477630" y="232964"/>
                  <a:pt x="1481052" y="236386"/>
                </a:cubicBezTo>
                <a:cubicBezTo>
                  <a:pt x="1485045" y="240949"/>
                  <a:pt x="1486185" y="247223"/>
                  <a:pt x="1490748" y="251786"/>
                </a:cubicBezTo>
                <a:cubicBezTo>
                  <a:pt x="1490748" y="251786"/>
                  <a:pt x="1491319" y="251786"/>
                  <a:pt x="1491889" y="251786"/>
                </a:cubicBezTo>
                <a:cubicBezTo>
                  <a:pt x="1492459" y="251216"/>
                  <a:pt x="1493030" y="251216"/>
                  <a:pt x="1493600" y="250645"/>
                </a:cubicBezTo>
                <a:cubicBezTo>
                  <a:pt x="1493600" y="251786"/>
                  <a:pt x="1493030" y="251786"/>
                  <a:pt x="1491889" y="251786"/>
                </a:cubicBezTo>
                <a:cubicBezTo>
                  <a:pt x="1491889" y="251786"/>
                  <a:pt x="1491319" y="252357"/>
                  <a:pt x="1491319" y="252357"/>
                </a:cubicBezTo>
                <a:cubicBezTo>
                  <a:pt x="1491319" y="252357"/>
                  <a:pt x="1491319" y="252357"/>
                  <a:pt x="1490748" y="251786"/>
                </a:cubicBezTo>
                <a:lnTo>
                  <a:pt x="1490748" y="251786"/>
                </a:lnTo>
                <a:cubicBezTo>
                  <a:pt x="1492459" y="254638"/>
                  <a:pt x="1493600" y="258060"/>
                  <a:pt x="1495311" y="260912"/>
                </a:cubicBezTo>
                <a:cubicBezTo>
                  <a:pt x="1497022" y="263764"/>
                  <a:pt x="1499874" y="266046"/>
                  <a:pt x="1503867" y="265475"/>
                </a:cubicBezTo>
                <a:cubicBezTo>
                  <a:pt x="1506718" y="264905"/>
                  <a:pt x="1509000" y="263194"/>
                  <a:pt x="1512422" y="264334"/>
                </a:cubicBezTo>
                <a:cubicBezTo>
                  <a:pt x="1515845" y="265475"/>
                  <a:pt x="1519267" y="264905"/>
                  <a:pt x="1522689" y="264334"/>
                </a:cubicBezTo>
                <a:cubicBezTo>
                  <a:pt x="1523830" y="264334"/>
                  <a:pt x="1524970" y="264905"/>
                  <a:pt x="1525541" y="265475"/>
                </a:cubicBezTo>
                <a:cubicBezTo>
                  <a:pt x="1526111" y="266046"/>
                  <a:pt x="1527252" y="267186"/>
                  <a:pt x="1527252" y="268327"/>
                </a:cubicBezTo>
                <a:cubicBezTo>
                  <a:pt x="1527252" y="269468"/>
                  <a:pt x="1526111" y="270608"/>
                  <a:pt x="1525541" y="271179"/>
                </a:cubicBezTo>
                <a:cubicBezTo>
                  <a:pt x="1523830" y="271749"/>
                  <a:pt x="1522118" y="271749"/>
                  <a:pt x="1520407" y="271179"/>
                </a:cubicBezTo>
                <a:cubicBezTo>
                  <a:pt x="1513563" y="268327"/>
                  <a:pt x="1507289" y="267757"/>
                  <a:pt x="1500445" y="271179"/>
                </a:cubicBezTo>
                <a:cubicBezTo>
                  <a:pt x="1497593" y="272319"/>
                  <a:pt x="1494741" y="272319"/>
                  <a:pt x="1491889" y="271749"/>
                </a:cubicBezTo>
                <a:cubicBezTo>
                  <a:pt x="1488467" y="271179"/>
                  <a:pt x="1485045" y="271749"/>
                  <a:pt x="1482193" y="273460"/>
                </a:cubicBezTo>
                <a:cubicBezTo>
                  <a:pt x="1477630" y="275741"/>
                  <a:pt x="1475348" y="283157"/>
                  <a:pt x="1478771" y="286579"/>
                </a:cubicBezTo>
                <a:cubicBezTo>
                  <a:pt x="1482193" y="290001"/>
                  <a:pt x="1485045" y="295134"/>
                  <a:pt x="1489607" y="296845"/>
                </a:cubicBezTo>
                <a:cubicBezTo>
                  <a:pt x="1491889" y="297986"/>
                  <a:pt x="1491889" y="298556"/>
                  <a:pt x="1489607" y="299697"/>
                </a:cubicBezTo>
                <a:cubicBezTo>
                  <a:pt x="1487896" y="300838"/>
                  <a:pt x="1485615" y="301979"/>
                  <a:pt x="1483904" y="303119"/>
                </a:cubicBezTo>
                <a:cubicBezTo>
                  <a:pt x="1482763" y="304260"/>
                  <a:pt x="1482193" y="306542"/>
                  <a:pt x="1482193" y="307682"/>
                </a:cubicBezTo>
                <a:cubicBezTo>
                  <a:pt x="1485045" y="314527"/>
                  <a:pt x="1489607" y="320231"/>
                  <a:pt x="1495882" y="324793"/>
                </a:cubicBezTo>
                <a:cubicBezTo>
                  <a:pt x="1500445" y="327645"/>
                  <a:pt x="1502156" y="327075"/>
                  <a:pt x="1505007" y="322512"/>
                </a:cubicBezTo>
                <a:cubicBezTo>
                  <a:pt x="1506718" y="319660"/>
                  <a:pt x="1507289" y="319660"/>
                  <a:pt x="1510141" y="320801"/>
                </a:cubicBezTo>
                <a:cubicBezTo>
                  <a:pt x="1512422" y="321371"/>
                  <a:pt x="1514134" y="322512"/>
                  <a:pt x="1515845" y="324223"/>
                </a:cubicBezTo>
                <a:cubicBezTo>
                  <a:pt x="1516415" y="324793"/>
                  <a:pt x="1518126" y="325934"/>
                  <a:pt x="1518696" y="325364"/>
                </a:cubicBezTo>
                <a:cubicBezTo>
                  <a:pt x="1525541" y="321942"/>
                  <a:pt x="1533526" y="327645"/>
                  <a:pt x="1540370" y="323082"/>
                </a:cubicBezTo>
                <a:cubicBezTo>
                  <a:pt x="1540941" y="323082"/>
                  <a:pt x="1541511" y="322512"/>
                  <a:pt x="1542081" y="323082"/>
                </a:cubicBezTo>
                <a:cubicBezTo>
                  <a:pt x="1548926" y="325934"/>
                  <a:pt x="1555770" y="328786"/>
                  <a:pt x="1561474" y="333349"/>
                </a:cubicBezTo>
                <a:cubicBezTo>
                  <a:pt x="1566607" y="336771"/>
                  <a:pt x="1571170" y="340764"/>
                  <a:pt x="1576304" y="344756"/>
                </a:cubicBezTo>
                <a:cubicBezTo>
                  <a:pt x="1578015" y="346467"/>
                  <a:pt x="1579726" y="347608"/>
                  <a:pt x="1580866" y="349889"/>
                </a:cubicBezTo>
                <a:cubicBezTo>
                  <a:pt x="1581437" y="351030"/>
                  <a:pt x="1582007" y="353312"/>
                  <a:pt x="1582007" y="354453"/>
                </a:cubicBezTo>
                <a:cubicBezTo>
                  <a:pt x="1581437" y="357305"/>
                  <a:pt x="1580866" y="360156"/>
                  <a:pt x="1579726" y="362438"/>
                </a:cubicBezTo>
                <a:cubicBezTo>
                  <a:pt x="1576874" y="367000"/>
                  <a:pt x="1578585" y="370993"/>
                  <a:pt x="1581437" y="374986"/>
                </a:cubicBezTo>
                <a:cubicBezTo>
                  <a:pt x="1582578" y="376697"/>
                  <a:pt x="1583718" y="378978"/>
                  <a:pt x="1583718" y="381260"/>
                </a:cubicBezTo>
                <a:cubicBezTo>
                  <a:pt x="1584289" y="384112"/>
                  <a:pt x="1584289" y="386963"/>
                  <a:pt x="1581437" y="388675"/>
                </a:cubicBezTo>
                <a:cubicBezTo>
                  <a:pt x="1580296" y="389815"/>
                  <a:pt x="1579726" y="390386"/>
                  <a:pt x="1581437" y="391527"/>
                </a:cubicBezTo>
                <a:cubicBezTo>
                  <a:pt x="1583148" y="392097"/>
                  <a:pt x="1584859" y="392667"/>
                  <a:pt x="1586000" y="393238"/>
                </a:cubicBezTo>
                <a:cubicBezTo>
                  <a:pt x="1587711" y="393808"/>
                  <a:pt x="1588852" y="395519"/>
                  <a:pt x="1587711" y="397230"/>
                </a:cubicBezTo>
                <a:cubicBezTo>
                  <a:pt x="1587141" y="398371"/>
                  <a:pt x="1586570" y="398941"/>
                  <a:pt x="1586000" y="400082"/>
                </a:cubicBezTo>
                <a:cubicBezTo>
                  <a:pt x="1583718" y="402363"/>
                  <a:pt x="1583148" y="404645"/>
                  <a:pt x="1586000" y="407497"/>
                </a:cubicBezTo>
                <a:cubicBezTo>
                  <a:pt x="1586570" y="408067"/>
                  <a:pt x="1587141" y="409778"/>
                  <a:pt x="1586570" y="410349"/>
                </a:cubicBezTo>
                <a:cubicBezTo>
                  <a:pt x="1586000" y="412060"/>
                  <a:pt x="1584289" y="413201"/>
                  <a:pt x="1584289" y="414912"/>
                </a:cubicBezTo>
                <a:cubicBezTo>
                  <a:pt x="1584289" y="417193"/>
                  <a:pt x="1586570" y="418904"/>
                  <a:pt x="1586570" y="421186"/>
                </a:cubicBezTo>
                <a:cubicBezTo>
                  <a:pt x="1587141" y="424608"/>
                  <a:pt x="1586570" y="428030"/>
                  <a:pt x="1587711" y="431452"/>
                </a:cubicBezTo>
                <a:cubicBezTo>
                  <a:pt x="1588852" y="435445"/>
                  <a:pt x="1587711" y="438297"/>
                  <a:pt x="1586000" y="441148"/>
                </a:cubicBezTo>
                <a:cubicBezTo>
                  <a:pt x="1585430" y="441719"/>
                  <a:pt x="1586000" y="443430"/>
                  <a:pt x="1586570" y="444000"/>
                </a:cubicBezTo>
                <a:cubicBezTo>
                  <a:pt x="1587141" y="445141"/>
                  <a:pt x="1588281" y="445712"/>
                  <a:pt x="1588852" y="446282"/>
                </a:cubicBezTo>
                <a:cubicBezTo>
                  <a:pt x="1591133" y="449134"/>
                  <a:pt x="1589993" y="451415"/>
                  <a:pt x="1586570" y="451986"/>
                </a:cubicBezTo>
                <a:cubicBezTo>
                  <a:pt x="1584289" y="451986"/>
                  <a:pt x="1582007" y="453126"/>
                  <a:pt x="1580296" y="454837"/>
                </a:cubicBezTo>
                <a:cubicBezTo>
                  <a:pt x="1579155" y="455978"/>
                  <a:pt x="1579726" y="456548"/>
                  <a:pt x="1580866" y="457689"/>
                </a:cubicBezTo>
                <a:cubicBezTo>
                  <a:pt x="1581437" y="458830"/>
                  <a:pt x="1586570" y="458830"/>
                  <a:pt x="1582007" y="461111"/>
                </a:cubicBezTo>
                <a:cubicBezTo>
                  <a:pt x="1578015" y="463393"/>
                  <a:pt x="1577444" y="467386"/>
                  <a:pt x="1577444" y="471378"/>
                </a:cubicBezTo>
                <a:cubicBezTo>
                  <a:pt x="1578585" y="471378"/>
                  <a:pt x="1579726" y="471948"/>
                  <a:pt x="1580866" y="471948"/>
                </a:cubicBezTo>
                <a:cubicBezTo>
                  <a:pt x="1580866" y="471948"/>
                  <a:pt x="1580866" y="471948"/>
                  <a:pt x="1581437" y="471948"/>
                </a:cubicBezTo>
                <a:lnTo>
                  <a:pt x="1582007" y="471378"/>
                </a:lnTo>
                <a:lnTo>
                  <a:pt x="1582007" y="472519"/>
                </a:lnTo>
                <a:cubicBezTo>
                  <a:pt x="1582007" y="472519"/>
                  <a:pt x="1581437" y="472519"/>
                  <a:pt x="1581437" y="472519"/>
                </a:cubicBezTo>
                <a:cubicBezTo>
                  <a:pt x="1580296" y="473660"/>
                  <a:pt x="1579155" y="474230"/>
                  <a:pt x="1578015" y="475371"/>
                </a:cubicBezTo>
                <a:cubicBezTo>
                  <a:pt x="1578015" y="475371"/>
                  <a:pt x="1578015" y="475371"/>
                  <a:pt x="1577444" y="475371"/>
                </a:cubicBezTo>
                <a:cubicBezTo>
                  <a:pt x="1577444" y="475371"/>
                  <a:pt x="1577444" y="475941"/>
                  <a:pt x="1577444" y="475941"/>
                </a:cubicBezTo>
                <a:lnTo>
                  <a:pt x="1578015" y="475941"/>
                </a:lnTo>
                <a:cubicBezTo>
                  <a:pt x="1576874" y="480504"/>
                  <a:pt x="1575163" y="484497"/>
                  <a:pt x="1572311" y="487919"/>
                </a:cubicBezTo>
                <a:cubicBezTo>
                  <a:pt x="1570600" y="489630"/>
                  <a:pt x="1571170" y="493622"/>
                  <a:pt x="1572881" y="495904"/>
                </a:cubicBezTo>
                <a:cubicBezTo>
                  <a:pt x="1578585" y="502749"/>
                  <a:pt x="1584289" y="502749"/>
                  <a:pt x="1589422" y="496474"/>
                </a:cubicBezTo>
                <a:cubicBezTo>
                  <a:pt x="1590563" y="495333"/>
                  <a:pt x="1591704" y="493622"/>
                  <a:pt x="1592844" y="492482"/>
                </a:cubicBezTo>
                <a:cubicBezTo>
                  <a:pt x="1594555" y="490771"/>
                  <a:pt x="1596837" y="490771"/>
                  <a:pt x="1599118" y="491341"/>
                </a:cubicBezTo>
                <a:cubicBezTo>
                  <a:pt x="1599689" y="491911"/>
                  <a:pt x="1600829" y="492482"/>
                  <a:pt x="1601400" y="493052"/>
                </a:cubicBezTo>
                <a:cubicBezTo>
                  <a:pt x="1601400" y="493052"/>
                  <a:pt x="1601400" y="493052"/>
                  <a:pt x="1601400" y="493622"/>
                </a:cubicBezTo>
                <a:cubicBezTo>
                  <a:pt x="1601400" y="493622"/>
                  <a:pt x="1601970" y="493622"/>
                  <a:pt x="1601970" y="493622"/>
                </a:cubicBezTo>
                <a:lnTo>
                  <a:pt x="1601400" y="493052"/>
                </a:lnTo>
                <a:cubicBezTo>
                  <a:pt x="1602541" y="493622"/>
                  <a:pt x="1604252" y="493622"/>
                  <a:pt x="1604252" y="494193"/>
                </a:cubicBezTo>
                <a:cubicBezTo>
                  <a:pt x="1604822" y="496474"/>
                  <a:pt x="1602541" y="495904"/>
                  <a:pt x="1601400" y="496474"/>
                </a:cubicBezTo>
                <a:cubicBezTo>
                  <a:pt x="1599689" y="499326"/>
                  <a:pt x="1597977" y="501608"/>
                  <a:pt x="1596266" y="504460"/>
                </a:cubicBezTo>
                <a:cubicBezTo>
                  <a:pt x="1595126" y="506171"/>
                  <a:pt x="1595696" y="507882"/>
                  <a:pt x="1596837" y="508452"/>
                </a:cubicBezTo>
                <a:cubicBezTo>
                  <a:pt x="1598548" y="509022"/>
                  <a:pt x="1599689" y="509593"/>
                  <a:pt x="1601400" y="510733"/>
                </a:cubicBezTo>
                <a:cubicBezTo>
                  <a:pt x="1603681" y="511874"/>
                  <a:pt x="1604252" y="513585"/>
                  <a:pt x="1603111" y="516437"/>
                </a:cubicBezTo>
                <a:cubicBezTo>
                  <a:pt x="1602541" y="517578"/>
                  <a:pt x="1601970" y="519289"/>
                  <a:pt x="1600829" y="520430"/>
                </a:cubicBezTo>
                <a:cubicBezTo>
                  <a:pt x="1600829" y="520430"/>
                  <a:pt x="1600829" y="520430"/>
                  <a:pt x="1600829" y="520430"/>
                </a:cubicBezTo>
                <a:cubicBezTo>
                  <a:pt x="1600829" y="520430"/>
                  <a:pt x="1600829" y="521000"/>
                  <a:pt x="1601400" y="521000"/>
                </a:cubicBezTo>
                <a:cubicBezTo>
                  <a:pt x="1605393" y="521000"/>
                  <a:pt x="1607674" y="523852"/>
                  <a:pt x="1608244" y="527274"/>
                </a:cubicBezTo>
                <a:cubicBezTo>
                  <a:pt x="1608244" y="527845"/>
                  <a:pt x="1607674" y="528415"/>
                  <a:pt x="1607674" y="528415"/>
                </a:cubicBezTo>
                <a:cubicBezTo>
                  <a:pt x="1607104" y="528415"/>
                  <a:pt x="1606533" y="528415"/>
                  <a:pt x="1605963" y="528415"/>
                </a:cubicBezTo>
                <a:cubicBezTo>
                  <a:pt x="1604252" y="525563"/>
                  <a:pt x="1602541" y="523282"/>
                  <a:pt x="1601400" y="520430"/>
                </a:cubicBezTo>
                <a:cubicBezTo>
                  <a:pt x="1601400" y="520430"/>
                  <a:pt x="1600829" y="520430"/>
                  <a:pt x="1600829" y="520430"/>
                </a:cubicBezTo>
                <a:cubicBezTo>
                  <a:pt x="1600829" y="520430"/>
                  <a:pt x="1600829" y="519860"/>
                  <a:pt x="1600829" y="519860"/>
                </a:cubicBezTo>
                <a:cubicBezTo>
                  <a:pt x="1596266" y="519860"/>
                  <a:pt x="1592274" y="518148"/>
                  <a:pt x="1587711" y="517008"/>
                </a:cubicBezTo>
                <a:cubicBezTo>
                  <a:pt x="1584859" y="515867"/>
                  <a:pt x="1582007" y="515296"/>
                  <a:pt x="1579726" y="515296"/>
                </a:cubicBezTo>
                <a:cubicBezTo>
                  <a:pt x="1576304" y="514726"/>
                  <a:pt x="1572881" y="518148"/>
                  <a:pt x="1573452" y="521571"/>
                </a:cubicBezTo>
                <a:cubicBezTo>
                  <a:pt x="1573452" y="522141"/>
                  <a:pt x="1574022" y="522711"/>
                  <a:pt x="1574022" y="523282"/>
                </a:cubicBezTo>
                <a:cubicBezTo>
                  <a:pt x="1574592" y="524993"/>
                  <a:pt x="1575163" y="526704"/>
                  <a:pt x="1574592" y="527845"/>
                </a:cubicBezTo>
                <a:cubicBezTo>
                  <a:pt x="1574022" y="528985"/>
                  <a:pt x="1571741" y="529556"/>
                  <a:pt x="1570600" y="530126"/>
                </a:cubicBezTo>
                <a:cubicBezTo>
                  <a:pt x="1568319" y="531267"/>
                  <a:pt x="1566607" y="532978"/>
                  <a:pt x="1566037" y="534689"/>
                </a:cubicBezTo>
                <a:cubicBezTo>
                  <a:pt x="1565467" y="538111"/>
                  <a:pt x="1564326" y="541534"/>
                  <a:pt x="1564326" y="544385"/>
                </a:cubicBezTo>
                <a:cubicBezTo>
                  <a:pt x="1564326" y="550659"/>
                  <a:pt x="1567748" y="556363"/>
                  <a:pt x="1572881" y="560356"/>
                </a:cubicBezTo>
                <a:cubicBezTo>
                  <a:pt x="1573452" y="560926"/>
                  <a:pt x="1574022" y="560926"/>
                  <a:pt x="1574592" y="560926"/>
                </a:cubicBezTo>
                <a:cubicBezTo>
                  <a:pt x="1580866" y="562067"/>
                  <a:pt x="1587141" y="561496"/>
                  <a:pt x="1592844" y="558645"/>
                </a:cubicBezTo>
                <a:cubicBezTo>
                  <a:pt x="1595696" y="556934"/>
                  <a:pt x="1596837" y="552370"/>
                  <a:pt x="1595126" y="549519"/>
                </a:cubicBezTo>
                <a:cubicBezTo>
                  <a:pt x="1593985" y="548378"/>
                  <a:pt x="1592844" y="546667"/>
                  <a:pt x="1591704" y="546096"/>
                </a:cubicBezTo>
                <a:cubicBezTo>
                  <a:pt x="1588852" y="543815"/>
                  <a:pt x="1588281" y="540963"/>
                  <a:pt x="1587711" y="537541"/>
                </a:cubicBezTo>
                <a:cubicBezTo>
                  <a:pt x="1587711" y="537541"/>
                  <a:pt x="1587141" y="537541"/>
                  <a:pt x="1587141" y="537541"/>
                </a:cubicBezTo>
                <a:lnTo>
                  <a:pt x="1587141" y="536400"/>
                </a:lnTo>
                <a:lnTo>
                  <a:pt x="1587711" y="536971"/>
                </a:lnTo>
                <a:cubicBezTo>
                  <a:pt x="1587711" y="536971"/>
                  <a:pt x="1587711" y="537541"/>
                  <a:pt x="1587711" y="537541"/>
                </a:cubicBezTo>
                <a:cubicBezTo>
                  <a:pt x="1595126" y="540963"/>
                  <a:pt x="1601970" y="545526"/>
                  <a:pt x="1610526" y="545526"/>
                </a:cubicBezTo>
                <a:cubicBezTo>
                  <a:pt x="1612237" y="545526"/>
                  <a:pt x="1613377" y="547807"/>
                  <a:pt x="1612237" y="549519"/>
                </a:cubicBezTo>
                <a:cubicBezTo>
                  <a:pt x="1611096" y="551230"/>
                  <a:pt x="1609385" y="552370"/>
                  <a:pt x="1608244" y="554082"/>
                </a:cubicBezTo>
                <a:cubicBezTo>
                  <a:pt x="1608244" y="554082"/>
                  <a:pt x="1607674" y="554082"/>
                  <a:pt x="1607674" y="554082"/>
                </a:cubicBezTo>
                <a:cubicBezTo>
                  <a:pt x="1607674" y="554082"/>
                  <a:pt x="1607674" y="554652"/>
                  <a:pt x="1607674" y="554652"/>
                </a:cubicBezTo>
                <a:lnTo>
                  <a:pt x="1608244" y="554082"/>
                </a:lnTo>
                <a:cubicBezTo>
                  <a:pt x="1607104" y="556363"/>
                  <a:pt x="1606533" y="558074"/>
                  <a:pt x="1605393" y="560356"/>
                </a:cubicBezTo>
                <a:cubicBezTo>
                  <a:pt x="1604252" y="562067"/>
                  <a:pt x="1604822" y="563207"/>
                  <a:pt x="1605393" y="564919"/>
                </a:cubicBezTo>
                <a:cubicBezTo>
                  <a:pt x="1605963" y="568341"/>
                  <a:pt x="1605963" y="568341"/>
                  <a:pt x="1603111" y="568911"/>
                </a:cubicBezTo>
                <a:cubicBezTo>
                  <a:pt x="1601400" y="568911"/>
                  <a:pt x="1599118" y="568911"/>
                  <a:pt x="1599118" y="571193"/>
                </a:cubicBezTo>
                <a:cubicBezTo>
                  <a:pt x="1597977" y="578608"/>
                  <a:pt x="1593985" y="582030"/>
                  <a:pt x="1586000" y="580889"/>
                </a:cubicBezTo>
                <a:cubicBezTo>
                  <a:pt x="1583718" y="580319"/>
                  <a:pt x="1580866" y="581459"/>
                  <a:pt x="1578015" y="582030"/>
                </a:cubicBezTo>
                <a:cubicBezTo>
                  <a:pt x="1578015" y="585452"/>
                  <a:pt x="1579155" y="588304"/>
                  <a:pt x="1580296" y="591726"/>
                </a:cubicBezTo>
                <a:cubicBezTo>
                  <a:pt x="1580296" y="591726"/>
                  <a:pt x="1580866" y="591726"/>
                  <a:pt x="1580866" y="591726"/>
                </a:cubicBezTo>
                <a:lnTo>
                  <a:pt x="1581437" y="592296"/>
                </a:lnTo>
                <a:lnTo>
                  <a:pt x="1580866" y="591726"/>
                </a:lnTo>
                <a:cubicBezTo>
                  <a:pt x="1580866" y="591726"/>
                  <a:pt x="1580866" y="591156"/>
                  <a:pt x="1580866" y="591156"/>
                </a:cubicBezTo>
                <a:cubicBezTo>
                  <a:pt x="1579155" y="591156"/>
                  <a:pt x="1578015" y="590585"/>
                  <a:pt x="1576304" y="590585"/>
                </a:cubicBezTo>
                <a:cubicBezTo>
                  <a:pt x="1572881" y="590015"/>
                  <a:pt x="1572881" y="590015"/>
                  <a:pt x="1571170" y="592867"/>
                </a:cubicBezTo>
                <a:cubicBezTo>
                  <a:pt x="1570600" y="594578"/>
                  <a:pt x="1570030" y="596289"/>
                  <a:pt x="1568889" y="597430"/>
                </a:cubicBezTo>
                <a:cubicBezTo>
                  <a:pt x="1566607" y="600281"/>
                  <a:pt x="1563755" y="601993"/>
                  <a:pt x="1562615" y="604844"/>
                </a:cubicBezTo>
                <a:cubicBezTo>
                  <a:pt x="1561474" y="607696"/>
                  <a:pt x="1560903" y="611119"/>
                  <a:pt x="1559192" y="613970"/>
                </a:cubicBezTo>
                <a:cubicBezTo>
                  <a:pt x="1558052" y="615681"/>
                  <a:pt x="1558052" y="617963"/>
                  <a:pt x="1557481" y="620244"/>
                </a:cubicBezTo>
                <a:cubicBezTo>
                  <a:pt x="1557481" y="622526"/>
                  <a:pt x="1558052" y="624807"/>
                  <a:pt x="1559763" y="625948"/>
                </a:cubicBezTo>
                <a:cubicBezTo>
                  <a:pt x="1560903" y="627089"/>
                  <a:pt x="1562044" y="627659"/>
                  <a:pt x="1563185" y="628800"/>
                </a:cubicBezTo>
                <a:cubicBezTo>
                  <a:pt x="1563185" y="628800"/>
                  <a:pt x="1563185" y="628800"/>
                  <a:pt x="1563185" y="628800"/>
                </a:cubicBezTo>
                <a:cubicBezTo>
                  <a:pt x="1563755" y="628800"/>
                  <a:pt x="1563755" y="628230"/>
                  <a:pt x="1564326" y="628230"/>
                </a:cubicBezTo>
                <a:cubicBezTo>
                  <a:pt x="1564896" y="627659"/>
                  <a:pt x="1564896" y="627659"/>
                  <a:pt x="1565467" y="627089"/>
                </a:cubicBezTo>
                <a:cubicBezTo>
                  <a:pt x="1565467" y="627089"/>
                  <a:pt x="1566037" y="627089"/>
                  <a:pt x="1566607" y="627659"/>
                </a:cubicBezTo>
                <a:cubicBezTo>
                  <a:pt x="1566037" y="627659"/>
                  <a:pt x="1564896" y="628230"/>
                  <a:pt x="1564326" y="628230"/>
                </a:cubicBezTo>
                <a:cubicBezTo>
                  <a:pt x="1564326" y="628800"/>
                  <a:pt x="1563755" y="628800"/>
                  <a:pt x="1563185" y="629370"/>
                </a:cubicBezTo>
                <a:cubicBezTo>
                  <a:pt x="1563185" y="629370"/>
                  <a:pt x="1562615" y="629370"/>
                  <a:pt x="1562615" y="628800"/>
                </a:cubicBezTo>
                <a:cubicBezTo>
                  <a:pt x="1560333" y="631082"/>
                  <a:pt x="1557481" y="633363"/>
                  <a:pt x="1555770" y="635644"/>
                </a:cubicBezTo>
                <a:cubicBezTo>
                  <a:pt x="1552919" y="639066"/>
                  <a:pt x="1552348" y="642489"/>
                  <a:pt x="1555200" y="646481"/>
                </a:cubicBezTo>
                <a:cubicBezTo>
                  <a:pt x="1556911" y="648763"/>
                  <a:pt x="1558052" y="651044"/>
                  <a:pt x="1558052" y="654466"/>
                </a:cubicBezTo>
                <a:cubicBezTo>
                  <a:pt x="1557481" y="656748"/>
                  <a:pt x="1558622" y="659029"/>
                  <a:pt x="1559192" y="661311"/>
                </a:cubicBezTo>
                <a:cubicBezTo>
                  <a:pt x="1562044" y="668726"/>
                  <a:pt x="1563185" y="676711"/>
                  <a:pt x="1562615" y="684696"/>
                </a:cubicBezTo>
                <a:cubicBezTo>
                  <a:pt x="1562615" y="685837"/>
                  <a:pt x="1562615" y="686978"/>
                  <a:pt x="1562615" y="688118"/>
                </a:cubicBezTo>
                <a:cubicBezTo>
                  <a:pt x="1562615" y="689829"/>
                  <a:pt x="1564896" y="691540"/>
                  <a:pt x="1566037" y="690970"/>
                </a:cubicBezTo>
                <a:cubicBezTo>
                  <a:pt x="1569459" y="689829"/>
                  <a:pt x="1572881" y="688689"/>
                  <a:pt x="1576874" y="687548"/>
                </a:cubicBezTo>
                <a:cubicBezTo>
                  <a:pt x="1576874" y="687548"/>
                  <a:pt x="1576874" y="686978"/>
                  <a:pt x="1577444" y="686978"/>
                </a:cubicBezTo>
                <a:cubicBezTo>
                  <a:pt x="1577444" y="686407"/>
                  <a:pt x="1578015" y="686978"/>
                  <a:pt x="1578585" y="686978"/>
                </a:cubicBezTo>
                <a:cubicBezTo>
                  <a:pt x="1579155" y="686407"/>
                  <a:pt x="1579726" y="686407"/>
                  <a:pt x="1579726" y="685837"/>
                </a:cubicBezTo>
                <a:cubicBezTo>
                  <a:pt x="1579726" y="687548"/>
                  <a:pt x="1579155" y="686978"/>
                  <a:pt x="1578585" y="686978"/>
                </a:cubicBezTo>
                <a:cubicBezTo>
                  <a:pt x="1578585" y="686978"/>
                  <a:pt x="1578015" y="687548"/>
                  <a:pt x="1578015" y="687548"/>
                </a:cubicBezTo>
                <a:cubicBezTo>
                  <a:pt x="1578015" y="687548"/>
                  <a:pt x="1577444" y="687548"/>
                  <a:pt x="1577444" y="687548"/>
                </a:cubicBezTo>
                <a:cubicBezTo>
                  <a:pt x="1575733" y="690970"/>
                  <a:pt x="1572881" y="693252"/>
                  <a:pt x="1570030" y="694963"/>
                </a:cubicBezTo>
                <a:cubicBezTo>
                  <a:pt x="1566037" y="697244"/>
                  <a:pt x="1565467" y="701237"/>
                  <a:pt x="1566037" y="705229"/>
                </a:cubicBezTo>
                <a:cubicBezTo>
                  <a:pt x="1567178" y="710933"/>
                  <a:pt x="1567748" y="716637"/>
                  <a:pt x="1571741" y="721770"/>
                </a:cubicBezTo>
                <a:lnTo>
                  <a:pt x="1572311" y="721200"/>
                </a:lnTo>
                <a:lnTo>
                  <a:pt x="1572311" y="722341"/>
                </a:lnTo>
                <a:cubicBezTo>
                  <a:pt x="1572311" y="722341"/>
                  <a:pt x="1572311" y="721770"/>
                  <a:pt x="1571741" y="721770"/>
                </a:cubicBezTo>
                <a:lnTo>
                  <a:pt x="1571741" y="721770"/>
                </a:lnTo>
                <a:cubicBezTo>
                  <a:pt x="1572881" y="722911"/>
                  <a:pt x="1573452" y="724622"/>
                  <a:pt x="1574592" y="725763"/>
                </a:cubicBezTo>
                <a:cubicBezTo>
                  <a:pt x="1577444" y="728044"/>
                  <a:pt x="1578015" y="730325"/>
                  <a:pt x="1576304" y="733177"/>
                </a:cubicBezTo>
                <a:cubicBezTo>
                  <a:pt x="1575733" y="734888"/>
                  <a:pt x="1575163" y="736600"/>
                  <a:pt x="1576304" y="737740"/>
                </a:cubicBezTo>
                <a:cubicBezTo>
                  <a:pt x="1579726" y="741163"/>
                  <a:pt x="1579726" y="746296"/>
                  <a:pt x="1581437" y="750288"/>
                </a:cubicBezTo>
                <a:cubicBezTo>
                  <a:pt x="1582578" y="753140"/>
                  <a:pt x="1582007" y="755992"/>
                  <a:pt x="1581437" y="758274"/>
                </a:cubicBezTo>
                <a:cubicBezTo>
                  <a:pt x="1580866" y="759414"/>
                  <a:pt x="1580866" y="760555"/>
                  <a:pt x="1581437" y="761126"/>
                </a:cubicBezTo>
                <a:cubicBezTo>
                  <a:pt x="1583718" y="763977"/>
                  <a:pt x="1586000" y="766259"/>
                  <a:pt x="1588281" y="768540"/>
                </a:cubicBezTo>
                <a:cubicBezTo>
                  <a:pt x="1593415" y="769110"/>
                  <a:pt x="1595696" y="772533"/>
                  <a:pt x="1595696" y="777666"/>
                </a:cubicBezTo>
                <a:cubicBezTo>
                  <a:pt x="1595696" y="778237"/>
                  <a:pt x="1597407" y="778807"/>
                  <a:pt x="1598548" y="778807"/>
                </a:cubicBezTo>
                <a:cubicBezTo>
                  <a:pt x="1601970" y="778237"/>
                  <a:pt x="1605393" y="777666"/>
                  <a:pt x="1608244" y="777096"/>
                </a:cubicBezTo>
                <a:cubicBezTo>
                  <a:pt x="1609955" y="776526"/>
                  <a:pt x="1611666" y="775955"/>
                  <a:pt x="1612807" y="775385"/>
                </a:cubicBezTo>
                <a:cubicBezTo>
                  <a:pt x="1616229" y="774244"/>
                  <a:pt x="1619081" y="775955"/>
                  <a:pt x="1619081" y="778807"/>
                </a:cubicBezTo>
                <a:cubicBezTo>
                  <a:pt x="1619652" y="783370"/>
                  <a:pt x="1620792" y="787362"/>
                  <a:pt x="1624215" y="790785"/>
                </a:cubicBezTo>
                <a:cubicBezTo>
                  <a:pt x="1625355" y="791925"/>
                  <a:pt x="1625926" y="793637"/>
                  <a:pt x="1627066" y="794777"/>
                </a:cubicBezTo>
                <a:cubicBezTo>
                  <a:pt x="1628207" y="795918"/>
                  <a:pt x="1629918" y="797629"/>
                  <a:pt x="1631059" y="797629"/>
                </a:cubicBezTo>
                <a:cubicBezTo>
                  <a:pt x="1635051" y="797059"/>
                  <a:pt x="1638474" y="799911"/>
                  <a:pt x="1642467" y="799911"/>
                </a:cubicBezTo>
                <a:cubicBezTo>
                  <a:pt x="1644748" y="799911"/>
                  <a:pt x="1648170" y="798199"/>
                  <a:pt x="1649311" y="795918"/>
                </a:cubicBezTo>
                <a:cubicBezTo>
                  <a:pt x="1653303" y="789644"/>
                  <a:pt x="1652733" y="782229"/>
                  <a:pt x="1657296" y="775955"/>
                </a:cubicBezTo>
                <a:cubicBezTo>
                  <a:pt x="1657866" y="770822"/>
                  <a:pt x="1660148" y="766259"/>
                  <a:pt x="1663570" y="762266"/>
                </a:cubicBezTo>
                <a:cubicBezTo>
                  <a:pt x="1666422" y="758844"/>
                  <a:pt x="1667563" y="755422"/>
                  <a:pt x="1668703" y="751429"/>
                </a:cubicBezTo>
                <a:cubicBezTo>
                  <a:pt x="1669274" y="748007"/>
                  <a:pt x="1670414" y="745155"/>
                  <a:pt x="1671555" y="741733"/>
                </a:cubicBezTo>
                <a:cubicBezTo>
                  <a:pt x="1671555" y="741733"/>
                  <a:pt x="1671555" y="741733"/>
                  <a:pt x="1670985" y="741733"/>
                </a:cubicBezTo>
                <a:cubicBezTo>
                  <a:pt x="1670985" y="741733"/>
                  <a:pt x="1670985" y="741163"/>
                  <a:pt x="1670414" y="741163"/>
                </a:cubicBezTo>
                <a:cubicBezTo>
                  <a:pt x="1669844" y="741163"/>
                  <a:pt x="1669274" y="740592"/>
                  <a:pt x="1668133" y="740592"/>
                </a:cubicBezTo>
                <a:cubicBezTo>
                  <a:pt x="1667563" y="740592"/>
                  <a:pt x="1667563" y="740022"/>
                  <a:pt x="1667563" y="739452"/>
                </a:cubicBezTo>
                <a:cubicBezTo>
                  <a:pt x="1668133" y="738311"/>
                  <a:pt x="1668703" y="738311"/>
                  <a:pt x="1669274" y="739452"/>
                </a:cubicBezTo>
                <a:cubicBezTo>
                  <a:pt x="1669844" y="740022"/>
                  <a:pt x="1669844" y="740592"/>
                  <a:pt x="1670414" y="741733"/>
                </a:cubicBezTo>
                <a:cubicBezTo>
                  <a:pt x="1670414" y="741733"/>
                  <a:pt x="1670985" y="741733"/>
                  <a:pt x="1670985" y="741733"/>
                </a:cubicBezTo>
                <a:cubicBezTo>
                  <a:pt x="1670985" y="741733"/>
                  <a:pt x="1670985" y="741733"/>
                  <a:pt x="1670985" y="741733"/>
                </a:cubicBezTo>
                <a:cubicBezTo>
                  <a:pt x="1673837" y="740022"/>
                  <a:pt x="1676689" y="738311"/>
                  <a:pt x="1677829" y="734888"/>
                </a:cubicBezTo>
                <a:cubicBezTo>
                  <a:pt x="1680111" y="728614"/>
                  <a:pt x="1683533" y="724052"/>
                  <a:pt x="1688666" y="720059"/>
                </a:cubicBezTo>
                <a:cubicBezTo>
                  <a:pt x="1693800" y="716066"/>
                  <a:pt x="1695511" y="709792"/>
                  <a:pt x="1692659" y="702948"/>
                </a:cubicBezTo>
                <a:cubicBezTo>
                  <a:pt x="1691518" y="700096"/>
                  <a:pt x="1693229" y="698955"/>
                  <a:pt x="1694940" y="697244"/>
                </a:cubicBezTo>
                <a:cubicBezTo>
                  <a:pt x="1696081" y="696674"/>
                  <a:pt x="1697222" y="696103"/>
                  <a:pt x="1697792" y="695533"/>
                </a:cubicBezTo>
                <a:cubicBezTo>
                  <a:pt x="1698933" y="694392"/>
                  <a:pt x="1699503" y="692681"/>
                  <a:pt x="1699503" y="690970"/>
                </a:cubicBezTo>
                <a:cubicBezTo>
                  <a:pt x="1699503" y="689829"/>
                  <a:pt x="1698363" y="688689"/>
                  <a:pt x="1697792" y="688118"/>
                </a:cubicBezTo>
                <a:cubicBezTo>
                  <a:pt x="1696081" y="684126"/>
                  <a:pt x="1696081" y="683555"/>
                  <a:pt x="1700644" y="682985"/>
                </a:cubicBezTo>
                <a:cubicBezTo>
                  <a:pt x="1704066" y="682415"/>
                  <a:pt x="1706348" y="681844"/>
                  <a:pt x="1707488" y="678992"/>
                </a:cubicBezTo>
                <a:cubicBezTo>
                  <a:pt x="1709199" y="674429"/>
                  <a:pt x="1712051" y="672148"/>
                  <a:pt x="1716614" y="672718"/>
                </a:cubicBezTo>
                <a:cubicBezTo>
                  <a:pt x="1722888" y="673859"/>
                  <a:pt x="1728592" y="669867"/>
                  <a:pt x="1735437" y="671578"/>
                </a:cubicBezTo>
                <a:cubicBezTo>
                  <a:pt x="1737148" y="672148"/>
                  <a:pt x="1738288" y="670437"/>
                  <a:pt x="1739999" y="669296"/>
                </a:cubicBezTo>
                <a:cubicBezTo>
                  <a:pt x="1741140" y="668155"/>
                  <a:pt x="1742851" y="666444"/>
                  <a:pt x="1743992" y="666444"/>
                </a:cubicBezTo>
                <a:cubicBezTo>
                  <a:pt x="1753118" y="665874"/>
                  <a:pt x="1760533" y="663022"/>
                  <a:pt x="1766807" y="656748"/>
                </a:cubicBezTo>
                <a:cubicBezTo>
                  <a:pt x="1767377" y="656178"/>
                  <a:pt x="1769088" y="656178"/>
                  <a:pt x="1770229" y="655607"/>
                </a:cubicBezTo>
                <a:cubicBezTo>
                  <a:pt x="1775362" y="653896"/>
                  <a:pt x="1779925" y="651044"/>
                  <a:pt x="1782207" y="646481"/>
                </a:cubicBezTo>
                <a:cubicBezTo>
                  <a:pt x="1785629" y="639637"/>
                  <a:pt x="1791903" y="635074"/>
                  <a:pt x="1795325" y="628800"/>
                </a:cubicBezTo>
                <a:cubicBezTo>
                  <a:pt x="1799318" y="621955"/>
                  <a:pt x="1807873" y="620815"/>
                  <a:pt x="1811866" y="614541"/>
                </a:cubicBezTo>
                <a:cubicBezTo>
                  <a:pt x="1815858" y="612259"/>
                  <a:pt x="1819851" y="614541"/>
                  <a:pt x="1823844" y="613970"/>
                </a:cubicBezTo>
                <a:cubicBezTo>
                  <a:pt x="1826125" y="613400"/>
                  <a:pt x="1828407" y="612259"/>
                  <a:pt x="1830118" y="611689"/>
                </a:cubicBezTo>
                <a:cubicBezTo>
                  <a:pt x="1831829" y="611119"/>
                  <a:pt x="1833540" y="610548"/>
                  <a:pt x="1834680" y="610548"/>
                </a:cubicBezTo>
                <a:cubicBezTo>
                  <a:pt x="1838103" y="611119"/>
                  <a:pt x="1841525" y="611119"/>
                  <a:pt x="1844377" y="609407"/>
                </a:cubicBezTo>
                <a:cubicBezTo>
                  <a:pt x="1850081" y="606555"/>
                  <a:pt x="1855784" y="604844"/>
                  <a:pt x="1862058" y="603704"/>
                </a:cubicBezTo>
                <a:cubicBezTo>
                  <a:pt x="1872325" y="601993"/>
                  <a:pt x="1882021" y="598570"/>
                  <a:pt x="1890006" y="592296"/>
                </a:cubicBezTo>
                <a:cubicBezTo>
                  <a:pt x="1904836" y="587163"/>
                  <a:pt x="1916244" y="579748"/>
                  <a:pt x="1927080" y="571193"/>
                </a:cubicBezTo>
                <a:close/>
                <a:moveTo>
                  <a:pt x="2004651" y="226120"/>
                </a:moveTo>
                <a:cubicBezTo>
                  <a:pt x="2004651" y="225549"/>
                  <a:pt x="2005791" y="226120"/>
                  <a:pt x="2005791" y="225549"/>
                </a:cubicBezTo>
                <a:cubicBezTo>
                  <a:pt x="2006362" y="226120"/>
                  <a:pt x="2006932" y="226120"/>
                  <a:pt x="2006932" y="226690"/>
                </a:cubicBezTo>
                <a:cubicBezTo>
                  <a:pt x="2007503" y="227831"/>
                  <a:pt x="2006932" y="228401"/>
                  <a:pt x="2005221" y="228401"/>
                </a:cubicBezTo>
                <a:cubicBezTo>
                  <a:pt x="2004651" y="228401"/>
                  <a:pt x="2004080" y="227831"/>
                  <a:pt x="2004080" y="227831"/>
                </a:cubicBezTo>
                <a:cubicBezTo>
                  <a:pt x="2004080" y="227260"/>
                  <a:pt x="2004651" y="226690"/>
                  <a:pt x="2004651" y="226120"/>
                </a:cubicBezTo>
                <a:close/>
                <a:moveTo>
                  <a:pt x="1992102" y="231253"/>
                </a:moveTo>
                <a:cubicBezTo>
                  <a:pt x="1992673" y="230683"/>
                  <a:pt x="1993814" y="230112"/>
                  <a:pt x="1994384" y="229542"/>
                </a:cubicBezTo>
                <a:cubicBezTo>
                  <a:pt x="1994384" y="229542"/>
                  <a:pt x="1995525" y="230112"/>
                  <a:pt x="1995525" y="230112"/>
                </a:cubicBezTo>
                <a:cubicBezTo>
                  <a:pt x="1996665" y="231253"/>
                  <a:pt x="1996665" y="231823"/>
                  <a:pt x="1996095" y="232964"/>
                </a:cubicBezTo>
                <a:cubicBezTo>
                  <a:pt x="1995525" y="233534"/>
                  <a:pt x="1994384" y="234105"/>
                  <a:pt x="1993243" y="234675"/>
                </a:cubicBezTo>
                <a:cubicBezTo>
                  <a:pt x="1992673" y="235245"/>
                  <a:pt x="1991532" y="232964"/>
                  <a:pt x="1992102" y="231253"/>
                </a:cubicBezTo>
                <a:close/>
                <a:moveTo>
                  <a:pt x="1736007" y="667585"/>
                </a:moveTo>
                <a:cubicBezTo>
                  <a:pt x="1735437" y="667585"/>
                  <a:pt x="1735437" y="667015"/>
                  <a:pt x="1734866" y="667015"/>
                </a:cubicBezTo>
                <a:cubicBezTo>
                  <a:pt x="1735437" y="667015"/>
                  <a:pt x="1735437" y="666444"/>
                  <a:pt x="1736007" y="666444"/>
                </a:cubicBezTo>
                <a:cubicBezTo>
                  <a:pt x="1736577" y="666444"/>
                  <a:pt x="1736577" y="667015"/>
                  <a:pt x="1737148" y="667015"/>
                </a:cubicBezTo>
                <a:cubicBezTo>
                  <a:pt x="1736577" y="667015"/>
                  <a:pt x="1736007" y="667585"/>
                  <a:pt x="1736007" y="667585"/>
                </a:cubicBezTo>
                <a:close/>
                <a:moveTo>
                  <a:pt x="1823844" y="82387"/>
                </a:moveTo>
                <a:cubicBezTo>
                  <a:pt x="1824414" y="82387"/>
                  <a:pt x="1823273" y="80676"/>
                  <a:pt x="1823844" y="82387"/>
                </a:cubicBezTo>
                <a:cubicBezTo>
                  <a:pt x="1824985" y="82387"/>
                  <a:pt x="1824985" y="82957"/>
                  <a:pt x="1825555" y="82957"/>
                </a:cubicBezTo>
                <a:cubicBezTo>
                  <a:pt x="1824985" y="82957"/>
                  <a:pt x="1824414" y="82957"/>
                  <a:pt x="1823844" y="82387"/>
                </a:cubicBezTo>
                <a:close/>
                <a:moveTo>
                  <a:pt x="1829547" y="88661"/>
                </a:moveTo>
                <a:cubicBezTo>
                  <a:pt x="1827836" y="88090"/>
                  <a:pt x="1828407" y="86950"/>
                  <a:pt x="1828407" y="85809"/>
                </a:cubicBezTo>
                <a:cubicBezTo>
                  <a:pt x="1828407" y="85809"/>
                  <a:pt x="1828407" y="85809"/>
                  <a:pt x="1827836" y="85239"/>
                </a:cubicBezTo>
                <a:cubicBezTo>
                  <a:pt x="1827836" y="84668"/>
                  <a:pt x="1827266" y="84098"/>
                  <a:pt x="1826696" y="83527"/>
                </a:cubicBezTo>
                <a:cubicBezTo>
                  <a:pt x="1827266" y="84098"/>
                  <a:pt x="1827836" y="84098"/>
                  <a:pt x="1827836" y="84668"/>
                </a:cubicBezTo>
                <a:cubicBezTo>
                  <a:pt x="1827836" y="84668"/>
                  <a:pt x="1827836" y="85239"/>
                  <a:pt x="1827836" y="85239"/>
                </a:cubicBezTo>
                <a:cubicBezTo>
                  <a:pt x="1828407" y="85809"/>
                  <a:pt x="1828977" y="86379"/>
                  <a:pt x="1829547" y="86950"/>
                </a:cubicBezTo>
                <a:cubicBezTo>
                  <a:pt x="1830118" y="88090"/>
                  <a:pt x="1829547" y="88661"/>
                  <a:pt x="1829547" y="88661"/>
                </a:cubicBezTo>
                <a:close/>
                <a:moveTo>
                  <a:pt x="1874036" y="545526"/>
                </a:moveTo>
                <a:lnTo>
                  <a:pt x="1873466" y="544385"/>
                </a:lnTo>
                <a:lnTo>
                  <a:pt x="1874036" y="544385"/>
                </a:lnTo>
                <a:lnTo>
                  <a:pt x="1874036" y="545526"/>
                </a:lnTo>
                <a:close/>
                <a:moveTo>
                  <a:pt x="1879740" y="517578"/>
                </a:moveTo>
                <a:lnTo>
                  <a:pt x="1879170" y="517008"/>
                </a:lnTo>
                <a:lnTo>
                  <a:pt x="1879740" y="517578"/>
                </a:lnTo>
                <a:lnTo>
                  <a:pt x="1880310" y="518148"/>
                </a:lnTo>
                <a:lnTo>
                  <a:pt x="1879740" y="517578"/>
                </a:lnTo>
                <a:close/>
                <a:moveTo>
                  <a:pt x="1581437" y="473089"/>
                </a:moveTo>
                <a:cubicBezTo>
                  <a:pt x="1581437" y="473089"/>
                  <a:pt x="1581437" y="473089"/>
                  <a:pt x="1581437" y="473089"/>
                </a:cubicBezTo>
                <a:cubicBezTo>
                  <a:pt x="1580866" y="473089"/>
                  <a:pt x="1580866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ubicBezTo>
                  <a:pt x="1581437" y="473089"/>
                  <a:pt x="1581437" y="473089"/>
                  <a:pt x="1581437" y="473089"/>
                </a:cubicBezTo>
                <a:close/>
                <a:moveTo>
                  <a:pt x="1965295" y="373845"/>
                </a:moveTo>
                <a:cubicBezTo>
                  <a:pt x="1965295" y="373845"/>
                  <a:pt x="1965865" y="373275"/>
                  <a:pt x="1965865" y="373275"/>
                </a:cubicBezTo>
                <a:cubicBezTo>
                  <a:pt x="1965295" y="37327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ubicBezTo>
                  <a:pt x="1965295" y="373845"/>
                  <a:pt x="1965295" y="373845"/>
                  <a:pt x="1965295" y="373845"/>
                </a:cubicBezTo>
                <a:close/>
                <a:moveTo>
                  <a:pt x="3761957" y="2201306"/>
                </a:moveTo>
                <a:cubicBezTo>
                  <a:pt x="3761957" y="2201306"/>
                  <a:pt x="3761957" y="2201306"/>
                  <a:pt x="3761957" y="2201306"/>
                </a:cubicBezTo>
                <a:cubicBezTo>
                  <a:pt x="3761957" y="2201306"/>
                  <a:pt x="3762527" y="2201306"/>
                  <a:pt x="3761957" y="2201306"/>
                </a:cubicBezTo>
                <a:lnTo>
                  <a:pt x="3761957" y="2201306"/>
                </a:lnTo>
                <a:cubicBezTo>
                  <a:pt x="3762527" y="2201306"/>
                  <a:pt x="3761957" y="2201306"/>
                  <a:pt x="3761957" y="2201306"/>
                </a:cubicBezTo>
                <a:close/>
                <a:moveTo>
                  <a:pt x="4322630" y="2191610"/>
                </a:moveTo>
                <a:cubicBezTo>
                  <a:pt x="4323200" y="2192181"/>
                  <a:pt x="4323770" y="2193322"/>
                  <a:pt x="4323770" y="2193892"/>
                </a:cubicBezTo>
                <a:cubicBezTo>
                  <a:pt x="4323770" y="2195032"/>
                  <a:pt x="4323200" y="2196174"/>
                  <a:pt x="4323200" y="2197314"/>
                </a:cubicBezTo>
                <a:cubicBezTo>
                  <a:pt x="4320348" y="2204729"/>
                  <a:pt x="4318637" y="2212714"/>
                  <a:pt x="4318066" y="2220699"/>
                </a:cubicBezTo>
                <a:cubicBezTo>
                  <a:pt x="4318066" y="2223551"/>
                  <a:pt x="4317496" y="2226403"/>
                  <a:pt x="4316355" y="2229255"/>
                </a:cubicBezTo>
                <a:cubicBezTo>
                  <a:pt x="4315215" y="2233248"/>
                  <a:pt x="4315215" y="2237240"/>
                  <a:pt x="4316355" y="2241232"/>
                </a:cubicBezTo>
                <a:cubicBezTo>
                  <a:pt x="4318066" y="2246936"/>
                  <a:pt x="4318637" y="2252640"/>
                  <a:pt x="4317496" y="2258343"/>
                </a:cubicBezTo>
                <a:cubicBezTo>
                  <a:pt x="4316926" y="2261195"/>
                  <a:pt x="4316355" y="2264047"/>
                  <a:pt x="4315215" y="2266329"/>
                </a:cubicBezTo>
                <a:cubicBezTo>
                  <a:pt x="4310081" y="2274314"/>
                  <a:pt x="4308370" y="2283440"/>
                  <a:pt x="4304377" y="2291425"/>
                </a:cubicBezTo>
                <a:cubicBezTo>
                  <a:pt x="4300955" y="2298269"/>
                  <a:pt x="4300955" y="2305684"/>
                  <a:pt x="4298674" y="2313099"/>
                </a:cubicBezTo>
                <a:cubicBezTo>
                  <a:pt x="4296392" y="2320514"/>
                  <a:pt x="4288978" y="2324507"/>
                  <a:pt x="4287266" y="2331921"/>
                </a:cubicBezTo>
                <a:cubicBezTo>
                  <a:pt x="4286696" y="2333632"/>
                  <a:pt x="4284985" y="2335914"/>
                  <a:pt x="4282704" y="2337054"/>
                </a:cubicBezTo>
                <a:cubicBezTo>
                  <a:pt x="4273577" y="2342758"/>
                  <a:pt x="4267874" y="2350743"/>
                  <a:pt x="4262741" y="2359869"/>
                </a:cubicBezTo>
                <a:cubicBezTo>
                  <a:pt x="4259889" y="2365573"/>
                  <a:pt x="4257037" y="2370706"/>
                  <a:pt x="4253614" y="2376410"/>
                </a:cubicBezTo>
                <a:cubicBezTo>
                  <a:pt x="4251333" y="2380973"/>
                  <a:pt x="4249052" y="2385536"/>
                  <a:pt x="4245059" y="2388958"/>
                </a:cubicBezTo>
                <a:cubicBezTo>
                  <a:pt x="4239355" y="2394662"/>
                  <a:pt x="4235363" y="2402077"/>
                  <a:pt x="4233652" y="2409491"/>
                </a:cubicBezTo>
                <a:cubicBezTo>
                  <a:pt x="4231941" y="2416906"/>
                  <a:pt x="4227948" y="2423180"/>
                  <a:pt x="4227948" y="2430595"/>
                </a:cubicBezTo>
                <a:cubicBezTo>
                  <a:pt x="4227948" y="2435158"/>
                  <a:pt x="4221104" y="2440861"/>
                  <a:pt x="4215970" y="2441432"/>
                </a:cubicBezTo>
                <a:cubicBezTo>
                  <a:pt x="4213118" y="2442002"/>
                  <a:pt x="4210267" y="2441432"/>
                  <a:pt x="4207415" y="2441432"/>
                </a:cubicBezTo>
                <a:cubicBezTo>
                  <a:pt x="4200000" y="2441432"/>
                  <a:pt x="4193155" y="2443713"/>
                  <a:pt x="4186881" y="2448847"/>
                </a:cubicBezTo>
                <a:cubicBezTo>
                  <a:pt x="4181178" y="2453980"/>
                  <a:pt x="4173763" y="2457972"/>
                  <a:pt x="4168059" y="2463106"/>
                </a:cubicBezTo>
                <a:cubicBezTo>
                  <a:pt x="4166919" y="2464247"/>
                  <a:pt x="4164637" y="2463106"/>
                  <a:pt x="4163496" y="2462536"/>
                </a:cubicBezTo>
                <a:cubicBezTo>
                  <a:pt x="4158933" y="2458543"/>
                  <a:pt x="4156652" y="2452269"/>
                  <a:pt x="4152659" y="2447136"/>
                </a:cubicBezTo>
                <a:cubicBezTo>
                  <a:pt x="4152089" y="2446565"/>
                  <a:pt x="4153230" y="2444284"/>
                  <a:pt x="4153800" y="2442573"/>
                </a:cubicBezTo>
                <a:cubicBezTo>
                  <a:pt x="4153800" y="2442002"/>
                  <a:pt x="4153800" y="2441432"/>
                  <a:pt x="4153230" y="2440861"/>
                </a:cubicBezTo>
                <a:cubicBezTo>
                  <a:pt x="4152659" y="2439721"/>
                  <a:pt x="4150948" y="2439721"/>
                  <a:pt x="4150378" y="2440861"/>
                </a:cubicBezTo>
                <a:cubicBezTo>
                  <a:pt x="4146385" y="2448847"/>
                  <a:pt x="4138970" y="2451698"/>
                  <a:pt x="4131556" y="2455120"/>
                </a:cubicBezTo>
                <a:cubicBezTo>
                  <a:pt x="4129274" y="2456262"/>
                  <a:pt x="4126993" y="2455691"/>
                  <a:pt x="4125281" y="2453980"/>
                </a:cubicBezTo>
                <a:cubicBezTo>
                  <a:pt x="4123000" y="2452269"/>
                  <a:pt x="4121289" y="2449988"/>
                  <a:pt x="4119007" y="2448276"/>
                </a:cubicBezTo>
                <a:cubicBezTo>
                  <a:pt x="4115585" y="2445424"/>
                  <a:pt x="4111593" y="2443143"/>
                  <a:pt x="4107030" y="2442002"/>
                </a:cubicBezTo>
                <a:cubicBezTo>
                  <a:pt x="4099044" y="2440291"/>
                  <a:pt x="4092771" y="2435728"/>
                  <a:pt x="4089349" y="2427173"/>
                </a:cubicBezTo>
                <a:cubicBezTo>
                  <a:pt x="4088207" y="2424321"/>
                  <a:pt x="4086497" y="2422040"/>
                  <a:pt x="4085926" y="2419188"/>
                </a:cubicBezTo>
                <a:cubicBezTo>
                  <a:pt x="4085356" y="2416906"/>
                  <a:pt x="4084215" y="2414624"/>
                  <a:pt x="4085356" y="2412343"/>
                </a:cubicBezTo>
                <a:cubicBezTo>
                  <a:pt x="4089349" y="2402647"/>
                  <a:pt x="4087637" y="2393521"/>
                  <a:pt x="4084215" y="2383824"/>
                </a:cubicBezTo>
                <a:cubicBezTo>
                  <a:pt x="4084215" y="2383254"/>
                  <a:pt x="4084215" y="2383254"/>
                  <a:pt x="4084215" y="2382684"/>
                </a:cubicBezTo>
                <a:cubicBezTo>
                  <a:pt x="4084215" y="2382684"/>
                  <a:pt x="4084215" y="2382684"/>
                  <a:pt x="4084785" y="2382684"/>
                </a:cubicBezTo>
                <a:lnTo>
                  <a:pt x="4085356" y="2381543"/>
                </a:lnTo>
                <a:lnTo>
                  <a:pt x="4084785" y="2382114"/>
                </a:lnTo>
                <a:cubicBezTo>
                  <a:pt x="4084785" y="2382114"/>
                  <a:pt x="4084785" y="2382114"/>
                  <a:pt x="4084785" y="2382684"/>
                </a:cubicBezTo>
                <a:cubicBezTo>
                  <a:pt x="4081933" y="2382684"/>
                  <a:pt x="4079652" y="2382684"/>
                  <a:pt x="4076800" y="2382114"/>
                </a:cubicBezTo>
                <a:cubicBezTo>
                  <a:pt x="4075089" y="2382114"/>
                  <a:pt x="4073948" y="2379832"/>
                  <a:pt x="4075089" y="2378692"/>
                </a:cubicBezTo>
                <a:cubicBezTo>
                  <a:pt x="4079082" y="2374128"/>
                  <a:pt x="4079082" y="2368995"/>
                  <a:pt x="4077941" y="2363861"/>
                </a:cubicBezTo>
                <a:cubicBezTo>
                  <a:pt x="4077941" y="2363291"/>
                  <a:pt x="4076800" y="2362151"/>
                  <a:pt x="4076230" y="2361581"/>
                </a:cubicBezTo>
                <a:cubicBezTo>
                  <a:pt x="4075660" y="2362151"/>
                  <a:pt x="4075089" y="2362151"/>
                  <a:pt x="4075089" y="2362721"/>
                </a:cubicBezTo>
                <a:cubicBezTo>
                  <a:pt x="4074519" y="2363861"/>
                  <a:pt x="4073948" y="2365003"/>
                  <a:pt x="4073378" y="2365573"/>
                </a:cubicBezTo>
                <a:cubicBezTo>
                  <a:pt x="4071667" y="2370136"/>
                  <a:pt x="4067674" y="2372417"/>
                  <a:pt x="4062541" y="2372417"/>
                </a:cubicBezTo>
                <a:cubicBezTo>
                  <a:pt x="4060830" y="2372417"/>
                  <a:pt x="4059119" y="2372988"/>
                  <a:pt x="4057408" y="2372417"/>
                </a:cubicBezTo>
                <a:cubicBezTo>
                  <a:pt x="4056837" y="2372417"/>
                  <a:pt x="4056267" y="2370706"/>
                  <a:pt x="4056267" y="2369565"/>
                </a:cubicBezTo>
                <a:cubicBezTo>
                  <a:pt x="4056267" y="2368425"/>
                  <a:pt x="4056837" y="2367284"/>
                  <a:pt x="4057978" y="2366713"/>
                </a:cubicBezTo>
                <a:cubicBezTo>
                  <a:pt x="4063112" y="2364432"/>
                  <a:pt x="4065964" y="2360439"/>
                  <a:pt x="4067104" y="2355306"/>
                </a:cubicBezTo>
                <a:cubicBezTo>
                  <a:pt x="4068815" y="2349602"/>
                  <a:pt x="4071096" y="2344469"/>
                  <a:pt x="4075089" y="2340476"/>
                </a:cubicBezTo>
                <a:cubicBezTo>
                  <a:pt x="4076800" y="2338766"/>
                  <a:pt x="4076800" y="2336484"/>
                  <a:pt x="4076230" y="2334203"/>
                </a:cubicBezTo>
                <a:cubicBezTo>
                  <a:pt x="4076230" y="2333632"/>
                  <a:pt x="4075660" y="2333062"/>
                  <a:pt x="4075089" y="2333062"/>
                </a:cubicBezTo>
                <a:cubicBezTo>
                  <a:pt x="4074519" y="2333062"/>
                  <a:pt x="4073948" y="2333062"/>
                  <a:pt x="4073378" y="2333632"/>
                </a:cubicBezTo>
                <a:cubicBezTo>
                  <a:pt x="4070526" y="2336484"/>
                  <a:pt x="4068244" y="2339906"/>
                  <a:pt x="4065393" y="2342188"/>
                </a:cubicBezTo>
                <a:cubicBezTo>
                  <a:pt x="4063112" y="2344469"/>
                  <a:pt x="4059689" y="2345610"/>
                  <a:pt x="4057408" y="2348462"/>
                </a:cubicBezTo>
                <a:cubicBezTo>
                  <a:pt x="4052845" y="2353025"/>
                  <a:pt x="4048282" y="2358729"/>
                  <a:pt x="4043719" y="2363291"/>
                </a:cubicBezTo>
                <a:cubicBezTo>
                  <a:pt x="4043149" y="2363861"/>
                  <a:pt x="4041437" y="2364432"/>
                  <a:pt x="4040867" y="2363861"/>
                </a:cubicBezTo>
                <a:cubicBezTo>
                  <a:pt x="4039156" y="2363291"/>
                  <a:pt x="4038015" y="2362151"/>
                  <a:pt x="4036874" y="2360439"/>
                </a:cubicBezTo>
                <a:cubicBezTo>
                  <a:pt x="4036304" y="2359869"/>
                  <a:pt x="4036304" y="2359299"/>
                  <a:pt x="4036304" y="2358729"/>
                </a:cubicBezTo>
                <a:cubicBezTo>
                  <a:pt x="4036304" y="2357017"/>
                  <a:pt x="4036304" y="2355306"/>
                  <a:pt x="4036304" y="2353595"/>
                </a:cubicBezTo>
                <a:cubicBezTo>
                  <a:pt x="4035734" y="2349602"/>
                  <a:pt x="4035734" y="2345610"/>
                  <a:pt x="4035163" y="2341618"/>
                </a:cubicBezTo>
                <a:cubicBezTo>
                  <a:pt x="4034593" y="2337625"/>
                  <a:pt x="4033452" y="2333632"/>
                  <a:pt x="4030600" y="2330781"/>
                </a:cubicBezTo>
                <a:cubicBezTo>
                  <a:pt x="4027748" y="2327929"/>
                  <a:pt x="4027178" y="2325077"/>
                  <a:pt x="4027748" y="2321655"/>
                </a:cubicBezTo>
                <a:cubicBezTo>
                  <a:pt x="4027748" y="2318803"/>
                  <a:pt x="4026038" y="2315951"/>
                  <a:pt x="4023186" y="2314810"/>
                </a:cubicBezTo>
                <a:cubicBezTo>
                  <a:pt x="4018623" y="2312528"/>
                  <a:pt x="4014059" y="2310247"/>
                  <a:pt x="4008927" y="2309676"/>
                </a:cubicBezTo>
                <a:cubicBezTo>
                  <a:pt x="4004363" y="2309106"/>
                  <a:pt x="4000371" y="2307396"/>
                  <a:pt x="3996948" y="2303403"/>
                </a:cubicBezTo>
                <a:cubicBezTo>
                  <a:pt x="3995238" y="2301121"/>
                  <a:pt x="3992386" y="2299980"/>
                  <a:pt x="3989534" y="2299980"/>
                </a:cubicBezTo>
                <a:cubicBezTo>
                  <a:pt x="3983830" y="2299980"/>
                  <a:pt x="3978127" y="2299980"/>
                  <a:pt x="3972423" y="2299410"/>
                </a:cubicBezTo>
                <a:cubicBezTo>
                  <a:pt x="3964438" y="2299410"/>
                  <a:pt x="3956452" y="2300551"/>
                  <a:pt x="3949038" y="2303973"/>
                </a:cubicBezTo>
                <a:cubicBezTo>
                  <a:pt x="3939911" y="2308536"/>
                  <a:pt x="3929645" y="2310247"/>
                  <a:pt x="3919378" y="2309106"/>
                </a:cubicBezTo>
                <a:cubicBezTo>
                  <a:pt x="3915386" y="2308536"/>
                  <a:pt x="3911393" y="2309676"/>
                  <a:pt x="3907971" y="2311958"/>
                </a:cubicBezTo>
                <a:cubicBezTo>
                  <a:pt x="3905689" y="2313669"/>
                  <a:pt x="3903408" y="2315380"/>
                  <a:pt x="3900557" y="2316521"/>
                </a:cubicBezTo>
                <a:cubicBezTo>
                  <a:pt x="3890290" y="2321655"/>
                  <a:pt x="3884586" y="2325647"/>
                  <a:pt x="3877742" y="2332491"/>
                </a:cubicBezTo>
                <a:cubicBezTo>
                  <a:pt x="3875460" y="2334773"/>
                  <a:pt x="3872038" y="2336484"/>
                  <a:pt x="3868615" y="2336484"/>
                </a:cubicBezTo>
                <a:cubicBezTo>
                  <a:pt x="3861771" y="2336484"/>
                  <a:pt x="3854927" y="2337054"/>
                  <a:pt x="3848082" y="2335343"/>
                </a:cubicBezTo>
                <a:cubicBezTo>
                  <a:pt x="3840097" y="2333632"/>
                  <a:pt x="3832112" y="2335914"/>
                  <a:pt x="3824127" y="2337054"/>
                </a:cubicBezTo>
                <a:cubicBezTo>
                  <a:pt x="3822986" y="2337054"/>
                  <a:pt x="3821845" y="2337625"/>
                  <a:pt x="3821275" y="2338195"/>
                </a:cubicBezTo>
                <a:cubicBezTo>
                  <a:pt x="3814430" y="2346180"/>
                  <a:pt x="3803594" y="2346180"/>
                  <a:pt x="3796179" y="2351884"/>
                </a:cubicBezTo>
                <a:cubicBezTo>
                  <a:pt x="3794467" y="2353025"/>
                  <a:pt x="3791616" y="2353595"/>
                  <a:pt x="3789905" y="2353595"/>
                </a:cubicBezTo>
                <a:cubicBezTo>
                  <a:pt x="3785912" y="2353595"/>
                  <a:pt x="3781920" y="2353595"/>
                  <a:pt x="3777927" y="2353025"/>
                </a:cubicBezTo>
                <a:cubicBezTo>
                  <a:pt x="3772794" y="2352454"/>
                  <a:pt x="3768231" y="2350173"/>
                  <a:pt x="3764809" y="2346180"/>
                </a:cubicBezTo>
                <a:cubicBezTo>
                  <a:pt x="3762527" y="2343328"/>
                  <a:pt x="3759675" y="2341618"/>
                  <a:pt x="3757393" y="2338766"/>
                </a:cubicBezTo>
                <a:cubicBezTo>
                  <a:pt x="3753971" y="2335343"/>
                  <a:pt x="3753971" y="2328499"/>
                  <a:pt x="3758535" y="2325077"/>
                </a:cubicBezTo>
                <a:cubicBezTo>
                  <a:pt x="3764238" y="2321084"/>
                  <a:pt x="3767090" y="2315951"/>
                  <a:pt x="3768231" y="2309676"/>
                </a:cubicBezTo>
                <a:cubicBezTo>
                  <a:pt x="3769372" y="2305114"/>
                  <a:pt x="3770512" y="2300551"/>
                  <a:pt x="3771082" y="2296558"/>
                </a:cubicBezTo>
                <a:cubicBezTo>
                  <a:pt x="3771653" y="2294277"/>
                  <a:pt x="3771653" y="2291995"/>
                  <a:pt x="3771082" y="2289714"/>
                </a:cubicBezTo>
                <a:cubicBezTo>
                  <a:pt x="3768231" y="2281158"/>
                  <a:pt x="3768231" y="2272602"/>
                  <a:pt x="3768801" y="2264047"/>
                </a:cubicBezTo>
                <a:cubicBezTo>
                  <a:pt x="3768801" y="2256633"/>
                  <a:pt x="3768231" y="2249217"/>
                  <a:pt x="3765949" y="2242373"/>
                </a:cubicBezTo>
                <a:cubicBezTo>
                  <a:pt x="3763668" y="2236099"/>
                  <a:pt x="3761386" y="2229255"/>
                  <a:pt x="3762527" y="2222410"/>
                </a:cubicBezTo>
                <a:cubicBezTo>
                  <a:pt x="3763097" y="2218417"/>
                  <a:pt x="3761386" y="2214425"/>
                  <a:pt x="3760245" y="2211003"/>
                </a:cubicBezTo>
                <a:cubicBezTo>
                  <a:pt x="3759675" y="2209292"/>
                  <a:pt x="3759675" y="2207581"/>
                  <a:pt x="3759675" y="2205870"/>
                </a:cubicBezTo>
                <a:lnTo>
                  <a:pt x="3759675" y="2205870"/>
                </a:lnTo>
                <a:cubicBezTo>
                  <a:pt x="3759675" y="2205870"/>
                  <a:pt x="3759675" y="2205870"/>
                  <a:pt x="3759675" y="2205299"/>
                </a:cubicBezTo>
                <a:cubicBezTo>
                  <a:pt x="3759675" y="2205299"/>
                  <a:pt x="3759675" y="2205299"/>
                  <a:pt x="3759675" y="2205299"/>
                </a:cubicBezTo>
                <a:cubicBezTo>
                  <a:pt x="3760816" y="2203018"/>
                  <a:pt x="3761957" y="2200736"/>
                  <a:pt x="3763097" y="2198455"/>
                </a:cubicBezTo>
                <a:cubicBezTo>
                  <a:pt x="3763668" y="2197884"/>
                  <a:pt x="3764809" y="2197314"/>
                  <a:pt x="3765379" y="2196744"/>
                </a:cubicBezTo>
                <a:cubicBezTo>
                  <a:pt x="3766520" y="2195603"/>
                  <a:pt x="3767660" y="2193892"/>
                  <a:pt x="3767090" y="2192181"/>
                </a:cubicBezTo>
                <a:cubicBezTo>
                  <a:pt x="3766520" y="2190470"/>
                  <a:pt x="3766520" y="2188759"/>
                  <a:pt x="3765379" y="2187047"/>
                </a:cubicBezTo>
                <a:cubicBezTo>
                  <a:pt x="3761957" y="2181343"/>
                  <a:pt x="3761957" y="2175070"/>
                  <a:pt x="3761957" y="2168796"/>
                </a:cubicBezTo>
                <a:cubicBezTo>
                  <a:pt x="3761957" y="2164232"/>
                  <a:pt x="3762527" y="2159670"/>
                  <a:pt x="3765379" y="2155677"/>
                </a:cubicBezTo>
                <a:cubicBezTo>
                  <a:pt x="3768231" y="2151685"/>
                  <a:pt x="3768801" y="2147121"/>
                  <a:pt x="3768801" y="2142559"/>
                </a:cubicBezTo>
                <a:cubicBezTo>
                  <a:pt x="3768801" y="2139707"/>
                  <a:pt x="3768801" y="2136855"/>
                  <a:pt x="3769372" y="2134003"/>
                </a:cubicBezTo>
                <a:cubicBezTo>
                  <a:pt x="3769942" y="2131722"/>
                  <a:pt x="3771082" y="2130010"/>
                  <a:pt x="3772794" y="2128300"/>
                </a:cubicBezTo>
                <a:cubicBezTo>
                  <a:pt x="3773364" y="2127729"/>
                  <a:pt x="3774505" y="2127729"/>
                  <a:pt x="3775646" y="2127729"/>
                </a:cubicBezTo>
                <a:cubicBezTo>
                  <a:pt x="3776786" y="2127729"/>
                  <a:pt x="3777356" y="2131151"/>
                  <a:pt x="3779638" y="2128300"/>
                </a:cubicBezTo>
                <a:cubicBezTo>
                  <a:pt x="3781349" y="2125448"/>
                  <a:pt x="3783631" y="2122596"/>
                  <a:pt x="3787053" y="2121455"/>
                </a:cubicBezTo>
                <a:cubicBezTo>
                  <a:pt x="3793897" y="2119174"/>
                  <a:pt x="3800171" y="2114611"/>
                  <a:pt x="3806446" y="2111189"/>
                </a:cubicBezTo>
                <a:cubicBezTo>
                  <a:pt x="3811579" y="2108337"/>
                  <a:pt x="3816712" y="2106055"/>
                  <a:pt x="3822416" y="2107766"/>
                </a:cubicBezTo>
                <a:cubicBezTo>
                  <a:pt x="3823557" y="2108337"/>
                  <a:pt x="3826409" y="2107766"/>
                  <a:pt x="3827549" y="2106625"/>
                </a:cubicBezTo>
                <a:cubicBezTo>
                  <a:pt x="3834393" y="2100922"/>
                  <a:pt x="3844090" y="2102633"/>
                  <a:pt x="3850934" y="2097500"/>
                </a:cubicBezTo>
                <a:cubicBezTo>
                  <a:pt x="3856068" y="2096929"/>
                  <a:pt x="3861201" y="2095788"/>
                  <a:pt x="3866334" y="2095218"/>
                </a:cubicBezTo>
                <a:cubicBezTo>
                  <a:pt x="3874319" y="2094648"/>
                  <a:pt x="3880594" y="2090655"/>
                  <a:pt x="3884586" y="2083810"/>
                </a:cubicBezTo>
                <a:cubicBezTo>
                  <a:pt x="3885726" y="2082100"/>
                  <a:pt x="3886297" y="2079248"/>
                  <a:pt x="3888008" y="2078107"/>
                </a:cubicBezTo>
                <a:cubicBezTo>
                  <a:pt x="3893712" y="2072973"/>
                  <a:pt x="3896564" y="2066699"/>
                  <a:pt x="3895993" y="2058714"/>
                </a:cubicBezTo>
                <a:cubicBezTo>
                  <a:pt x="3895993" y="2056433"/>
                  <a:pt x="3897134" y="2054152"/>
                  <a:pt x="3898845" y="2052440"/>
                </a:cubicBezTo>
                <a:cubicBezTo>
                  <a:pt x="3901127" y="2050159"/>
                  <a:pt x="3903979" y="2047878"/>
                  <a:pt x="3906831" y="2045596"/>
                </a:cubicBezTo>
                <a:cubicBezTo>
                  <a:pt x="3907971" y="2044455"/>
                  <a:pt x="3910253" y="2045026"/>
                  <a:pt x="3911393" y="2046737"/>
                </a:cubicBezTo>
                <a:cubicBezTo>
                  <a:pt x="3913104" y="2049018"/>
                  <a:pt x="3914816" y="2051300"/>
                  <a:pt x="3916526" y="2053581"/>
                </a:cubicBezTo>
                <a:cubicBezTo>
                  <a:pt x="3917668" y="2054722"/>
                  <a:pt x="3918808" y="2054722"/>
                  <a:pt x="3919378" y="2053581"/>
                </a:cubicBezTo>
                <a:cubicBezTo>
                  <a:pt x="3919949" y="2053010"/>
                  <a:pt x="3919949" y="2052440"/>
                  <a:pt x="3919949" y="2051870"/>
                </a:cubicBezTo>
                <a:cubicBezTo>
                  <a:pt x="3919378" y="2049588"/>
                  <a:pt x="3918808" y="2047307"/>
                  <a:pt x="3918808" y="2045026"/>
                </a:cubicBezTo>
                <a:cubicBezTo>
                  <a:pt x="3918238" y="2042744"/>
                  <a:pt x="3920519" y="2040463"/>
                  <a:pt x="3922800" y="2040463"/>
                </a:cubicBezTo>
                <a:cubicBezTo>
                  <a:pt x="3924512" y="2040463"/>
                  <a:pt x="3926223" y="2040463"/>
                  <a:pt x="3927934" y="2041033"/>
                </a:cubicBezTo>
                <a:cubicBezTo>
                  <a:pt x="3929645" y="2041033"/>
                  <a:pt x="3931356" y="2039892"/>
                  <a:pt x="3931356" y="2038181"/>
                </a:cubicBezTo>
                <a:cubicBezTo>
                  <a:pt x="3931356" y="2037041"/>
                  <a:pt x="3931927" y="2035899"/>
                  <a:pt x="3931927" y="2034759"/>
                </a:cubicBezTo>
                <a:cubicBezTo>
                  <a:pt x="3931356" y="2029625"/>
                  <a:pt x="3932497" y="2025633"/>
                  <a:pt x="3938201" y="2023922"/>
                </a:cubicBezTo>
                <a:cubicBezTo>
                  <a:pt x="3939911" y="2023352"/>
                  <a:pt x="3941053" y="2021640"/>
                  <a:pt x="3942193" y="2020500"/>
                </a:cubicBezTo>
                <a:cubicBezTo>
                  <a:pt x="3945045" y="2018218"/>
                  <a:pt x="3944475" y="2012514"/>
                  <a:pt x="3949038" y="2011374"/>
                </a:cubicBezTo>
                <a:cubicBezTo>
                  <a:pt x="3952460" y="2010804"/>
                  <a:pt x="3955312" y="2009092"/>
                  <a:pt x="3958164" y="2007381"/>
                </a:cubicBezTo>
                <a:cubicBezTo>
                  <a:pt x="3961016" y="2005100"/>
                  <a:pt x="3965578" y="2004529"/>
                  <a:pt x="3969001" y="2002818"/>
                </a:cubicBezTo>
                <a:cubicBezTo>
                  <a:pt x="3972993" y="2001107"/>
                  <a:pt x="3975845" y="2002818"/>
                  <a:pt x="3978127" y="2005670"/>
                </a:cubicBezTo>
                <a:cubicBezTo>
                  <a:pt x="3980978" y="2008522"/>
                  <a:pt x="3983260" y="2011944"/>
                  <a:pt x="3985541" y="2015366"/>
                </a:cubicBezTo>
                <a:cubicBezTo>
                  <a:pt x="3987252" y="2017078"/>
                  <a:pt x="3988964" y="2018218"/>
                  <a:pt x="3991245" y="2017078"/>
                </a:cubicBezTo>
                <a:cubicBezTo>
                  <a:pt x="3994667" y="2015936"/>
                  <a:pt x="3998090" y="2018218"/>
                  <a:pt x="4001512" y="2018218"/>
                </a:cubicBezTo>
                <a:cubicBezTo>
                  <a:pt x="4003793" y="2018218"/>
                  <a:pt x="4006645" y="2016507"/>
                  <a:pt x="4005504" y="2014226"/>
                </a:cubicBezTo>
                <a:cubicBezTo>
                  <a:pt x="4003793" y="2010804"/>
                  <a:pt x="4004363" y="2007381"/>
                  <a:pt x="4006645" y="2004529"/>
                </a:cubicBezTo>
                <a:cubicBezTo>
                  <a:pt x="4011208" y="1998825"/>
                  <a:pt x="4015201" y="1992551"/>
                  <a:pt x="4019763" y="1986848"/>
                </a:cubicBezTo>
                <a:cubicBezTo>
                  <a:pt x="4023186" y="1982856"/>
                  <a:pt x="4027178" y="1980004"/>
                  <a:pt x="4031741" y="1977722"/>
                </a:cubicBezTo>
                <a:cubicBezTo>
                  <a:pt x="4033452" y="1976582"/>
                  <a:pt x="4036304" y="1977152"/>
                  <a:pt x="4038586" y="1977152"/>
                </a:cubicBezTo>
                <a:cubicBezTo>
                  <a:pt x="4042578" y="1977152"/>
                  <a:pt x="4046571" y="1977152"/>
                  <a:pt x="4049993" y="1974870"/>
                </a:cubicBezTo>
                <a:cubicBezTo>
                  <a:pt x="4052275" y="1973730"/>
                  <a:pt x="4052845" y="1970878"/>
                  <a:pt x="4051133" y="1969167"/>
                </a:cubicBezTo>
                <a:cubicBezTo>
                  <a:pt x="4049423" y="1967455"/>
                  <a:pt x="4047711" y="1966315"/>
                  <a:pt x="4046001" y="1964603"/>
                </a:cubicBezTo>
                <a:cubicBezTo>
                  <a:pt x="4046001" y="1964603"/>
                  <a:pt x="4046001" y="1963463"/>
                  <a:pt x="4046001" y="1962893"/>
                </a:cubicBezTo>
                <a:cubicBezTo>
                  <a:pt x="4046001" y="1962322"/>
                  <a:pt x="4046571" y="1962322"/>
                  <a:pt x="4047141" y="1961751"/>
                </a:cubicBezTo>
                <a:cubicBezTo>
                  <a:pt x="4048282" y="1961751"/>
                  <a:pt x="4049423" y="1961181"/>
                  <a:pt x="4050563" y="1961751"/>
                </a:cubicBezTo>
                <a:cubicBezTo>
                  <a:pt x="4055126" y="1962893"/>
                  <a:pt x="4059119" y="1964603"/>
                  <a:pt x="4063112" y="1966885"/>
                </a:cubicBezTo>
                <a:cubicBezTo>
                  <a:pt x="4071096" y="1972018"/>
                  <a:pt x="4080223" y="1972589"/>
                  <a:pt x="4088778" y="1976011"/>
                </a:cubicBezTo>
                <a:cubicBezTo>
                  <a:pt x="4089919" y="1976582"/>
                  <a:pt x="4092200" y="1975440"/>
                  <a:pt x="4093341" y="1974870"/>
                </a:cubicBezTo>
                <a:cubicBezTo>
                  <a:pt x="4095052" y="1974300"/>
                  <a:pt x="4096763" y="1973159"/>
                  <a:pt x="4097904" y="1974300"/>
                </a:cubicBezTo>
                <a:cubicBezTo>
                  <a:pt x="4100756" y="1976582"/>
                  <a:pt x="4103037" y="1976011"/>
                  <a:pt x="4105889" y="1974300"/>
                </a:cubicBezTo>
                <a:cubicBezTo>
                  <a:pt x="4108741" y="1973159"/>
                  <a:pt x="4111593" y="1974300"/>
                  <a:pt x="4113874" y="1976011"/>
                </a:cubicBezTo>
                <a:cubicBezTo>
                  <a:pt x="4114445" y="1976582"/>
                  <a:pt x="4115585" y="1978292"/>
                  <a:pt x="4115015" y="1978863"/>
                </a:cubicBezTo>
                <a:cubicBezTo>
                  <a:pt x="4112733" y="1983426"/>
                  <a:pt x="4110452" y="1987989"/>
                  <a:pt x="4107600" y="1992551"/>
                </a:cubicBezTo>
                <a:cubicBezTo>
                  <a:pt x="4107030" y="1993693"/>
                  <a:pt x="4104748" y="1994833"/>
                  <a:pt x="4103608" y="1995403"/>
                </a:cubicBezTo>
                <a:cubicBezTo>
                  <a:pt x="4101896" y="1995974"/>
                  <a:pt x="4100186" y="1997115"/>
                  <a:pt x="4100186" y="1998825"/>
                </a:cubicBezTo>
                <a:cubicBezTo>
                  <a:pt x="4100186" y="2005100"/>
                  <a:pt x="4096763" y="2009663"/>
                  <a:pt x="4095052" y="2014796"/>
                </a:cubicBezTo>
                <a:cubicBezTo>
                  <a:pt x="4093911" y="2017648"/>
                  <a:pt x="4094482" y="2019929"/>
                  <a:pt x="4096763" y="2022211"/>
                </a:cubicBezTo>
                <a:cubicBezTo>
                  <a:pt x="4099044" y="2023922"/>
                  <a:pt x="4100756" y="2026203"/>
                  <a:pt x="4102467" y="2028485"/>
                </a:cubicBezTo>
                <a:cubicBezTo>
                  <a:pt x="4104748" y="2031337"/>
                  <a:pt x="4107030" y="2033048"/>
                  <a:pt x="4110452" y="2034759"/>
                </a:cubicBezTo>
                <a:cubicBezTo>
                  <a:pt x="4115585" y="2037041"/>
                  <a:pt x="4120719" y="2039322"/>
                  <a:pt x="4124711" y="2043885"/>
                </a:cubicBezTo>
                <a:cubicBezTo>
                  <a:pt x="4128133" y="2047878"/>
                  <a:pt x="4132126" y="2049018"/>
                  <a:pt x="4136689" y="2049588"/>
                </a:cubicBezTo>
                <a:cubicBezTo>
                  <a:pt x="4137830" y="2049588"/>
                  <a:pt x="4138970" y="2049588"/>
                  <a:pt x="4139541" y="2049588"/>
                </a:cubicBezTo>
                <a:cubicBezTo>
                  <a:pt x="4140111" y="2053010"/>
                  <a:pt x="4141822" y="2055862"/>
                  <a:pt x="4144104" y="2058144"/>
                </a:cubicBezTo>
                <a:cubicBezTo>
                  <a:pt x="4147526" y="2062137"/>
                  <a:pt x="4152659" y="2063848"/>
                  <a:pt x="4157793" y="2062707"/>
                </a:cubicBezTo>
                <a:cubicBezTo>
                  <a:pt x="4161215" y="2062137"/>
                  <a:pt x="4164067" y="2059855"/>
                  <a:pt x="4165778" y="2057003"/>
                </a:cubicBezTo>
                <a:cubicBezTo>
                  <a:pt x="4167489" y="2053010"/>
                  <a:pt x="4169200" y="2048448"/>
                  <a:pt x="4170341" y="2044455"/>
                </a:cubicBezTo>
                <a:cubicBezTo>
                  <a:pt x="4172622" y="2038181"/>
                  <a:pt x="4174334" y="2031337"/>
                  <a:pt x="4176044" y="2025063"/>
                </a:cubicBezTo>
                <a:cubicBezTo>
                  <a:pt x="4176615" y="2022211"/>
                  <a:pt x="4177185" y="2019359"/>
                  <a:pt x="4177185" y="2016507"/>
                </a:cubicBezTo>
                <a:cubicBezTo>
                  <a:pt x="4176615" y="2007952"/>
                  <a:pt x="4178326" y="1999396"/>
                  <a:pt x="4180608" y="1991411"/>
                </a:cubicBezTo>
                <a:cubicBezTo>
                  <a:pt x="4182318" y="1986848"/>
                  <a:pt x="4182318" y="1981144"/>
                  <a:pt x="4184600" y="1976582"/>
                </a:cubicBezTo>
                <a:cubicBezTo>
                  <a:pt x="4186881" y="1972018"/>
                  <a:pt x="4187452" y="1966885"/>
                  <a:pt x="4189733" y="1962322"/>
                </a:cubicBezTo>
                <a:cubicBezTo>
                  <a:pt x="4190303" y="1961181"/>
                  <a:pt x="4190874" y="1960041"/>
                  <a:pt x="4191445" y="1959471"/>
                </a:cubicBezTo>
                <a:cubicBezTo>
                  <a:pt x="4192015" y="1958900"/>
                  <a:pt x="4193726" y="1958329"/>
                  <a:pt x="4194296" y="1958900"/>
                </a:cubicBezTo>
                <a:cubicBezTo>
                  <a:pt x="4196007" y="1959471"/>
                  <a:pt x="4197719" y="1960611"/>
                  <a:pt x="4197719" y="1962322"/>
                </a:cubicBezTo>
                <a:cubicBezTo>
                  <a:pt x="4198859" y="1970307"/>
                  <a:pt x="4203993" y="1977152"/>
                  <a:pt x="4205704" y="1985137"/>
                </a:cubicBezTo>
                <a:cubicBezTo>
                  <a:pt x="4206844" y="1990841"/>
                  <a:pt x="4208556" y="1995974"/>
                  <a:pt x="4208556" y="2001677"/>
                </a:cubicBezTo>
                <a:cubicBezTo>
                  <a:pt x="4208556" y="2003389"/>
                  <a:pt x="4209126" y="2005100"/>
                  <a:pt x="4209126" y="2006811"/>
                </a:cubicBezTo>
                <a:cubicBezTo>
                  <a:pt x="4209696" y="2008522"/>
                  <a:pt x="4211978" y="2010804"/>
                  <a:pt x="4214260" y="2010233"/>
                </a:cubicBezTo>
                <a:cubicBezTo>
                  <a:pt x="4218252" y="2009663"/>
                  <a:pt x="4220533" y="2010233"/>
                  <a:pt x="4223385" y="2013085"/>
                </a:cubicBezTo>
                <a:cubicBezTo>
                  <a:pt x="4227378" y="2017078"/>
                  <a:pt x="4229659" y="2021070"/>
                  <a:pt x="4229089" y="2026774"/>
                </a:cubicBezTo>
                <a:cubicBezTo>
                  <a:pt x="4229089" y="2030767"/>
                  <a:pt x="4229659" y="2034759"/>
                  <a:pt x="4229659" y="2038751"/>
                </a:cubicBezTo>
                <a:cubicBezTo>
                  <a:pt x="4229089" y="2043885"/>
                  <a:pt x="4230229" y="2049018"/>
                  <a:pt x="4233081" y="2053581"/>
                </a:cubicBezTo>
                <a:cubicBezTo>
                  <a:pt x="4236503" y="2058714"/>
                  <a:pt x="4237645" y="2064989"/>
                  <a:pt x="4237074" y="2071263"/>
                </a:cubicBezTo>
                <a:cubicBezTo>
                  <a:pt x="4236503" y="2075825"/>
                  <a:pt x="4238215" y="2080388"/>
                  <a:pt x="4238785" y="2084381"/>
                </a:cubicBezTo>
                <a:cubicBezTo>
                  <a:pt x="4239355" y="2086662"/>
                  <a:pt x="4240496" y="2088944"/>
                  <a:pt x="4242778" y="2089514"/>
                </a:cubicBezTo>
                <a:cubicBezTo>
                  <a:pt x="4251904" y="2093507"/>
                  <a:pt x="4258178" y="2100922"/>
                  <a:pt x="4266733" y="2106055"/>
                </a:cubicBezTo>
                <a:cubicBezTo>
                  <a:pt x="4267874" y="2106625"/>
                  <a:pt x="4269585" y="2108907"/>
                  <a:pt x="4269585" y="2110047"/>
                </a:cubicBezTo>
                <a:cubicBezTo>
                  <a:pt x="4269585" y="2114611"/>
                  <a:pt x="4271296" y="2118603"/>
                  <a:pt x="4273577" y="2122596"/>
                </a:cubicBezTo>
                <a:cubicBezTo>
                  <a:pt x="4275859" y="2127158"/>
                  <a:pt x="4277000" y="2132292"/>
                  <a:pt x="4277000" y="2137425"/>
                </a:cubicBezTo>
                <a:cubicBezTo>
                  <a:pt x="4277000" y="2138566"/>
                  <a:pt x="4278141" y="2139707"/>
                  <a:pt x="4278711" y="2139707"/>
                </a:cubicBezTo>
                <a:cubicBezTo>
                  <a:pt x="4282133" y="2140847"/>
                  <a:pt x="4284985" y="2142559"/>
                  <a:pt x="4287837" y="2143699"/>
                </a:cubicBezTo>
                <a:cubicBezTo>
                  <a:pt x="4291259" y="2145411"/>
                  <a:pt x="4294111" y="2147692"/>
                  <a:pt x="4292970" y="2151114"/>
                </a:cubicBezTo>
                <a:cubicBezTo>
                  <a:pt x="4290688" y="2159670"/>
                  <a:pt x="4298103" y="2164232"/>
                  <a:pt x="4299815" y="2171077"/>
                </a:cubicBezTo>
                <a:cubicBezTo>
                  <a:pt x="4305519" y="2173929"/>
                  <a:pt x="4306659" y="2179633"/>
                  <a:pt x="4309511" y="2184766"/>
                </a:cubicBezTo>
                <a:cubicBezTo>
                  <a:pt x="4310081" y="2185907"/>
                  <a:pt x="4310651" y="2186477"/>
                  <a:pt x="4311222" y="2187618"/>
                </a:cubicBezTo>
                <a:cubicBezTo>
                  <a:pt x="4314644" y="2192751"/>
                  <a:pt x="4314644" y="2192751"/>
                  <a:pt x="4319778" y="2188188"/>
                </a:cubicBezTo>
                <a:cubicBezTo>
                  <a:pt x="4321488" y="2192181"/>
                  <a:pt x="4322059" y="2191610"/>
                  <a:pt x="4322630" y="2191610"/>
                </a:cubicBezTo>
                <a:close/>
                <a:moveTo>
                  <a:pt x="1378385" y="174786"/>
                </a:moveTo>
                <a:cubicBezTo>
                  <a:pt x="1378385" y="174786"/>
                  <a:pt x="1378956" y="174786"/>
                  <a:pt x="1378385" y="174786"/>
                </a:cubicBezTo>
                <a:cubicBezTo>
                  <a:pt x="1378956" y="174216"/>
                  <a:pt x="1378956" y="174216"/>
                  <a:pt x="1378956" y="174216"/>
                </a:cubicBezTo>
                <a:cubicBezTo>
                  <a:pt x="1378956" y="174786"/>
                  <a:pt x="1378956" y="174786"/>
                  <a:pt x="1378385" y="174786"/>
                </a:cubicBezTo>
                <a:cubicBezTo>
                  <a:pt x="1378956" y="174786"/>
                  <a:pt x="1378385" y="174786"/>
                  <a:pt x="1378385" y="174786"/>
                </a:cubicBezTo>
                <a:close/>
                <a:moveTo>
                  <a:pt x="1395497" y="123453"/>
                </a:moveTo>
                <a:cubicBezTo>
                  <a:pt x="1395497" y="123453"/>
                  <a:pt x="1395497" y="123453"/>
                  <a:pt x="1395497" y="123453"/>
                </a:cubicBezTo>
                <a:cubicBezTo>
                  <a:pt x="1395497" y="122883"/>
                  <a:pt x="1396067" y="122883"/>
                  <a:pt x="1396067" y="122883"/>
                </a:cubicBezTo>
                <a:cubicBezTo>
                  <a:pt x="1396067" y="122883"/>
                  <a:pt x="1396067" y="122883"/>
                  <a:pt x="1395497" y="123453"/>
                </a:cubicBezTo>
                <a:cubicBezTo>
                  <a:pt x="1396067" y="123453"/>
                  <a:pt x="1396067" y="123453"/>
                  <a:pt x="1395497" y="123453"/>
                </a:cubicBezTo>
                <a:close/>
                <a:moveTo>
                  <a:pt x="1397208" y="129157"/>
                </a:moveTo>
                <a:cubicBezTo>
                  <a:pt x="1395497" y="132579"/>
                  <a:pt x="1394926" y="135431"/>
                  <a:pt x="1396637" y="138853"/>
                </a:cubicBezTo>
                <a:cubicBezTo>
                  <a:pt x="1398348" y="143416"/>
                  <a:pt x="1398919" y="147409"/>
                  <a:pt x="1397208" y="151972"/>
                </a:cubicBezTo>
                <a:cubicBezTo>
                  <a:pt x="1396067" y="155964"/>
                  <a:pt x="1395497" y="159957"/>
                  <a:pt x="1394356" y="163379"/>
                </a:cubicBezTo>
                <a:cubicBezTo>
                  <a:pt x="1394356" y="164520"/>
                  <a:pt x="1393215" y="165090"/>
                  <a:pt x="1392074" y="165660"/>
                </a:cubicBezTo>
                <a:cubicBezTo>
                  <a:pt x="1388082" y="167371"/>
                  <a:pt x="1388652" y="170794"/>
                  <a:pt x="1388652" y="173646"/>
                </a:cubicBezTo>
                <a:cubicBezTo>
                  <a:pt x="1388652" y="173646"/>
                  <a:pt x="1388652" y="173646"/>
                  <a:pt x="1389223" y="173646"/>
                </a:cubicBezTo>
                <a:cubicBezTo>
                  <a:pt x="1390363" y="174786"/>
                  <a:pt x="1392074" y="176498"/>
                  <a:pt x="1393215" y="177638"/>
                </a:cubicBezTo>
                <a:cubicBezTo>
                  <a:pt x="1393786" y="178209"/>
                  <a:pt x="1393786" y="178209"/>
                  <a:pt x="1394356" y="178779"/>
                </a:cubicBezTo>
                <a:cubicBezTo>
                  <a:pt x="1395497" y="179349"/>
                  <a:pt x="1397208" y="179920"/>
                  <a:pt x="1398348" y="180490"/>
                </a:cubicBezTo>
                <a:cubicBezTo>
                  <a:pt x="1398919" y="180490"/>
                  <a:pt x="1399489" y="180490"/>
                  <a:pt x="1400060" y="180490"/>
                </a:cubicBezTo>
                <a:cubicBezTo>
                  <a:pt x="1400060" y="180490"/>
                  <a:pt x="1400060" y="181060"/>
                  <a:pt x="1400060" y="181060"/>
                </a:cubicBezTo>
                <a:cubicBezTo>
                  <a:pt x="1400630" y="181631"/>
                  <a:pt x="1401771" y="181631"/>
                  <a:pt x="1402341" y="182201"/>
                </a:cubicBezTo>
                <a:cubicBezTo>
                  <a:pt x="1402912" y="182201"/>
                  <a:pt x="1402912" y="182771"/>
                  <a:pt x="1402912" y="183342"/>
                </a:cubicBezTo>
                <a:cubicBezTo>
                  <a:pt x="1402912" y="183912"/>
                  <a:pt x="1402341" y="184482"/>
                  <a:pt x="1402341" y="184482"/>
                </a:cubicBezTo>
                <a:cubicBezTo>
                  <a:pt x="1401200" y="185053"/>
                  <a:pt x="1400060" y="185053"/>
                  <a:pt x="1400060" y="183342"/>
                </a:cubicBezTo>
                <a:cubicBezTo>
                  <a:pt x="1400060" y="182771"/>
                  <a:pt x="1400060" y="181631"/>
                  <a:pt x="1400060" y="181060"/>
                </a:cubicBezTo>
                <a:cubicBezTo>
                  <a:pt x="1400060" y="181060"/>
                  <a:pt x="1399489" y="181060"/>
                  <a:pt x="1399489" y="181060"/>
                </a:cubicBezTo>
                <a:cubicBezTo>
                  <a:pt x="1398919" y="181060"/>
                  <a:pt x="1398919" y="180490"/>
                  <a:pt x="1398348" y="180490"/>
                </a:cubicBezTo>
                <a:cubicBezTo>
                  <a:pt x="1396637" y="180490"/>
                  <a:pt x="1395497" y="179920"/>
                  <a:pt x="1394356" y="178779"/>
                </a:cubicBezTo>
                <a:cubicBezTo>
                  <a:pt x="1393786" y="178779"/>
                  <a:pt x="1393215" y="178209"/>
                  <a:pt x="1392645" y="178209"/>
                </a:cubicBezTo>
                <a:cubicBezTo>
                  <a:pt x="1391504" y="177068"/>
                  <a:pt x="1389793" y="175357"/>
                  <a:pt x="1388652" y="174216"/>
                </a:cubicBezTo>
                <a:cubicBezTo>
                  <a:pt x="1388652" y="174216"/>
                  <a:pt x="1388652" y="174216"/>
                  <a:pt x="1388652" y="173646"/>
                </a:cubicBezTo>
                <a:cubicBezTo>
                  <a:pt x="1385230" y="173646"/>
                  <a:pt x="1381808" y="174216"/>
                  <a:pt x="1378385" y="174216"/>
                </a:cubicBezTo>
                <a:cubicBezTo>
                  <a:pt x="1376674" y="175357"/>
                  <a:pt x="1374963" y="175927"/>
                  <a:pt x="1372682" y="176498"/>
                </a:cubicBezTo>
                <a:cubicBezTo>
                  <a:pt x="1368690" y="177068"/>
                  <a:pt x="1365267" y="177638"/>
                  <a:pt x="1361274" y="177638"/>
                </a:cubicBezTo>
                <a:cubicBezTo>
                  <a:pt x="1359563" y="183912"/>
                  <a:pt x="1356141" y="188475"/>
                  <a:pt x="1351008" y="191898"/>
                </a:cubicBezTo>
                <a:cubicBezTo>
                  <a:pt x="1347586" y="194179"/>
                  <a:pt x="1346445" y="198171"/>
                  <a:pt x="1345304" y="202164"/>
                </a:cubicBezTo>
                <a:cubicBezTo>
                  <a:pt x="1344734" y="203875"/>
                  <a:pt x="1347015" y="206727"/>
                  <a:pt x="1348727" y="207297"/>
                </a:cubicBezTo>
                <a:cubicBezTo>
                  <a:pt x="1349867" y="207297"/>
                  <a:pt x="1351008" y="207297"/>
                  <a:pt x="1352149" y="207868"/>
                </a:cubicBezTo>
                <a:cubicBezTo>
                  <a:pt x="1357282" y="208438"/>
                  <a:pt x="1358993" y="210149"/>
                  <a:pt x="1358993" y="215283"/>
                </a:cubicBezTo>
                <a:cubicBezTo>
                  <a:pt x="1358993" y="217564"/>
                  <a:pt x="1359563" y="219845"/>
                  <a:pt x="1358993" y="222127"/>
                </a:cubicBezTo>
                <a:cubicBezTo>
                  <a:pt x="1358423" y="224979"/>
                  <a:pt x="1357852" y="227831"/>
                  <a:pt x="1355571" y="229542"/>
                </a:cubicBezTo>
                <a:cubicBezTo>
                  <a:pt x="1355001" y="230112"/>
                  <a:pt x="1354430" y="230112"/>
                  <a:pt x="1353860" y="230112"/>
                </a:cubicBezTo>
                <a:cubicBezTo>
                  <a:pt x="1353289" y="230112"/>
                  <a:pt x="1352719" y="230112"/>
                  <a:pt x="1352719" y="229542"/>
                </a:cubicBezTo>
                <a:cubicBezTo>
                  <a:pt x="1352149" y="225549"/>
                  <a:pt x="1351578" y="221556"/>
                  <a:pt x="1350438" y="218134"/>
                </a:cubicBezTo>
                <a:cubicBezTo>
                  <a:pt x="1349867" y="216423"/>
                  <a:pt x="1348156" y="214142"/>
                  <a:pt x="1345875" y="213571"/>
                </a:cubicBezTo>
                <a:cubicBezTo>
                  <a:pt x="1342452" y="211860"/>
                  <a:pt x="1338460" y="211860"/>
                  <a:pt x="1334467" y="213571"/>
                </a:cubicBezTo>
                <a:cubicBezTo>
                  <a:pt x="1333327" y="214142"/>
                  <a:pt x="1332756" y="214712"/>
                  <a:pt x="1332186" y="215853"/>
                </a:cubicBezTo>
                <a:cubicBezTo>
                  <a:pt x="1331616" y="217564"/>
                  <a:pt x="1331045" y="219275"/>
                  <a:pt x="1331045" y="220416"/>
                </a:cubicBezTo>
                <a:cubicBezTo>
                  <a:pt x="1330475" y="227260"/>
                  <a:pt x="1332756" y="233534"/>
                  <a:pt x="1333327" y="239808"/>
                </a:cubicBezTo>
                <a:cubicBezTo>
                  <a:pt x="1333327" y="239808"/>
                  <a:pt x="1333897" y="239808"/>
                  <a:pt x="1333897" y="239808"/>
                </a:cubicBezTo>
                <a:lnTo>
                  <a:pt x="1333327" y="240379"/>
                </a:lnTo>
                <a:cubicBezTo>
                  <a:pt x="1333327" y="240379"/>
                  <a:pt x="1333327" y="240379"/>
                  <a:pt x="1333327" y="239808"/>
                </a:cubicBezTo>
                <a:cubicBezTo>
                  <a:pt x="1331616" y="239808"/>
                  <a:pt x="1329904" y="240379"/>
                  <a:pt x="1328764" y="240379"/>
                </a:cubicBezTo>
                <a:cubicBezTo>
                  <a:pt x="1318497" y="238097"/>
                  <a:pt x="1309941" y="241519"/>
                  <a:pt x="1301386" y="246653"/>
                </a:cubicBezTo>
                <a:cubicBezTo>
                  <a:pt x="1300815" y="247223"/>
                  <a:pt x="1300245" y="247223"/>
                  <a:pt x="1299675" y="247223"/>
                </a:cubicBezTo>
                <a:cubicBezTo>
                  <a:pt x="1298534" y="248364"/>
                  <a:pt x="1296823" y="249505"/>
                  <a:pt x="1295682" y="250645"/>
                </a:cubicBezTo>
                <a:cubicBezTo>
                  <a:pt x="1293401" y="252357"/>
                  <a:pt x="1292830" y="250075"/>
                  <a:pt x="1291690" y="249505"/>
                </a:cubicBezTo>
                <a:cubicBezTo>
                  <a:pt x="1288838" y="247794"/>
                  <a:pt x="1287126" y="247223"/>
                  <a:pt x="1285986" y="248934"/>
                </a:cubicBezTo>
                <a:cubicBezTo>
                  <a:pt x="1284275" y="252357"/>
                  <a:pt x="1284275" y="258060"/>
                  <a:pt x="1287126" y="259771"/>
                </a:cubicBezTo>
                <a:cubicBezTo>
                  <a:pt x="1292260" y="263764"/>
                  <a:pt x="1297964" y="268327"/>
                  <a:pt x="1304238" y="270608"/>
                </a:cubicBezTo>
                <a:cubicBezTo>
                  <a:pt x="1311082" y="272890"/>
                  <a:pt x="1317356" y="276882"/>
                  <a:pt x="1324200" y="280305"/>
                </a:cubicBezTo>
                <a:cubicBezTo>
                  <a:pt x="1325912" y="280875"/>
                  <a:pt x="1327052" y="282016"/>
                  <a:pt x="1328764" y="282586"/>
                </a:cubicBezTo>
                <a:cubicBezTo>
                  <a:pt x="1331045" y="283727"/>
                  <a:pt x="1334467" y="283157"/>
                  <a:pt x="1336178" y="280305"/>
                </a:cubicBezTo>
                <a:cubicBezTo>
                  <a:pt x="1336749" y="279734"/>
                  <a:pt x="1337319" y="278593"/>
                  <a:pt x="1337889" y="278023"/>
                </a:cubicBezTo>
                <a:cubicBezTo>
                  <a:pt x="1337889" y="278023"/>
                  <a:pt x="1337889" y="278023"/>
                  <a:pt x="1337889" y="278023"/>
                </a:cubicBezTo>
                <a:lnTo>
                  <a:pt x="1337319" y="277453"/>
                </a:lnTo>
                <a:lnTo>
                  <a:pt x="1337889" y="277453"/>
                </a:lnTo>
                <a:cubicBezTo>
                  <a:pt x="1337889" y="277453"/>
                  <a:pt x="1337889" y="277453"/>
                  <a:pt x="1337889" y="278023"/>
                </a:cubicBezTo>
                <a:cubicBezTo>
                  <a:pt x="1340741" y="277453"/>
                  <a:pt x="1343023" y="276312"/>
                  <a:pt x="1345875" y="278593"/>
                </a:cubicBezTo>
                <a:cubicBezTo>
                  <a:pt x="1351578" y="282586"/>
                  <a:pt x="1357852" y="284868"/>
                  <a:pt x="1364697" y="283727"/>
                </a:cubicBezTo>
                <a:cubicBezTo>
                  <a:pt x="1365838" y="283727"/>
                  <a:pt x="1366978" y="284297"/>
                  <a:pt x="1368119" y="284297"/>
                </a:cubicBezTo>
                <a:cubicBezTo>
                  <a:pt x="1370971" y="284868"/>
                  <a:pt x="1372112" y="286579"/>
                  <a:pt x="1372682" y="290001"/>
                </a:cubicBezTo>
                <a:cubicBezTo>
                  <a:pt x="1372682" y="290571"/>
                  <a:pt x="1372682" y="291142"/>
                  <a:pt x="1372682" y="291712"/>
                </a:cubicBezTo>
                <a:cubicBezTo>
                  <a:pt x="1372682" y="293993"/>
                  <a:pt x="1374963" y="296275"/>
                  <a:pt x="1377245" y="295704"/>
                </a:cubicBezTo>
                <a:cubicBezTo>
                  <a:pt x="1381237" y="294564"/>
                  <a:pt x="1384660" y="293993"/>
                  <a:pt x="1388652" y="292853"/>
                </a:cubicBezTo>
                <a:cubicBezTo>
                  <a:pt x="1391504" y="292282"/>
                  <a:pt x="1393786" y="290001"/>
                  <a:pt x="1396637" y="290571"/>
                </a:cubicBezTo>
                <a:cubicBezTo>
                  <a:pt x="1402912" y="291142"/>
                  <a:pt x="1406904" y="286579"/>
                  <a:pt x="1410897" y="282586"/>
                </a:cubicBezTo>
                <a:cubicBezTo>
                  <a:pt x="1411467" y="282016"/>
                  <a:pt x="1411467" y="281445"/>
                  <a:pt x="1411467" y="280875"/>
                </a:cubicBezTo>
                <a:cubicBezTo>
                  <a:pt x="1414319" y="276312"/>
                  <a:pt x="1413178" y="272890"/>
                  <a:pt x="1407475" y="270038"/>
                </a:cubicBezTo>
                <a:cubicBezTo>
                  <a:pt x="1405763" y="269468"/>
                  <a:pt x="1404052" y="268897"/>
                  <a:pt x="1404052" y="267186"/>
                </a:cubicBezTo>
                <a:cubicBezTo>
                  <a:pt x="1403482" y="264905"/>
                  <a:pt x="1404623" y="262623"/>
                  <a:pt x="1406334" y="260912"/>
                </a:cubicBezTo>
                <a:cubicBezTo>
                  <a:pt x="1407475" y="259771"/>
                  <a:pt x="1408615" y="258630"/>
                  <a:pt x="1410326" y="258060"/>
                </a:cubicBezTo>
                <a:cubicBezTo>
                  <a:pt x="1413748" y="256349"/>
                  <a:pt x="1417171" y="254638"/>
                  <a:pt x="1421163" y="252927"/>
                </a:cubicBezTo>
                <a:cubicBezTo>
                  <a:pt x="1425156" y="250645"/>
                  <a:pt x="1428578" y="247794"/>
                  <a:pt x="1429719" y="243231"/>
                </a:cubicBezTo>
                <a:cubicBezTo>
                  <a:pt x="1430289" y="242090"/>
                  <a:pt x="1430289" y="240949"/>
                  <a:pt x="1430859" y="239808"/>
                </a:cubicBezTo>
                <a:cubicBezTo>
                  <a:pt x="1430859" y="239238"/>
                  <a:pt x="1431430" y="238668"/>
                  <a:pt x="1431430" y="238097"/>
                </a:cubicBezTo>
                <a:cubicBezTo>
                  <a:pt x="1432571" y="235816"/>
                  <a:pt x="1434282" y="234105"/>
                  <a:pt x="1436563" y="235245"/>
                </a:cubicBezTo>
                <a:cubicBezTo>
                  <a:pt x="1442267" y="237527"/>
                  <a:pt x="1447971" y="235816"/>
                  <a:pt x="1453104" y="235816"/>
                </a:cubicBezTo>
                <a:cubicBezTo>
                  <a:pt x="1455385" y="235816"/>
                  <a:pt x="1457097" y="232394"/>
                  <a:pt x="1455956" y="229542"/>
                </a:cubicBezTo>
                <a:cubicBezTo>
                  <a:pt x="1455385" y="228401"/>
                  <a:pt x="1455385" y="227831"/>
                  <a:pt x="1454815" y="226690"/>
                </a:cubicBezTo>
                <a:cubicBezTo>
                  <a:pt x="1454815" y="226690"/>
                  <a:pt x="1454245" y="226690"/>
                  <a:pt x="1454245" y="226690"/>
                </a:cubicBezTo>
                <a:cubicBezTo>
                  <a:pt x="1454245" y="226690"/>
                  <a:pt x="1453674" y="226120"/>
                  <a:pt x="1453674" y="226120"/>
                </a:cubicBezTo>
                <a:cubicBezTo>
                  <a:pt x="1453104" y="226120"/>
                  <a:pt x="1452533" y="226120"/>
                  <a:pt x="1451393" y="226120"/>
                </a:cubicBezTo>
                <a:cubicBezTo>
                  <a:pt x="1452533" y="224979"/>
                  <a:pt x="1453104" y="225549"/>
                  <a:pt x="1453674" y="226120"/>
                </a:cubicBezTo>
                <a:cubicBezTo>
                  <a:pt x="1454245" y="226120"/>
                  <a:pt x="1454245" y="226120"/>
                  <a:pt x="1454815" y="226120"/>
                </a:cubicBezTo>
                <a:cubicBezTo>
                  <a:pt x="1454815" y="226120"/>
                  <a:pt x="1454815" y="226690"/>
                  <a:pt x="1454815" y="226690"/>
                </a:cubicBezTo>
                <a:cubicBezTo>
                  <a:pt x="1459949" y="227831"/>
                  <a:pt x="1464511" y="226120"/>
                  <a:pt x="1467363" y="221556"/>
                </a:cubicBezTo>
                <a:cubicBezTo>
                  <a:pt x="1469074" y="219275"/>
                  <a:pt x="1470785" y="216994"/>
                  <a:pt x="1472496" y="215283"/>
                </a:cubicBezTo>
                <a:cubicBezTo>
                  <a:pt x="1474778" y="213571"/>
                  <a:pt x="1475919" y="211290"/>
                  <a:pt x="1477630" y="209009"/>
                </a:cubicBezTo>
                <a:cubicBezTo>
                  <a:pt x="1479911" y="206157"/>
                  <a:pt x="1479911" y="202734"/>
                  <a:pt x="1477630" y="199883"/>
                </a:cubicBezTo>
                <a:cubicBezTo>
                  <a:pt x="1475919" y="197601"/>
                  <a:pt x="1474778" y="195890"/>
                  <a:pt x="1474778" y="193038"/>
                </a:cubicBezTo>
                <a:cubicBezTo>
                  <a:pt x="1474778" y="193038"/>
                  <a:pt x="1474778" y="193038"/>
                  <a:pt x="1474208" y="193038"/>
                </a:cubicBezTo>
                <a:cubicBezTo>
                  <a:pt x="1473637" y="193038"/>
                  <a:pt x="1473637" y="192468"/>
                  <a:pt x="1473067" y="192468"/>
                </a:cubicBezTo>
                <a:cubicBezTo>
                  <a:pt x="1473637" y="192468"/>
                  <a:pt x="1474208" y="192468"/>
                  <a:pt x="1474208" y="192468"/>
                </a:cubicBezTo>
                <a:cubicBezTo>
                  <a:pt x="1474208" y="192468"/>
                  <a:pt x="1474208" y="193038"/>
                  <a:pt x="1474208" y="193038"/>
                </a:cubicBezTo>
                <a:cubicBezTo>
                  <a:pt x="1476489" y="194179"/>
                  <a:pt x="1479341" y="195320"/>
                  <a:pt x="1481622" y="195890"/>
                </a:cubicBezTo>
                <a:cubicBezTo>
                  <a:pt x="1484474" y="197031"/>
                  <a:pt x="1487326" y="195320"/>
                  <a:pt x="1487326" y="191898"/>
                </a:cubicBezTo>
                <a:cubicBezTo>
                  <a:pt x="1487896" y="189046"/>
                  <a:pt x="1487326" y="186194"/>
                  <a:pt x="1484474" y="184482"/>
                </a:cubicBezTo>
                <a:cubicBezTo>
                  <a:pt x="1482763" y="183342"/>
                  <a:pt x="1480482" y="182771"/>
                  <a:pt x="1478200" y="182201"/>
                </a:cubicBezTo>
                <a:cubicBezTo>
                  <a:pt x="1477630" y="182201"/>
                  <a:pt x="1477060" y="181631"/>
                  <a:pt x="1476489" y="181060"/>
                </a:cubicBezTo>
                <a:cubicBezTo>
                  <a:pt x="1477060" y="180490"/>
                  <a:pt x="1477630" y="179349"/>
                  <a:pt x="1478771" y="178779"/>
                </a:cubicBezTo>
                <a:cubicBezTo>
                  <a:pt x="1480482" y="178209"/>
                  <a:pt x="1482193" y="177068"/>
                  <a:pt x="1483333" y="177638"/>
                </a:cubicBezTo>
                <a:cubicBezTo>
                  <a:pt x="1488467" y="178779"/>
                  <a:pt x="1493600" y="178209"/>
                  <a:pt x="1498734" y="178209"/>
                </a:cubicBezTo>
                <a:cubicBezTo>
                  <a:pt x="1502156" y="178209"/>
                  <a:pt x="1503867" y="176498"/>
                  <a:pt x="1504437" y="173075"/>
                </a:cubicBezTo>
                <a:cubicBezTo>
                  <a:pt x="1504437" y="171935"/>
                  <a:pt x="1505007" y="170794"/>
                  <a:pt x="1505578" y="169653"/>
                </a:cubicBezTo>
                <a:cubicBezTo>
                  <a:pt x="1506148" y="170223"/>
                  <a:pt x="1507289" y="170794"/>
                  <a:pt x="1507859" y="171364"/>
                </a:cubicBezTo>
                <a:cubicBezTo>
                  <a:pt x="1509000" y="171935"/>
                  <a:pt x="1509570" y="172505"/>
                  <a:pt x="1510711" y="173075"/>
                </a:cubicBezTo>
                <a:cubicBezTo>
                  <a:pt x="1518126" y="177068"/>
                  <a:pt x="1523259" y="175927"/>
                  <a:pt x="1528393" y="169653"/>
                </a:cubicBezTo>
                <a:cubicBezTo>
                  <a:pt x="1534096" y="162809"/>
                  <a:pt x="1540370" y="156535"/>
                  <a:pt x="1548356" y="151972"/>
                </a:cubicBezTo>
                <a:cubicBezTo>
                  <a:pt x="1552348" y="149690"/>
                  <a:pt x="1556341" y="147979"/>
                  <a:pt x="1559192" y="144557"/>
                </a:cubicBezTo>
                <a:cubicBezTo>
                  <a:pt x="1560903" y="142275"/>
                  <a:pt x="1563755" y="141135"/>
                  <a:pt x="1566607" y="140564"/>
                </a:cubicBezTo>
                <a:cubicBezTo>
                  <a:pt x="1575163" y="137713"/>
                  <a:pt x="1582578" y="132009"/>
                  <a:pt x="1592274" y="130868"/>
                </a:cubicBezTo>
                <a:cubicBezTo>
                  <a:pt x="1600259" y="126305"/>
                  <a:pt x="1607674" y="121742"/>
                  <a:pt x="1615659" y="117179"/>
                </a:cubicBezTo>
                <a:cubicBezTo>
                  <a:pt x="1616800" y="116609"/>
                  <a:pt x="1617370" y="114327"/>
                  <a:pt x="1617940" y="112616"/>
                </a:cubicBezTo>
                <a:cubicBezTo>
                  <a:pt x="1618511" y="110905"/>
                  <a:pt x="1617370" y="109764"/>
                  <a:pt x="1613377" y="108624"/>
                </a:cubicBezTo>
                <a:cubicBezTo>
                  <a:pt x="1611096" y="108053"/>
                  <a:pt x="1609385" y="106912"/>
                  <a:pt x="1607104" y="106342"/>
                </a:cubicBezTo>
                <a:cubicBezTo>
                  <a:pt x="1607104" y="106342"/>
                  <a:pt x="1607104" y="106342"/>
                  <a:pt x="1607104" y="106912"/>
                </a:cubicBezTo>
                <a:lnTo>
                  <a:pt x="1606533" y="107483"/>
                </a:lnTo>
                <a:lnTo>
                  <a:pt x="1607104" y="106342"/>
                </a:lnTo>
                <a:cubicBezTo>
                  <a:pt x="1607104" y="106342"/>
                  <a:pt x="1607104" y="106342"/>
                  <a:pt x="1607104" y="106342"/>
                </a:cubicBezTo>
                <a:cubicBezTo>
                  <a:pt x="1607674" y="104631"/>
                  <a:pt x="1608244" y="102920"/>
                  <a:pt x="1611666" y="102350"/>
                </a:cubicBezTo>
                <a:cubicBezTo>
                  <a:pt x="1620222" y="101779"/>
                  <a:pt x="1628207" y="101209"/>
                  <a:pt x="1636763" y="100068"/>
                </a:cubicBezTo>
                <a:cubicBezTo>
                  <a:pt x="1644748" y="96075"/>
                  <a:pt x="1652733" y="92083"/>
                  <a:pt x="1660718" y="87520"/>
                </a:cubicBezTo>
                <a:cubicBezTo>
                  <a:pt x="1661859" y="86950"/>
                  <a:pt x="1663000" y="86379"/>
                  <a:pt x="1663570" y="85809"/>
                </a:cubicBezTo>
                <a:cubicBezTo>
                  <a:pt x="1665281" y="83527"/>
                  <a:pt x="1667563" y="81816"/>
                  <a:pt x="1668703" y="78964"/>
                </a:cubicBezTo>
                <a:cubicBezTo>
                  <a:pt x="1669844" y="76112"/>
                  <a:pt x="1670414" y="72120"/>
                  <a:pt x="1670414" y="69268"/>
                </a:cubicBezTo>
                <a:cubicBezTo>
                  <a:pt x="1670414" y="65846"/>
                  <a:pt x="1668703" y="62424"/>
                  <a:pt x="1665281" y="61283"/>
                </a:cubicBezTo>
                <a:cubicBezTo>
                  <a:pt x="1663000" y="60713"/>
                  <a:pt x="1661859" y="59001"/>
                  <a:pt x="1661859" y="56150"/>
                </a:cubicBezTo>
                <a:cubicBezTo>
                  <a:pt x="1662429" y="52157"/>
                  <a:pt x="1662429" y="48165"/>
                  <a:pt x="1662429" y="44172"/>
                </a:cubicBezTo>
                <a:cubicBezTo>
                  <a:pt x="1662429" y="43031"/>
                  <a:pt x="1661289" y="41890"/>
                  <a:pt x="1660718" y="41320"/>
                </a:cubicBezTo>
                <a:cubicBezTo>
                  <a:pt x="1657296" y="39609"/>
                  <a:pt x="1653303" y="38468"/>
                  <a:pt x="1649311" y="37898"/>
                </a:cubicBezTo>
                <a:cubicBezTo>
                  <a:pt x="1645889" y="36757"/>
                  <a:pt x="1643037" y="37327"/>
                  <a:pt x="1639615" y="39038"/>
                </a:cubicBezTo>
                <a:cubicBezTo>
                  <a:pt x="1638474" y="39609"/>
                  <a:pt x="1637333" y="40179"/>
                  <a:pt x="1636192" y="40179"/>
                </a:cubicBezTo>
                <a:cubicBezTo>
                  <a:pt x="1636192" y="40179"/>
                  <a:pt x="1635622" y="40750"/>
                  <a:pt x="1635622" y="40750"/>
                </a:cubicBezTo>
                <a:cubicBezTo>
                  <a:pt x="1635051" y="40750"/>
                  <a:pt x="1635051" y="40750"/>
                  <a:pt x="1634481" y="40750"/>
                </a:cubicBezTo>
                <a:cubicBezTo>
                  <a:pt x="1633911" y="41320"/>
                  <a:pt x="1633340" y="41890"/>
                  <a:pt x="1632770" y="42461"/>
                </a:cubicBezTo>
                <a:cubicBezTo>
                  <a:pt x="1632770" y="42461"/>
                  <a:pt x="1632200" y="42461"/>
                  <a:pt x="1631629" y="41890"/>
                </a:cubicBezTo>
                <a:cubicBezTo>
                  <a:pt x="1632200" y="40750"/>
                  <a:pt x="1633340" y="40750"/>
                  <a:pt x="1634481" y="40750"/>
                </a:cubicBezTo>
                <a:cubicBezTo>
                  <a:pt x="1634481" y="40750"/>
                  <a:pt x="1635051" y="40179"/>
                  <a:pt x="1635051" y="40179"/>
                </a:cubicBezTo>
                <a:cubicBezTo>
                  <a:pt x="1635622" y="40179"/>
                  <a:pt x="1635622" y="40179"/>
                  <a:pt x="1636192" y="40179"/>
                </a:cubicBezTo>
                <a:cubicBezTo>
                  <a:pt x="1637903" y="38468"/>
                  <a:pt x="1639615" y="36757"/>
                  <a:pt x="1641326" y="35046"/>
                </a:cubicBezTo>
                <a:cubicBezTo>
                  <a:pt x="1643607" y="32765"/>
                  <a:pt x="1644178" y="32194"/>
                  <a:pt x="1641326" y="29913"/>
                </a:cubicBezTo>
                <a:cubicBezTo>
                  <a:pt x="1640185" y="29342"/>
                  <a:pt x="1639615" y="28772"/>
                  <a:pt x="1638474" y="27631"/>
                </a:cubicBezTo>
                <a:cubicBezTo>
                  <a:pt x="1637903" y="27061"/>
                  <a:pt x="1637333" y="27061"/>
                  <a:pt x="1636763" y="27061"/>
                </a:cubicBezTo>
                <a:cubicBezTo>
                  <a:pt x="1632200" y="26491"/>
                  <a:pt x="1628778" y="23068"/>
                  <a:pt x="1624215" y="22498"/>
                </a:cubicBezTo>
                <a:cubicBezTo>
                  <a:pt x="1620792" y="21927"/>
                  <a:pt x="1619081" y="20216"/>
                  <a:pt x="1618511" y="17364"/>
                </a:cubicBezTo>
                <a:cubicBezTo>
                  <a:pt x="1617940" y="15083"/>
                  <a:pt x="1615659" y="13942"/>
                  <a:pt x="1613377" y="13372"/>
                </a:cubicBezTo>
                <a:cubicBezTo>
                  <a:pt x="1608815" y="12231"/>
                  <a:pt x="1604252" y="12231"/>
                  <a:pt x="1600259" y="10520"/>
                </a:cubicBezTo>
                <a:cubicBezTo>
                  <a:pt x="1595696" y="8809"/>
                  <a:pt x="1591704" y="9380"/>
                  <a:pt x="1587141" y="11661"/>
                </a:cubicBezTo>
                <a:cubicBezTo>
                  <a:pt x="1584289" y="13372"/>
                  <a:pt x="1582578" y="11661"/>
                  <a:pt x="1582007" y="7668"/>
                </a:cubicBezTo>
                <a:cubicBezTo>
                  <a:pt x="1582007" y="6528"/>
                  <a:pt x="1582578" y="4816"/>
                  <a:pt x="1581437" y="4816"/>
                </a:cubicBezTo>
                <a:cubicBezTo>
                  <a:pt x="1575163" y="3105"/>
                  <a:pt x="1569459" y="1964"/>
                  <a:pt x="1563185" y="253"/>
                </a:cubicBezTo>
                <a:cubicBezTo>
                  <a:pt x="1560903" y="-317"/>
                  <a:pt x="1558622" y="253"/>
                  <a:pt x="1556341" y="253"/>
                </a:cubicBezTo>
                <a:cubicBezTo>
                  <a:pt x="1554059" y="253"/>
                  <a:pt x="1552348" y="2535"/>
                  <a:pt x="1551778" y="4816"/>
                </a:cubicBezTo>
                <a:cubicBezTo>
                  <a:pt x="1551208" y="8809"/>
                  <a:pt x="1551208" y="12802"/>
                  <a:pt x="1550637" y="16794"/>
                </a:cubicBezTo>
                <a:cubicBezTo>
                  <a:pt x="1550637" y="17364"/>
                  <a:pt x="1550067" y="17935"/>
                  <a:pt x="1549496" y="17935"/>
                </a:cubicBezTo>
                <a:cubicBezTo>
                  <a:pt x="1548356" y="18505"/>
                  <a:pt x="1547215" y="17935"/>
                  <a:pt x="1547215" y="16794"/>
                </a:cubicBezTo>
                <a:cubicBezTo>
                  <a:pt x="1546644" y="15083"/>
                  <a:pt x="1547215" y="13372"/>
                  <a:pt x="1546644" y="11661"/>
                </a:cubicBezTo>
                <a:cubicBezTo>
                  <a:pt x="1546644" y="11091"/>
                  <a:pt x="1546644" y="10520"/>
                  <a:pt x="1546644" y="9950"/>
                </a:cubicBezTo>
                <a:cubicBezTo>
                  <a:pt x="1546074" y="9380"/>
                  <a:pt x="1544933" y="8239"/>
                  <a:pt x="1543792" y="8239"/>
                </a:cubicBezTo>
                <a:cubicBezTo>
                  <a:pt x="1538659" y="8809"/>
                  <a:pt x="1536948" y="5387"/>
                  <a:pt x="1534096" y="2535"/>
                </a:cubicBezTo>
                <a:cubicBezTo>
                  <a:pt x="1531815" y="253"/>
                  <a:pt x="1528963" y="253"/>
                  <a:pt x="1526111" y="1394"/>
                </a:cubicBezTo>
                <a:cubicBezTo>
                  <a:pt x="1523259" y="2535"/>
                  <a:pt x="1521548" y="4816"/>
                  <a:pt x="1521548" y="8239"/>
                </a:cubicBezTo>
                <a:cubicBezTo>
                  <a:pt x="1521548" y="10520"/>
                  <a:pt x="1522118" y="12802"/>
                  <a:pt x="1522689" y="15083"/>
                </a:cubicBezTo>
                <a:cubicBezTo>
                  <a:pt x="1522689" y="15653"/>
                  <a:pt x="1522118" y="16224"/>
                  <a:pt x="1521548" y="16224"/>
                </a:cubicBezTo>
                <a:cubicBezTo>
                  <a:pt x="1520978" y="16224"/>
                  <a:pt x="1520407" y="16224"/>
                  <a:pt x="1519837" y="16224"/>
                </a:cubicBezTo>
                <a:cubicBezTo>
                  <a:pt x="1518126" y="13372"/>
                  <a:pt x="1516985" y="9950"/>
                  <a:pt x="1515274" y="7098"/>
                </a:cubicBezTo>
                <a:cubicBezTo>
                  <a:pt x="1513563" y="3676"/>
                  <a:pt x="1509000" y="4246"/>
                  <a:pt x="1507289" y="7668"/>
                </a:cubicBezTo>
                <a:cubicBezTo>
                  <a:pt x="1505578" y="11091"/>
                  <a:pt x="1505578" y="11091"/>
                  <a:pt x="1502726" y="10520"/>
                </a:cubicBezTo>
                <a:cubicBezTo>
                  <a:pt x="1502156" y="10520"/>
                  <a:pt x="1501585" y="9950"/>
                  <a:pt x="1501015" y="9950"/>
                </a:cubicBezTo>
                <a:cubicBezTo>
                  <a:pt x="1497593" y="9380"/>
                  <a:pt x="1494741" y="11091"/>
                  <a:pt x="1495311" y="13942"/>
                </a:cubicBezTo>
                <a:cubicBezTo>
                  <a:pt x="1496452" y="18505"/>
                  <a:pt x="1494741" y="20787"/>
                  <a:pt x="1491319" y="23068"/>
                </a:cubicBezTo>
                <a:cubicBezTo>
                  <a:pt x="1489607" y="24209"/>
                  <a:pt x="1489607" y="27061"/>
                  <a:pt x="1488467" y="28772"/>
                </a:cubicBezTo>
                <a:cubicBezTo>
                  <a:pt x="1487326" y="31053"/>
                  <a:pt x="1482193" y="30483"/>
                  <a:pt x="1481052" y="28202"/>
                </a:cubicBezTo>
                <a:cubicBezTo>
                  <a:pt x="1478771" y="23639"/>
                  <a:pt x="1477060" y="19076"/>
                  <a:pt x="1474208" y="14513"/>
                </a:cubicBezTo>
                <a:cubicBezTo>
                  <a:pt x="1473067" y="12802"/>
                  <a:pt x="1470215" y="12231"/>
                  <a:pt x="1467933" y="12231"/>
                </a:cubicBezTo>
                <a:cubicBezTo>
                  <a:pt x="1466222" y="11661"/>
                  <a:pt x="1463941" y="13372"/>
                  <a:pt x="1463371" y="16224"/>
                </a:cubicBezTo>
                <a:cubicBezTo>
                  <a:pt x="1462800" y="19646"/>
                  <a:pt x="1461660" y="21357"/>
                  <a:pt x="1458237" y="21927"/>
                </a:cubicBezTo>
                <a:cubicBezTo>
                  <a:pt x="1457097" y="21927"/>
                  <a:pt x="1455956" y="22498"/>
                  <a:pt x="1454815" y="23068"/>
                </a:cubicBezTo>
                <a:cubicBezTo>
                  <a:pt x="1454245" y="23639"/>
                  <a:pt x="1453104" y="25350"/>
                  <a:pt x="1453104" y="25920"/>
                </a:cubicBezTo>
                <a:cubicBezTo>
                  <a:pt x="1454815" y="29913"/>
                  <a:pt x="1456526" y="33905"/>
                  <a:pt x="1457667" y="38468"/>
                </a:cubicBezTo>
                <a:cubicBezTo>
                  <a:pt x="1457667" y="38468"/>
                  <a:pt x="1458237" y="38468"/>
                  <a:pt x="1458237" y="38468"/>
                </a:cubicBezTo>
                <a:lnTo>
                  <a:pt x="1458808" y="39609"/>
                </a:lnTo>
                <a:lnTo>
                  <a:pt x="1458237" y="38468"/>
                </a:lnTo>
                <a:cubicBezTo>
                  <a:pt x="1458237" y="38468"/>
                  <a:pt x="1458237" y="38468"/>
                  <a:pt x="1458237" y="37898"/>
                </a:cubicBezTo>
                <a:cubicBezTo>
                  <a:pt x="1455385" y="37898"/>
                  <a:pt x="1453104" y="37327"/>
                  <a:pt x="1451393" y="35046"/>
                </a:cubicBezTo>
                <a:cubicBezTo>
                  <a:pt x="1450252" y="33335"/>
                  <a:pt x="1447971" y="31624"/>
                  <a:pt x="1445689" y="32765"/>
                </a:cubicBezTo>
                <a:cubicBezTo>
                  <a:pt x="1443978" y="33335"/>
                  <a:pt x="1442267" y="32765"/>
                  <a:pt x="1441126" y="31624"/>
                </a:cubicBezTo>
                <a:cubicBezTo>
                  <a:pt x="1439986" y="30483"/>
                  <a:pt x="1439415" y="28772"/>
                  <a:pt x="1438274" y="27631"/>
                </a:cubicBezTo>
                <a:cubicBezTo>
                  <a:pt x="1436563" y="25350"/>
                  <a:pt x="1434282" y="24779"/>
                  <a:pt x="1432571" y="26491"/>
                </a:cubicBezTo>
                <a:cubicBezTo>
                  <a:pt x="1430859" y="28202"/>
                  <a:pt x="1429148" y="29913"/>
                  <a:pt x="1428008" y="31053"/>
                </a:cubicBezTo>
                <a:cubicBezTo>
                  <a:pt x="1426867" y="32194"/>
                  <a:pt x="1425726" y="31624"/>
                  <a:pt x="1425156" y="31053"/>
                </a:cubicBezTo>
                <a:cubicBezTo>
                  <a:pt x="1422875" y="28772"/>
                  <a:pt x="1420593" y="28202"/>
                  <a:pt x="1417171" y="28772"/>
                </a:cubicBezTo>
                <a:cubicBezTo>
                  <a:pt x="1410897" y="30483"/>
                  <a:pt x="1405193" y="32194"/>
                  <a:pt x="1399489" y="35616"/>
                </a:cubicBezTo>
                <a:cubicBezTo>
                  <a:pt x="1398348" y="36757"/>
                  <a:pt x="1396637" y="37898"/>
                  <a:pt x="1395497" y="39038"/>
                </a:cubicBezTo>
                <a:cubicBezTo>
                  <a:pt x="1393215" y="41320"/>
                  <a:pt x="1393786" y="45883"/>
                  <a:pt x="1397208" y="47594"/>
                </a:cubicBezTo>
                <a:cubicBezTo>
                  <a:pt x="1397778" y="48165"/>
                  <a:pt x="1398919" y="48165"/>
                  <a:pt x="1400060" y="48735"/>
                </a:cubicBezTo>
                <a:cubicBezTo>
                  <a:pt x="1400060" y="48735"/>
                  <a:pt x="1400060" y="48735"/>
                  <a:pt x="1400060" y="48165"/>
                </a:cubicBezTo>
                <a:cubicBezTo>
                  <a:pt x="1400630" y="48165"/>
                  <a:pt x="1400630" y="48165"/>
                  <a:pt x="1401200" y="48165"/>
                </a:cubicBezTo>
                <a:cubicBezTo>
                  <a:pt x="1401771" y="47024"/>
                  <a:pt x="1402912" y="45883"/>
                  <a:pt x="1403482" y="45313"/>
                </a:cubicBezTo>
                <a:cubicBezTo>
                  <a:pt x="1403482" y="45313"/>
                  <a:pt x="1404623" y="44742"/>
                  <a:pt x="1404623" y="45313"/>
                </a:cubicBezTo>
                <a:cubicBezTo>
                  <a:pt x="1405763" y="45883"/>
                  <a:pt x="1405763" y="47024"/>
                  <a:pt x="1404623" y="47594"/>
                </a:cubicBezTo>
                <a:cubicBezTo>
                  <a:pt x="1403482" y="48165"/>
                  <a:pt x="1402341" y="48165"/>
                  <a:pt x="1401200" y="48165"/>
                </a:cubicBezTo>
                <a:cubicBezTo>
                  <a:pt x="1401200" y="48165"/>
                  <a:pt x="1400630" y="48735"/>
                  <a:pt x="1400630" y="48735"/>
                </a:cubicBezTo>
                <a:cubicBezTo>
                  <a:pt x="1400630" y="48735"/>
                  <a:pt x="1400630" y="48735"/>
                  <a:pt x="1400060" y="48735"/>
                </a:cubicBezTo>
                <a:cubicBezTo>
                  <a:pt x="1400630" y="51016"/>
                  <a:pt x="1400630" y="52727"/>
                  <a:pt x="1401200" y="55009"/>
                </a:cubicBezTo>
                <a:cubicBezTo>
                  <a:pt x="1402341" y="59001"/>
                  <a:pt x="1402912" y="59001"/>
                  <a:pt x="1401200" y="60713"/>
                </a:cubicBezTo>
                <a:cubicBezTo>
                  <a:pt x="1400060" y="61853"/>
                  <a:pt x="1398919" y="62994"/>
                  <a:pt x="1397778" y="64135"/>
                </a:cubicBezTo>
                <a:cubicBezTo>
                  <a:pt x="1394926" y="67557"/>
                  <a:pt x="1396067" y="70979"/>
                  <a:pt x="1400630" y="73261"/>
                </a:cubicBezTo>
                <a:cubicBezTo>
                  <a:pt x="1401200" y="73831"/>
                  <a:pt x="1402341" y="74401"/>
                  <a:pt x="1402912" y="74401"/>
                </a:cubicBezTo>
                <a:cubicBezTo>
                  <a:pt x="1402341" y="74401"/>
                  <a:pt x="1401771" y="74972"/>
                  <a:pt x="1401200" y="74972"/>
                </a:cubicBezTo>
                <a:cubicBezTo>
                  <a:pt x="1400060" y="74972"/>
                  <a:pt x="1398919" y="74972"/>
                  <a:pt x="1397778" y="75542"/>
                </a:cubicBezTo>
                <a:cubicBezTo>
                  <a:pt x="1394356" y="76683"/>
                  <a:pt x="1393215" y="78394"/>
                  <a:pt x="1393786" y="81816"/>
                </a:cubicBezTo>
                <a:cubicBezTo>
                  <a:pt x="1394356" y="86379"/>
                  <a:pt x="1396637" y="90372"/>
                  <a:pt x="1399489" y="93794"/>
                </a:cubicBezTo>
                <a:cubicBezTo>
                  <a:pt x="1402341" y="96646"/>
                  <a:pt x="1405763" y="97787"/>
                  <a:pt x="1409756" y="97216"/>
                </a:cubicBezTo>
                <a:cubicBezTo>
                  <a:pt x="1409756" y="97216"/>
                  <a:pt x="1409756" y="97216"/>
                  <a:pt x="1409756" y="96646"/>
                </a:cubicBezTo>
                <a:cubicBezTo>
                  <a:pt x="1410326" y="96646"/>
                  <a:pt x="1410326" y="96075"/>
                  <a:pt x="1410897" y="96075"/>
                </a:cubicBezTo>
                <a:cubicBezTo>
                  <a:pt x="1410897" y="96646"/>
                  <a:pt x="1410326" y="96646"/>
                  <a:pt x="1410326" y="97216"/>
                </a:cubicBezTo>
                <a:cubicBezTo>
                  <a:pt x="1410326" y="97216"/>
                  <a:pt x="1410326" y="97216"/>
                  <a:pt x="1410326" y="97216"/>
                </a:cubicBezTo>
                <a:cubicBezTo>
                  <a:pt x="1410897" y="98927"/>
                  <a:pt x="1411467" y="101209"/>
                  <a:pt x="1412608" y="102920"/>
                </a:cubicBezTo>
                <a:cubicBezTo>
                  <a:pt x="1416600" y="107483"/>
                  <a:pt x="1422304" y="109764"/>
                  <a:pt x="1428578" y="110905"/>
                </a:cubicBezTo>
                <a:cubicBezTo>
                  <a:pt x="1433141" y="111475"/>
                  <a:pt x="1437134" y="109764"/>
                  <a:pt x="1441126" y="107483"/>
                </a:cubicBezTo>
                <a:cubicBezTo>
                  <a:pt x="1441126" y="107483"/>
                  <a:pt x="1441126" y="106912"/>
                  <a:pt x="1441126" y="106912"/>
                </a:cubicBezTo>
                <a:cubicBezTo>
                  <a:pt x="1441697" y="106912"/>
                  <a:pt x="1442267" y="106342"/>
                  <a:pt x="1441697" y="107483"/>
                </a:cubicBezTo>
                <a:cubicBezTo>
                  <a:pt x="1441697" y="107483"/>
                  <a:pt x="1441697" y="107483"/>
                  <a:pt x="1441697" y="107483"/>
                </a:cubicBezTo>
                <a:cubicBezTo>
                  <a:pt x="1442267" y="109194"/>
                  <a:pt x="1441697" y="111475"/>
                  <a:pt x="1443978" y="113186"/>
                </a:cubicBezTo>
                <a:cubicBezTo>
                  <a:pt x="1450252" y="117750"/>
                  <a:pt x="1457097" y="119461"/>
                  <a:pt x="1464511" y="117750"/>
                </a:cubicBezTo>
                <a:cubicBezTo>
                  <a:pt x="1471926" y="116038"/>
                  <a:pt x="1479911" y="114898"/>
                  <a:pt x="1484474" y="107483"/>
                </a:cubicBezTo>
                <a:cubicBezTo>
                  <a:pt x="1485615" y="105772"/>
                  <a:pt x="1487326" y="104631"/>
                  <a:pt x="1489607" y="104631"/>
                </a:cubicBezTo>
                <a:cubicBezTo>
                  <a:pt x="1489607" y="104631"/>
                  <a:pt x="1489607" y="104061"/>
                  <a:pt x="1489607" y="104061"/>
                </a:cubicBezTo>
                <a:lnTo>
                  <a:pt x="1490178" y="104631"/>
                </a:lnTo>
                <a:cubicBezTo>
                  <a:pt x="1490178" y="104631"/>
                  <a:pt x="1489607" y="104631"/>
                  <a:pt x="1489607" y="104631"/>
                </a:cubicBezTo>
                <a:cubicBezTo>
                  <a:pt x="1489037" y="105201"/>
                  <a:pt x="1489037" y="106342"/>
                  <a:pt x="1488467" y="106912"/>
                </a:cubicBezTo>
                <a:cubicBezTo>
                  <a:pt x="1488467" y="107483"/>
                  <a:pt x="1487896" y="108053"/>
                  <a:pt x="1487896" y="108053"/>
                </a:cubicBezTo>
                <a:cubicBezTo>
                  <a:pt x="1487326" y="110335"/>
                  <a:pt x="1488467" y="112616"/>
                  <a:pt x="1490178" y="113186"/>
                </a:cubicBezTo>
                <a:cubicBezTo>
                  <a:pt x="1493600" y="114327"/>
                  <a:pt x="1497593" y="113757"/>
                  <a:pt x="1499874" y="116609"/>
                </a:cubicBezTo>
                <a:cubicBezTo>
                  <a:pt x="1499874" y="116609"/>
                  <a:pt x="1500445" y="116609"/>
                  <a:pt x="1500445" y="116609"/>
                </a:cubicBezTo>
                <a:lnTo>
                  <a:pt x="1501015" y="117179"/>
                </a:lnTo>
                <a:lnTo>
                  <a:pt x="1500445" y="116609"/>
                </a:lnTo>
                <a:cubicBezTo>
                  <a:pt x="1500445" y="116609"/>
                  <a:pt x="1499874" y="116609"/>
                  <a:pt x="1499874" y="116038"/>
                </a:cubicBezTo>
                <a:cubicBezTo>
                  <a:pt x="1487896" y="115468"/>
                  <a:pt x="1476489" y="115468"/>
                  <a:pt x="1465652" y="121172"/>
                </a:cubicBezTo>
                <a:cubicBezTo>
                  <a:pt x="1461089" y="123453"/>
                  <a:pt x="1455956" y="123453"/>
                  <a:pt x="1450822" y="121742"/>
                </a:cubicBezTo>
                <a:cubicBezTo>
                  <a:pt x="1447400" y="120601"/>
                  <a:pt x="1443978" y="120601"/>
                  <a:pt x="1440556" y="120031"/>
                </a:cubicBezTo>
                <a:cubicBezTo>
                  <a:pt x="1438845" y="120031"/>
                  <a:pt x="1435422" y="122312"/>
                  <a:pt x="1435422" y="124024"/>
                </a:cubicBezTo>
                <a:cubicBezTo>
                  <a:pt x="1434852" y="128586"/>
                  <a:pt x="1434852" y="133149"/>
                  <a:pt x="1434282" y="137713"/>
                </a:cubicBezTo>
                <a:cubicBezTo>
                  <a:pt x="1434282" y="139424"/>
                  <a:pt x="1433711" y="139994"/>
                  <a:pt x="1432571" y="139424"/>
                </a:cubicBezTo>
                <a:cubicBezTo>
                  <a:pt x="1432000" y="139424"/>
                  <a:pt x="1432000" y="138283"/>
                  <a:pt x="1432000" y="138283"/>
                </a:cubicBezTo>
                <a:cubicBezTo>
                  <a:pt x="1430289" y="126875"/>
                  <a:pt x="1424015" y="118890"/>
                  <a:pt x="1413748" y="113186"/>
                </a:cubicBezTo>
                <a:cubicBezTo>
                  <a:pt x="1413178" y="113186"/>
                  <a:pt x="1412608" y="112616"/>
                  <a:pt x="1412037" y="112046"/>
                </a:cubicBezTo>
                <a:cubicBezTo>
                  <a:pt x="1409756" y="110335"/>
                  <a:pt x="1406334" y="110905"/>
                  <a:pt x="1404052" y="113186"/>
                </a:cubicBezTo>
                <a:cubicBezTo>
                  <a:pt x="1400630" y="116609"/>
                  <a:pt x="1397208" y="120031"/>
                  <a:pt x="1393786" y="123453"/>
                </a:cubicBezTo>
                <a:cubicBezTo>
                  <a:pt x="1397208" y="125164"/>
                  <a:pt x="1398348" y="127446"/>
                  <a:pt x="1397208" y="129157"/>
                </a:cubicBezTo>
                <a:close/>
                <a:moveTo>
                  <a:pt x="1361274" y="236956"/>
                </a:moveTo>
                <a:cubicBezTo>
                  <a:pt x="1361274" y="236386"/>
                  <a:pt x="1360704" y="236386"/>
                  <a:pt x="1360704" y="235816"/>
                </a:cubicBezTo>
                <a:cubicBezTo>
                  <a:pt x="1360704" y="235816"/>
                  <a:pt x="1361274" y="236386"/>
                  <a:pt x="1361274" y="236956"/>
                </a:cubicBezTo>
                <a:lnTo>
                  <a:pt x="1362415" y="236956"/>
                </a:lnTo>
                <a:lnTo>
                  <a:pt x="1361274" y="236956"/>
                </a:lnTo>
                <a:close/>
                <a:moveTo>
                  <a:pt x="1369260" y="209009"/>
                </a:moveTo>
                <a:lnTo>
                  <a:pt x="1368690" y="209579"/>
                </a:lnTo>
                <a:lnTo>
                  <a:pt x="1369260" y="209009"/>
                </a:lnTo>
                <a:lnTo>
                  <a:pt x="1369830" y="208438"/>
                </a:lnTo>
                <a:lnTo>
                  <a:pt x="1369260" y="209009"/>
                </a:lnTo>
                <a:close/>
                <a:moveTo>
                  <a:pt x="1386941" y="248934"/>
                </a:moveTo>
                <a:cubicBezTo>
                  <a:pt x="1386941" y="248934"/>
                  <a:pt x="1386941" y="248934"/>
                  <a:pt x="1386941" y="248934"/>
                </a:cubicBezTo>
                <a:cubicBezTo>
                  <a:pt x="1386371" y="249505"/>
                  <a:pt x="1386371" y="250075"/>
                  <a:pt x="1386371" y="250645"/>
                </a:cubicBezTo>
                <a:cubicBezTo>
                  <a:pt x="1385801" y="250645"/>
                  <a:pt x="1385801" y="251216"/>
                  <a:pt x="1385230" y="251216"/>
                </a:cubicBezTo>
                <a:cubicBezTo>
                  <a:pt x="1384660" y="251216"/>
                  <a:pt x="1384660" y="251786"/>
                  <a:pt x="1384089" y="251786"/>
                </a:cubicBezTo>
                <a:cubicBezTo>
                  <a:pt x="1384660" y="251216"/>
                  <a:pt x="1385801" y="250645"/>
                  <a:pt x="1386371" y="250075"/>
                </a:cubicBezTo>
                <a:cubicBezTo>
                  <a:pt x="1386371" y="249505"/>
                  <a:pt x="1386371" y="249505"/>
                  <a:pt x="1386941" y="248934"/>
                </a:cubicBezTo>
                <a:cubicBezTo>
                  <a:pt x="1386941" y="248934"/>
                  <a:pt x="1386941" y="248364"/>
                  <a:pt x="1386941" y="247794"/>
                </a:cubicBezTo>
                <a:cubicBezTo>
                  <a:pt x="1386941" y="247794"/>
                  <a:pt x="1387512" y="248364"/>
                  <a:pt x="1386941" y="248934"/>
                </a:cubicBezTo>
                <a:close/>
                <a:moveTo>
                  <a:pt x="1597977" y="110905"/>
                </a:moveTo>
                <a:cubicBezTo>
                  <a:pt x="1598548" y="110905"/>
                  <a:pt x="1598548" y="110905"/>
                  <a:pt x="1599118" y="110905"/>
                </a:cubicBezTo>
                <a:cubicBezTo>
                  <a:pt x="1599118" y="111475"/>
                  <a:pt x="1599118" y="111475"/>
                  <a:pt x="1598548" y="111475"/>
                </a:cubicBezTo>
                <a:cubicBezTo>
                  <a:pt x="1597977" y="111475"/>
                  <a:pt x="1597977" y="111475"/>
                  <a:pt x="1597407" y="110905"/>
                </a:cubicBezTo>
                <a:cubicBezTo>
                  <a:pt x="1597977" y="111475"/>
                  <a:pt x="1597977" y="110905"/>
                  <a:pt x="1597977" y="110905"/>
                </a:cubicBezTo>
                <a:close/>
                <a:moveTo>
                  <a:pt x="1417171" y="92653"/>
                </a:moveTo>
                <a:cubicBezTo>
                  <a:pt x="1416600" y="92653"/>
                  <a:pt x="1416600" y="93223"/>
                  <a:pt x="1416030" y="93223"/>
                </a:cubicBezTo>
                <a:cubicBezTo>
                  <a:pt x="1416030" y="92653"/>
                  <a:pt x="1416600" y="92653"/>
                  <a:pt x="1417171" y="92653"/>
                </a:cubicBezTo>
                <a:lnTo>
                  <a:pt x="1417171" y="92083"/>
                </a:lnTo>
                <a:lnTo>
                  <a:pt x="1417171" y="92653"/>
                </a:lnTo>
                <a:close/>
                <a:moveTo>
                  <a:pt x="1468504" y="175927"/>
                </a:moveTo>
                <a:lnTo>
                  <a:pt x="1468504" y="177068"/>
                </a:lnTo>
                <a:lnTo>
                  <a:pt x="1467363" y="176498"/>
                </a:lnTo>
                <a:lnTo>
                  <a:pt x="1468504" y="175927"/>
                </a:lnTo>
                <a:close/>
                <a:moveTo>
                  <a:pt x="1253475" y="495904"/>
                </a:moveTo>
                <a:cubicBezTo>
                  <a:pt x="1260319" y="496474"/>
                  <a:pt x="1265453" y="502749"/>
                  <a:pt x="1272867" y="501037"/>
                </a:cubicBezTo>
                <a:cubicBezTo>
                  <a:pt x="1273438" y="501037"/>
                  <a:pt x="1274008" y="501608"/>
                  <a:pt x="1274579" y="501608"/>
                </a:cubicBezTo>
                <a:cubicBezTo>
                  <a:pt x="1275719" y="502178"/>
                  <a:pt x="1276290" y="502749"/>
                  <a:pt x="1277431" y="503319"/>
                </a:cubicBezTo>
                <a:cubicBezTo>
                  <a:pt x="1280282" y="505600"/>
                  <a:pt x="1282564" y="507882"/>
                  <a:pt x="1285415" y="509593"/>
                </a:cubicBezTo>
                <a:cubicBezTo>
                  <a:pt x="1286556" y="510163"/>
                  <a:pt x="1288838" y="510733"/>
                  <a:pt x="1289978" y="510163"/>
                </a:cubicBezTo>
                <a:cubicBezTo>
                  <a:pt x="1291119" y="509593"/>
                  <a:pt x="1292260" y="508452"/>
                  <a:pt x="1293401" y="507311"/>
                </a:cubicBezTo>
                <a:cubicBezTo>
                  <a:pt x="1292260" y="506171"/>
                  <a:pt x="1291119" y="504460"/>
                  <a:pt x="1289978" y="503319"/>
                </a:cubicBezTo>
                <a:cubicBezTo>
                  <a:pt x="1289978" y="503319"/>
                  <a:pt x="1289978" y="503319"/>
                  <a:pt x="1289978" y="502749"/>
                </a:cubicBezTo>
                <a:cubicBezTo>
                  <a:pt x="1287697" y="502749"/>
                  <a:pt x="1285415" y="502749"/>
                  <a:pt x="1284275" y="499897"/>
                </a:cubicBezTo>
                <a:cubicBezTo>
                  <a:pt x="1284275" y="499897"/>
                  <a:pt x="1283704" y="499897"/>
                  <a:pt x="1283704" y="499897"/>
                </a:cubicBezTo>
                <a:lnTo>
                  <a:pt x="1283134" y="499326"/>
                </a:lnTo>
                <a:lnTo>
                  <a:pt x="1284275" y="499897"/>
                </a:lnTo>
                <a:cubicBezTo>
                  <a:pt x="1284275" y="499897"/>
                  <a:pt x="1284275" y="499897"/>
                  <a:pt x="1284275" y="500467"/>
                </a:cubicBezTo>
                <a:cubicBezTo>
                  <a:pt x="1286556" y="500467"/>
                  <a:pt x="1288838" y="501037"/>
                  <a:pt x="1289978" y="503319"/>
                </a:cubicBezTo>
                <a:cubicBezTo>
                  <a:pt x="1289978" y="503319"/>
                  <a:pt x="1290549" y="503319"/>
                  <a:pt x="1290549" y="503319"/>
                </a:cubicBezTo>
                <a:cubicBezTo>
                  <a:pt x="1291690" y="504460"/>
                  <a:pt x="1292830" y="506171"/>
                  <a:pt x="1293971" y="507311"/>
                </a:cubicBezTo>
                <a:cubicBezTo>
                  <a:pt x="1293971" y="507311"/>
                  <a:pt x="1293971" y="507311"/>
                  <a:pt x="1293401" y="507882"/>
                </a:cubicBezTo>
                <a:cubicBezTo>
                  <a:pt x="1296253" y="507311"/>
                  <a:pt x="1298534" y="507311"/>
                  <a:pt x="1301386" y="506171"/>
                </a:cubicBezTo>
                <a:cubicBezTo>
                  <a:pt x="1305949" y="505030"/>
                  <a:pt x="1308230" y="501608"/>
                  <a:pt x="1308230" y="496474"/>
                </a:cubicBezTo>
                <a:cubicBezTo>
                  <a:pt x="1308230" y="494763"/>
                  <a:pt x="1307660" y="492482"/>
                  <a:pt x="1307660" y="490771"/>
                </a:cubicBezTo>
                <a:cubicBezTo>
                  <a:pt x="1307660" y="490771"/>
                  <a:pt x="1307089" y="490771"/>
                  <a:pt x="1307089" y="490771"/>
                </a:cubicBezTo>
                <a:cubicBezTo>
                  <a:pt x="1307089" y="490771"/>
                  <a:pt x="1307089" y="490200"/>
                  <a:pt x="1307089" y="490200"/>
                </a:cubicBezTo>
                <a:cubicBezTo>
                  <a:pt x="1304238" y="487349"/>
                  <a:pt x="1304238" y="487349"/>
                  <a:pt x="1307660" y="483926"/>
                </a:cubicBezTo>
                <a:cubicBezTo>
                  <a:pt x="1307660" y="486208"/>
                  <a:pt x="1307089" y="487919"/>
                  <a:pt x="1307089" y="490200"/>
                </a:cubicBezTo>
                <a:cubicBezTo>
                  <a:pt x="1307089" y="490200"/>
                  <a:pt x="1307089" y="490200"/>
                  <a:pt x="1307660" y="490771"/>
                </a:cubicBezTo>
                <a:cubicBezTo>
                  <a:pt x="1307660" y="490771"/>
                  <a:pt x="1307660" y="491341"/>
                  <a:pt x="1307660" y="491341"/>
                </a:cubicBezTo>
                <a:cubicBezTo>
                  <a:pt x="1311082" y="493052"/>
                  <a:pt x="1314504" y="494193"/>
                  <a:pt x="1317927" y="495904"/>
                </a:cubicBezTo>
                <a:cubicBezTo>
                  <a:pt x="1318497" y="496474"/>
                  <a:pt x="1319067" y="497615"/>
                  <a:pt x="1319638" y="498756"/>
                </a:cubicBezTo>
                <a:cubicBezTo>
                  <a:pt x="1319638" y="499326"/>
                  <a:pt x="1319638" y="499897"/>
                  <a:pt x="1319067" y="500467"/>
                </a:cubicBezTo>
                <a:cubicBezTo>
                  <a:pt x="1317927" y="503319"/>
                  <a:pt x="1316216" y="506171"/>
                  <a:pt x="1316786" y="508452"/>
                </a:cubicBezTo>
                <a:cubicBezTo>
                  <a:pt x="1316786" y="510733"/>
                  <a:pt x="1319638" y="513015"/>
                  <a:pt x="1320778" y="515867"/>
                </a:cubicBezTo>
                <a:cubicBezTo>
                  <a:pt x="1322489" y="521571"/>
                  <a:pt x="1324771" y="526704"/>
                  <a:pt x="1328764" y="530696"/>
                </a:cubicBezTo>
                <a:cubicBezTo>
                  <a:pt x="1329904" y="531837"/>
                  <a:pt x="1329334" y="534119"/>
                  <a:pt x="1327623" y="534689"/>
                </a:cubicBezTo>
                <a:cubicBezTo>
                  <a:pt x="1325912" y="535259"/>
                  <a:pt x="1324200" y="535259"/>
                  <a:pt x="1323060" y="536400"/>
                </a:cubicBezTo>
                <a:cubicBezTo>
                  <a:pt x="1321919" y="537541"/>
                  <a:pt x="1321349" y="539252"/>
                  <a:pt x="1320778" y="540393"/>
                </a:cubicBezTo>
                <a:cubicBezTo>
                  <a:pt x="1320778" y="540963"/>
                  <a:pt x="1321349" y="542674"/>
                  <a:pt x="1322489" y="543245"/>
                </a:cubicBezTo>
                <a:cubicBezTo>
                  <a:pt x="1327052" y="544385"/>
                  <a:pt x="1331616" y="540963"/>
                  <a:pt x="1335608" y="543245"/>
                </a:cubicBezTo>
                <a:cubicBezTo>
                  <a:pt x="1336178" y="543245"/>
                  <a:pt x="1336749" y="543815"/>
                  <a:pt x="1336749" y="544385"/>
                </a:cubicBezTo>
                <a:cubicBezTo>
                  <a:pt x="1337319" y="545526"/>
                  <a:pt x="1337319" y="546667"/>
                  <a:pt x="1336178" y="547237"/>
                </a:cubicBezTo>
                <a:cubicBezTo>
                  <a:pt x="1334467" y="547807"/>
                  <a:pt x="1333327" y="548378"/>
                  <a:pt x="1331616" y="549519"/>
                </a:cubicBezTo>
                <a:cubicBezTo>
                  <a:pt x="1330475" y="550659"/>
                  <a:pt x="1329904" y="552941"/>
                  <a:pt x="1331045" y="554082"/>
                </a:cubicBezTo>
                <a:cubicBezTo>
                  <a:pt x="1331616" y="554652"/>
                  <a:pt x="1332756" y="555222"/>
                  <a:pt x="1333897" y="555793"/>
                </a:cubicBezTo>
                <a:cubicBezTo>
                  <a:pt x="1335038" y="555793"/>
                  <a:pt x="1336178" y="555222"/>
                  <a:pt x="1337319" y="555222"/>
                </a:cubicBezTo>
                <a:cubicBezTo>
                  <a:pt x="1341882" y="554082"/>
                  <a:pt x="1345304" y="555222"/>
                  <a:pt x="1346445" y="559785"/>
                </a:cubicBezTo>
                <a:cubicBezTo>
                  <a:pt x="1346445" y="560926"/>
                  <a:pt x="1347586" y="562067"/>
                  <a:pt x="1348156" y="562637"/>
                </a:cubicBezTo>
                <a:cubicBezTo>
                  <a:pt x="1353860" y="564919"/>
                  <a:pt x="1353860" y="568911"/>
                  <a:pt x="1352719" y="574045"/>
                </a:cubicBezTo>
                <a:cubicBezTo>
                  <a:pt x="1352149" y="579748"/>
                  <a:pt x="1352149" y="585452"/>
                  <a:pt x="1351578" y="591156"/>
                </a:cubicBezTo>
                <a:cubicBezTo>
                  <a:pt x="1351578" y="593437"/>
                  <a:pt x="1350438" y="595719"/>
                  <a:pt x="1347586" y="596289"/>
                </a:cubicBezTo>
                <a:cubicBezTo>
                  <a:pt x="1344163" y="597430"/>
                  <a:pt x="1340741" y="598570"/>
                  <a:pt x="1339030" y="601422"/>
                </a:cubicBezTo>
                <a:cubicBezTo>
                  <a:pt x="1335608" y="606555"/>
                  <a:pt x="1331045" y="609407"/>
                  <a:pt x="1326482" y="612259"/>
                </a:cubicBezTo>
                <a:cubicBezTo>
                  <a:pt x="1317356" y="618533"/>
                  <a:pt x="1313934" y="619674"/>
                  <a:pt x="1320208" y="632793"/>
                </a:cubicBezTo>
                <a:cubicBezTo>
                  <a:pt x="1320778" y="633363"/>
                  <a:pt x="1319638" y="635644"/>
                  <a:pt x="1319067" y="635644"/>
                </a:cubicBezTo>
                <a:cubicBezTo>
                  <a:pt x="1313364" y="635644"/>
                  <a:pt x="1307660" y="637355"/>
                  <a:pt x="1302527" y="639066"/>
                </a:cubicBezTo>
                <a:cubicBezTo>
                  <a:pt x="1296823" y="641348"/>
                  <a:pt x="1291690" y="640778"/>
                  <a:pt x="1285986" y="637355"/>
                </a:cubicBezTo>
                <a:cubicBezTo>
                  <a:pt x="1283134" y="635644"/>
                  <a:pt x="1280282" y="633933"/>
                  <a:pt x="1276860" y="632793"/>
                </a:cubicBezTo>
                <a:cubicBezTo>
                  <a:pt x="1276290" y="632222"/>
                  <a:pt x="1274579" y="632793"/>
                  <a:pt x="1274008" y="633363"/>
                </a:cubicBezTo>
                <a:cubicBezTo>
                  <a:pt x="1271156" y="636785"/>
                  <a:pt x="1267734" y="640207"/>
                  <a:pt x="1264312" y="643059"/>
                </a:cubicBezTo>
                <a:cubicBezTo>
                  <a:pt x="1262601" y="644200"/>
                  <a:pt x="1261460" y="646481"/>
                  <a:pt x="1260319" y="648763"/>
                </a:cubicBezTo>
                <a:cubicBezTo>
                  <a:pt x="1258608" y="651615"/>
                  <a:pt x="1259749" y="656178"/>
                  <a:pt x="1261460" y="658459"/>
                </a:cubicBezTo>
                <a:cubicBezTo>
                  <a:pt x="1267164" y="664163"/>
                  <a:pt x="1272867" y="667585"/>
                  <a:pt x="1280853" y="663592"/>
                </a:cubicBezTo>
                <a:cubicBezTo>
                  <a:pt x="1283134" y="662452"/>
                  <a:pt x="1285415" y="661881"/>
                  <a:pt x="1287126" y="661311"/>
                </a:cubicBezTo>
                <a:cubicBezTo>
                  <a:pt x="1288267" y="661311"/>
                  <a:pt x="1289408" y="660740"/>
                  <a:pt x="1290549" y="661311"/>
                </a:cubicBezTo>
                <a:cubicBezTo>
                  <a:pt x="1296253" y="664733"/>
                  <a:pt x="1302527" y="662452"/>
                  <a:pt x="1308801" y="663592"/>
                </a:cubicBezTo>
                <a:cubicBezTo>
                  <a:pt x="1312223" y="664163"/>
                  <a:pt x="1313934" y="665874"/>
                  <a:pt x="1315645" y="668155"/>
                </a:cubicBezTo>
                <a:cubicBezTo>
                  <a:pt x="1318497" y="673289"/>
                  <a:pt x="1320208" y="678422"/>
                  <a:pt x="1323630" y="682985"/>
                </a:cubicBezTo>
                <a:cubicBezTo>
                  <a:pt x="1325912" y="685837"/>
                  <a:pt x="1327623" y="688118"/>
                  <a:pt x="1325341" y="692111"/>
                </a:cubicBezTo>
                <a:cubicBezTo>
                  <a:pt x="1324200" y="694392"/>
                  <a:pt x="1324771" y="696674"/>
                  <a:pt x="1326482" y="698385"/>
                </a:cubicBezTo>
                <a:cubicBezTo>
                  <a:pt x="1329904" y="702948"/>
                  <a:pt x="1333327" y="706940"/>
                  <a:pt x="1338460" y="709222"/>
                </a:cubicBezTo>
                <a:cubicBezTo>
                  <a:pt x="1338460" y="709222"/>
                  <a:pt x="1338460" y="709222"/>
                  <a:pt x="1338460" y="709222"/>
                </a:cubicBezTo>
                <a:cubicBezTo>
                  <a:pt x="1338460" y="709222"/>
                  <a:pt x="1338460" y="709222"/>
                  <a:pt x="1339030" y="709222"/>
                </a:cubicBezTo>
                <a:lnTo>
                  <a:pt x="1338460" y="708652"/>
                </a:lnTo>
                <a:cubicBezTo>
                  <a:pt x="1342452" y="709792"/>
                  <a:pt x="1345304" y="712644"/>
                  <a:pt x="1347586" y="716066"/>
                </a:cubicBezTo>
                <a:cubicBezTo>
                  <a:pt x="1352149" y="721200"/>
                  <a:pt x="1357282" y="725763"/>
                  <a:pt x="1364126" y="727474"/>
                </a:cubicBezTo>
                <a:cubicBezTo>
                  <a:pt x="1366978" y="728044"/>
                  <a:pt x="1369830" y="730896"/>
                  <a:pt x="1372682" y="732607"/>
                </a:cubicBezTo>
                <a:cubicBezTo>
                  <a:pt x="1375534" y="734318"/>
                  <a:pt x="1378956" y="734888"/>
                  <a:pt x="1382378" y="736029"/>
                </a:cubicBezTo>
                <a:cubicBezTo>
                  <a:pt x="1382949" y="736029"/>
                  <a:pt x="1384660" y="735459"/>
                  <a:pt x="1385230" y="734318"/>
                </a:cubicBezTo>
                <a:cubicBezTo>
                  <a:pt x="1386941" y="731466"/>
                  <a:pt x="1387512" y="728044"/>
                  <a:pt x="1385801" y="724622"/>
                </a:cubicBezTo>
                <a:cubicBezTo>
                  <a:pt x="1381237" y="716066"/>
                  <a:pt x="1377245" y="707511"/>
                  <a:pt x="1369830" y="701237"/>
                </a:cubicBezTo>
                <a:cubicBezTo>
                  <a:pt x="1366978" y="698955"/>
                  <a:pt x="1366978" y="695533"/>
                  <a:pt x="1366978" y="692681"/>
                </a:cubicBezTo>
                <a:cubicBezTo>
                  <a:pt x="1366978" y="692681"/>
                  <a:pt x="1366978" y="692681"/>
                  <a:pt x="1366408" y="692681"/>
                </a:cubicBezTo>
                <a:cubicBezTo>
                  <a:pt x="1366408" y="692681"/>
                  <a:pt x="1366408" y="692111"/>
                  <a:pt x="1366408" y="692111"/>
                </a:cubicBezTo>
                <a:cubicBezTo>
                  <a:pt x="1365838" y="692111"/>
                  <a:pt x="1365838" y="691540"/>
                  <a:pt x="1365267" y="691540"/>
                </a:cubicBezTo>
                <a:cubicBezTo>
                  <a:pt x="1365838" y="691540"/>
                  <a:pt x="1365838" y="691540"/>
                  <a:pt x="1366408" y="691540"/>
                </a:cubicBezTo>
                <a:cubicBezTo>
                  <a:pt x="1366408" y="691540"/>
                  <a:pt x="1366408" y="692111"/>
                  <a:pt x="1366408" y="692111"/>
                </a:cubicBezTo>
                <a:cubicBezTo>
                  <a:pt x="1366408" y="692111"/>
                  <a:pt x="1366978" y="692681"/>
                  <a:pt x="1366978" y="692681"/>
                </a:cubicBezTo>
                <a:cubicBezTo>
                  <a:pt x="1366978" y="692681"/>
                  <a:pt x="1366978" y="693252"/>
                  <a:pt x="1366978" y="693252"/>
                </a:cubicBezTo>
                <a:cubicBezTo>
                  <a:pt x="1372112" y="694963"/>
                  <a:pt x="1376674" y="697814"/>
                  <a:pt x="1380667" y="702378"/>
                </a:cubicBezTo>
                <a:cubicBezTo>
                  <a:pt x="1383519" y="705800"/>
                  <a:pt x="1386941" y="708652"/>
                  <a:pt x="1391504" y="710363"/>
                </a:cubicBezTo>
                <a:cubicBezTo>
                  <a:pt x="1394926" y="711503"/>
                  <a:pt x="1396637" y="714355"/>
                  <a:pt x="1398348" y="717777"/>
                </a:cubicBezTo>
                <a:cubicBezTo>
                  <a:pt x="1400060" y="720629"/>
                  <a:pt x="1401771" y="724052"/>
                  <a:pt x="1403482" y="726903"/>
                </a:cubicBezTo>
                <a:cubicBezTo>
                  <a:pt x="1404052" y="727474"/>
                  <a:pt x="1405193" y="728614"/>
                  <a:pt x="1406334" y="728044"/>
                </a:cubicBezTo>
                <a:cubicBezTo>
                  <a:pt x="1407475" y="728044"/>
                  <a:pt x="1408045" y="726333"/>
                  <a:pt x="1407475" y="725192"/>
                </a:cubicBezTo>
                <a:cubicBezTo>
                  <a:pt x="1404623" y="720629"/>
                  <a:pt x="1405763" y="716637"/>
                  <a:pt x="1408045" y="712644"/>
                </a:cubicBezTo>
                <a:cubicBezTo>
                  <a:pt x="1409756" y="709792"/>
                  <a:pt x="1411467" y="706940"/>
                  <a:pt x="1414319" y="705229"/>
                </a:cubicBezTo>
                <a:cubicBezTo>
                  <a:pt x="1416600" y="703518"/>
                  <a:pt x="1417171" y="700666"/>
                  <a:pt x="1416600" y="697814"/>
                </a:cubicBezTo>
                <a:cubicBezTo>
                  <a:pt x="1416030" y="696103"/>
                  <a:pt x="1416030" y="694392"/>
                  <a:pt x="1415459" y="692681"/>
                </a:cubicBezTo>
                <a:cubicBezTo>
                  <a:pt x="1413178" y="686978"/>
                  <a:pt x="1411467" y="680703"/>
                  <a:pt x="1412608" y="674429"/>
                </a:cubicBezTo>
                <a:cubicBezTo>
                  <a:pt x="1413178" y="670437"/>
                  <a:pt x="1410897" y="668155"/>
                  <a:pt x="1408045" y="665874"/>
                </a:cubicBezTo>
                <a:cubicBezTo>
                  <a:pt x="1404623" y="663592"/>
                  <a:pt x="1401771" y="660740"/>
                  <a:pt x="1398919" y="657889"/>
                </a:cubicBezTo>
                <a:cubicBezTo>
                  <a:pt x="1397208" y="656178"/>
                  <a:pt x="1396637" y="654466"/>
                  <a:pt x="1396637" y="651615"/>
                </a:cubicBezTo>
                <a:cubicBezTo>
                  <a:pt x="1396637" y="646481"/>
                  <a:pt x="1396067" y="641918"/>
                  <a:pt x="1392645" y="637355"/>
                </a:cubicBezTo>
                <a:cubicBezTo>
                  <a:pt x="1392074" y="636785"/>
                  <a:pt x="1392074" y="635644"/>
                  <a:pt x="1392074" y="634504"/>
                </a:cubicBezTo>
                <a:cubicBezTo>
                  <a:pt x="1392074" y="634504"/>
                  <a:pt x="1392074" y="634504"/>
                  <a:pt x="1391504" y="634504"/>
                </a:cubicBezTo>
                <a:lnTo>
                  <a:pt x="1390934" y="633933"/>
                </a:lnTo>
                <a:lnTo>
                  <a:pt x="1392074" y="634504"/>
                </a:lnTo>
                <a:cubicBezTo>
                  <a:pt x="1392074" y="634504"/>
                  <a:pt x="1392074" y="634504"/>
                  <a:pt x="1392074" y="635074"/>
                </a:cubicBezTo>
                <a:cubicBezTo>
                  <a:pt x="1393215" y="635074"/>
                  <a:pt x="1394356" y="635644"/>
                  <a:pt x="1394926" y="635644"/>
                </a:cubicBezTo>
                <a:cubicBezTo>
                  <a:pt x="1400060" y="635644"/>
                  <a:pt x="1400630" y="635074"/>
                  <a:pt x="1401771" y="629941"/>
                </a:cubicBezTo>
                <a:cubicBezTo>
                  <a:pt x="1402341" y="628230"/>
                  <a:pt x="1402912" y="626518"/>
                  <a:pt x="1403482" y="625378"/>
                </a:cubicBezTo>
                <a:cubicBezTo>
                  <a:pt x="1404052" y="623666"/>
                  <a:pt x="1406904" y="623666"/>
                  <a:pt x="1407475" y="624807"/>
                </a:cubicBezTo>
                <a:cubicBezTo>
                  <a:pt x="1409756" y="628230"/>
                  <a:pt x="1412037" y="631082"/>
                  <a:pt x="1414319" y="634504"/>
                </a:cubicBezTo>
                <a:cubicBezTo>
                  <a:pt x="1417741" y="638496"/>
                  <a:pt x="1419452" y="643059"/>
                  <a:pt x="1420593" y="648193"/>
                </a:cubicBezTo>
                <a:cubicBezTo>
                  <a:pt x="1421163" y="650474"/>
                  <a:pt x="1421163" y="652755"/>
                  <a:pt x="1421734" y="655037"/>
                </a:cubicBezTo>
                <a:cubicBezTo>
                  <a:pt x="1422304" y="656178"/>
                  <a:pt x="1422304" y="657318"/>
                  <a:pt x="1423445" y="657889"/>
                </a:cubicBezTo>
                <a:cubicBezTo>
                  <a:pt x="1426867" y="660740"/>
                  <a:pt x="1430289" y="663592"/>
                  <a:pt x="1434852" y="664733"/>
                </a:cubicBezTo>
                <a:cubicBezTo>
                  <a:pt x="1435422" y="664733"/>
                  <a:pt x="1437134" y="664163"/>
                  <a:pt x="1437704" y="663592"/>
                </a:cubicBezTo>
                <a:cubicBezTo>
                  <a:pt x="1438845" y="660170"/>
                  <a:pt x="1439415" y="657318"/>
                  <a:pt x="1440556" y="653896"/>
                </a:cubicBezTo>
                <a:cubicBezTo>
                  <a:pt x="1441126" y="651615"/>
                  <a:pt x="1442267" y="649904"/>
                  <a:pt x="1444548" y="649333"/>
                </a:cubicBezTo>
                <a:cubicBezTo>
                  <a:pt x="1446260" y="648763"/>
                  <a:pt x="1447971" y="648763"/>
                  <a:pt x="1449682" y="648193"/>
                </a:cubicBezTo>
                <a:cubicBezTo>
                  <a:pt x="1457667" y="645341"/>
                  <a:pt x="1460519" y="636785"/>
                  <a:pt x="1467933" y="633363"/>
                </a:cubicBezTo>
                <a:cubicBezTo>
                  <a:pt x="1470215" y="632222"/>
                  <a:pt x="1471926" y="629370"/>
                  <a:pt x="1473067" y="626518"/>
                </a:cubicBezTo>
                <a:cubicBezTo>
                  <a:pt x="1473637" y="625378"/>
                  <a:pt x="1474208" y="623096"/>
                  <a:pt x="1473637" y="621955"/>
                </a:cubicBezTo>
                <a:cubicBezTo>
                  <a:pt x="1472496" y="617963"/>
                  <a:pt x="1470215" y="614541"/>
                  <a:pt x="1465652" y="613970"/>
                </a:cubicBezTo>
                <a:cubicBezTo>
                  <a:pt x="1463371" y="613400"/>
                  <a:pt x="1461089" y="613400"/>
                  <a:pt x="1459949" y="611119"/>
                </a:cubicBezTo>
                <a:lnTo>
                  <a:pt x="1460519" y="611689"/>
                </a:lnTo>
                <a:cubicBezTo>
                  <a:pt x="1460519" y="611689"/>
                  <a:pt x="1460519" y="611119"/>
                  <a:pt x="1460519" y="611119"/>
                </a:cubicBezTo>
                <a:cubicBezTo>
                  <a:pt x="1460519" y="611119"/>
                  <a:pt x="1460519" y="611119"/>
                  <a:pt x="1459949" y="611689"/>
                </a:cubicBezTo>
                <a:cubicBezTo>
                  <a:pt x="1458808" y="610548"/>
                  <a:pt x="1458808" y="609407"/>
                  <a:pt x="1459949" y="608267"/>
                </a:cubicBezTo>
                <a:cubicBezTo>
                  <a:pt x="1459949" y="608267"/>
                  <a:pt x="1459949" y="608267"/>
                  <a:pt x="1460519" y="608837"/>
                </a:cubicBezTo>
                <a:cubicBezTo>
                  <a:pt x="1460519" y="608837"/>
                  <a:pt x="1460519" y="608267"/>
                  <a:pt x="1460519" y="608267"/>
                </a:cubicBezTo>
                <a:lnTo>
                  <a:pt x="1459949" y="608837"/>
                </a:lnTo>
                <a:cubicBezTo>
                  <a:pt x="1459378" y="608267"/>
                  <a:pt x="1458808" y="607126"/>
                  <a:pt x="1457667" y="606555"/>
                </a:cubicBezTo>
                <a:cubicBezTo>
                  <a:pt x="1456526" y="605985"/>
                  <a:pt x="1455385" y="605985"/>
                  <a:pt x="1454245" y="605985"/>
                </a:cubicBezTo>
                <a:cubicBezTo>
                  <a:pt x="1453104" y="605985"/>
                  <a:pt x="1451963" y="605985"/>
                  <a:pt x="1450822" y="605985"/>
                </a:cubicBezTo>
                <a:cubicBezTo>
                  <a:pt x="1448541" y="605415"/>
                  <a:pt x="1447400" y="602563"/>
                  <a:pt x="1447971" y="600852"/>
                </a:cubicBezTo>
                <a:cubicBezTo>
                  <a:pt x="1449682" y="595719"/>
                  <a:pt x="1449682" y="595148"/>
                  <a:pt x="1446830" y="593437"/>
                </a:cubicBezTo>
                <a:cubicBezTo>
                  <a:pt x="1443978" y="591726"/>
                  <a:pt x="1441126" y="590015"/>
                  <a:pt x="1441697" y="586022"/>
                </a:cubicBezTo>
                <a:cubicBezTo>
                  <a:pt x="1438274" y="584881"/>
                  <a:pt x="1435422" y="583741"/>
                  <a:pt x="1432000" y="582600"/>
                </a:cubicBezTo>
                <a:cubicBezTo>
                  <a:pt x="1429148" y="581459"/>
                  <a:pt x="1427437" y="579178"/>
                  <a:pt x="1426867" y="576326"/>
                </a:cubicBezTo>
                <a:cubicBezTo>
                  <a:pt x="1425156" y="570622"/>
                  <a:pt x="1422304" y="567770"/>
                  <a:pt x="1416600" y="566630"/>
                </a:cubicBezTo>
                <a:cubicBezTo>
                  <a:pt x="1414319" y="566059"/>
                  <a:pt x="1414319" y="564348"/>
                  <a:pt x="1415459" y="562637"/>
                </a:cubicBezTo>
                <a:cubicBezTo>
                  <a:pt x="1418882" y="558645"/>
                  <a:pt x="1422304" y="555222"/>
                  <a:pt x="1421163" y="549519"/>
                </a:cubicBezTo>
                <a:cubicBezTo>
                  <a:pt x="1421163" y="548378"/>
                  <a:pt x="1422304" y="547807"/>
                  <a:pt x="1423445" y="548378"/>
                </a:cubicBezTo>
                <a:cubicBezTo>
                  <a:pt x="1426297" y="548948"/>
                  <a:pt x="1428578" y="550089"/>
                  <a:pt x="1431430" y="550659"/>
                </a:cubicBezTo>
                <a:cubicBezTo>
                  <a:pt x="1432571" y="550659"/>
                  <a:pt x="1434852" y="550089"/>
                  <a:pt x="1435422" y="548948"/>
                </a:cubicBezTo>
                <a:cubicBezTo>
                  <a:pt x="1435993" y="547807"/>
                  <a:pt x="1435422" y="545526"/>
                  <a:pt x="1435422" y="544385"/>
                </a:cubicBezTo>
                <a:cubicBezTo>
                  <a:pt x="1435422" y="543815"/>
                  <a:pt x="1434852" y="543245"/>
                  <a:pt x="1434282" y="542674"/>
                </a:cubicBezTo>
                <a:cubicBezTo>
                  <a:pt x="1431430" y="539823"/>
                  <a:pt x="1430289" y="537541"/>
                  <a:pt x="1433141" y="534119"/>
                </a:cubicBezTo>
                <a:cubicBezTo>
                  <a:pt x="1435422" y="531267"/>
                  <a:pt x="1435993" y="527845"/>
                  <a:pt x="1434852" y="524422"/>
                </a:cubicBezTo>
                <a:cubicBezTo>
                  <a:pt x="1433141" y="519860"/>
                  <a:pt x="1430859" y="515296"/>
                  <a:pt x="1429719" y="510163"/>
                </a:cubicBezTo>
                <a:cubicBezTo>
                  <a:pt x="1428008" y="502178"/>
                  <a:pt x="1423445" y="497045"/>
                  <a:pt x="1415459" y="495333"/>
                </a:cubicBezTo>
                <a:cubicBezTo>
                  <a:pt x="1412037" y="494763"/>
                  <a:pt x="1409186" y="492482"/>
                  <a:pt x="1408615" y="488489"/>
                </a:cubicBezTo>
                <a:cubicBezTo>
                  <a:pt x="1408615" y="487349"/>
                  <a:pt x="1406334" y="486778"/>
                  <a:pt x="1405193" y="485637"/>
                </a:cubicBezTo>
                <a:cubicBezTo>
                  <a:pt x="1405193" y="485637"/>
                  <a:pt x="1405193" y="485637"/>
                  <a:pt x="1405193" y="485637"/>
                </a:cubicBezTo>
                <a:lnTo>
                  <a:pt x="1404623" y="486208"/>
                </a:lnTo>
                <a:lnTo>
                  <a:pt x="1405193" y="485067"/>
                </a:lnTo>
                <a:cubicBezTo>
                  <a:pt x="1405193" y="485067"/>
                  <a:pt x="1405193" y="485067"/>
                  <a:pt x="1405193" y="485067"/>
                </a:cubicBezTo>
                <a:cubicBezTo>
                  <a:pt x="1406334" y="481074"/>
                  <a:pt x="1406904" y="477082"/>
                  <a:pt x="1404623" y="473660"/>
                </a:cubicBezTo>
                <a:cubicBezTo>
                  <a:pt x="1403482" y="471378"/>
                  <a:pt x="1401771" y="469097"/>
                  <a:pt x="1399489" y="466815"/>
                </a:cubicBezTo>
                <a:cubicBezTo>
                  <a:pt x="1397208" y="463963"/>
                  <a:pt x="1394356" y="462823"/>
                  <a:pt x="1390363" y="465104"/>
                </a:cubicBezTo>
                <a:cubicBezTo>
                  <a:pt x="1386941" y="466815"/>
                  <a:pt x="1385801" y="466815"/>
                  <a:pt x="1384660" y="463963"/>
                </a:cubicBezTo>
                <a:cubicBezTo>
                  <a:pt x="1382949" y="459400"/>
                  <a:pt x="1379526" y="460541"/>
                  <a:pt x="1376104" y="460541"/>
                </a:cubicBezTo>
                <a:cubicBezTo>
                  <a:pt x="1375534" y="460541"/>
                  <a:pt x="1374963" y="460541"/>
                  <a:pt x="1374393" y="459971"/>
                </a:cubicBezTo>
                <a:cubicBezTo>
                  <a:pt x="1373252" y="459400"/>
                  <a:pt x="1373823" y="458259"/>
                  <a:pt x="1374963" y="457119"/>
                </a:cubicBezTo>
                <a:cubicBezTo>
                  <a:pt x="1376674" y="455408"/>
                  <a:pt x="1377815" y="453697"/>
                  <a:pt x="1378956" y="451415"/>
                </a:cubicBezTo>
                <a:cubicBezTo>
                  <a:pt x="1379526" y="450845"/>
                  <a:pt x="1378956" y="449134"/>
                  <a:pt x="1378385" y="447993"/>
                </a:cubicBezTo>
                <a:cubicBezTo>
                  <a:pt x="1377245" y="446852"/>
                  <a:pt x="1375534" y="445712"/>
                  <a:pt x="1374963" y="444571"/>
                </a:cubicBezTo>
                <a:cubicBezTo>
                  <a:pt x="1373823" y="442289"/>
                  <a:pt x="1376104" y="440578"/>
                  <a:pt x="1376104" y="438297"/>
                </a:cubicBezTo>
                <a:cubicBezTo>
                  <a:pt x="1376104" y="435445"/>
                  <a:pt x="1374963" y="432593"/>
                  <a:pt x="1372682" y="430882"/>
                </a:cubicBezTo>
                <a:cubicBezTo>
                  <a:pt x="1367549" y="426889"/>
                  <a:pt x="1361845" y="422897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cubicBezTo>
                  <a:pt x="1356712" y="418904"/>
                  <a:pt x="1356712" y="418904"/>
                  <a:pt x="1356712" y="418904"/>
                </a:cubicBezTo>
                <a:lnTo>
                  <a:pt x="1357282" y="419474"/>
                </a:lnTo>
                <a:cubicBezTo>
                  <a:pt x="1351578" y="418904"/>
                  <a:pt x="1347015" y="421186"/>
                  <a:pt x="1343023" y="423467"/>
                </a:cubicBezTo>
                <a:cubicBezTo>
                  <a:pt x="1338460" y="426319"/>
                  <a:pt x="1333897" y="426319"/>
                  <a:pt x="1329904" y="424037"/>
                </a:cubicBezTo>
                <a:cubicBezTo>
                  <a:pt x="1325912" y="421756"/>
                  <a:pt x="1323060" y="423467"/>
                  <a:pt x="1319638" y="425178"/>
                </a:cubicBezTo>
                <a:cubicBezTo>
                  <a:pt x="1319638" y="425178"/>
                  <a:pt x="1319638" y="425749"/>
                  <a:pt x="1319638" y="425749"/>
                </a:cubicBezTo>
                <a:cubicBezTo>
                  <a:pt x="1319067" y="426319"/>
                  <a:pt x="1318497" y="426319"/>
                  <a:pt x="1317927" y="426889"/>
                </a:cubicBezTo>
                <a:cubicBezTo>
                  <a:pt x="1318497" y="426319"/>
                  <a:pt x="1319067" y="425749"/>
                  <a:pt x="1319638" y="425178"/>
                </a:cubicBezTo>
                <a:cubicBezTo>
                  <a:pt x="1319638" y="425178"/>
                  <a:pt x="1320208" y="425178"/>
                  <a:pt x="1320208" y="424608"/>
                </a:cubicBezTo>
                <a:cubicBezTo>
                  <a:pt x="1320778" y="421756"/>
                  <a:pt x="1321349" y="418904"/>
                  <a:pt x="1322489" y="416052"/>
                </a:cubicBezTo>
                <a:cubicBezTo>
                  <a:pt x="1324771" y="408638"/>
                  <a:pt x="1327623" y="401223"/>
                  <a:pt x="1327623" y="393808"/>
                </a:cubicBezTo>
                <a:cubicBezTo>
                  <a:pt x="1327623" y="391527"/>
                  <a:pt x="1328764" y="389815"/>
                  <a:pt x="1329904" y="388104"/>
                </a:cubicBezTo>
                <a:cubicBezTo>
                  <a:pt x="1329904" y="386963"/>
                  <a:pt x="1329904" y="385823"/>
                  <a:pt x="1329904" y="384682"/>
                </a:cubicBezTo>
                <a:cubicBezTo>
                  <a:pt x="1329904" y="377838"/>
                  <a:pt x="1327623" y="376697"/>
                  <a:pt x="1321919" y="375556"/>
                </a:cubicBezTo>
                <a:cubicBezTo>
                  <a:pt x="1319067" y="374986"/>
                  <a:pt x="1316216" y="374986"/>
                  <a:pt x="1313364" y="375556"/>
                </a:cubicBezTo>
                <a:cubicBezTo>
                  <a:pt x="1306519" y="376697"/>
                  <a:pt x="1300815" y="381260"/>
                  <a:pt x="1293401" y="380689"/>
                </a:cubicBezTo>
                <a:cubicBezTo>
                  <a:pt x="1287126" y="380689"/>
                  <a:pt x="1282564" y="382971"/>
                  <a:pt x="1278571" y="387534"/>
                </a:cubicBezTo>
                <a:cubicBezTo>
                  <a:pt x="1276860" y="389815"/>
                  <a:pt x="1274008" y="390956"/>
                  <a:pt x="1272297" y="393238"/>
                </a:cubicBezTo>
                <a:cubicBezTo>
                  <a:pt x="1267164" y="398941"/>
                  <a:pt x="1265453" y="405786"/>
                  <a:pt x="1267734" y="413771"/>
                </a:cubicBezTo>
                <a:cubicBezTo>
                  <a:pt x="1268304" y="415482"/>
                  <a:pt x="1268875" y="417193"/>
                  <a:pt x="1266593" y="417763"/>
                </a:cubicBezTo>
                <a:cubicBezTo>
                  <a:pt x="1263742" y="418334"/>
                  <a:pt x="1261460" y="420615"/>
                  <a:pt x="1259179" y="421756"/>
                </a:cubicBezTo>
                <a:cubicBezTo>
                  <a:pt x="1256327" y="423467"/>
                  <a:pt x="1255186" y="425749"/>
                  <a:pt x="1256327" y="429171"/>
                </a:cubicBezTo>
                <a:cubicBezTo>
                  <a:pt x="1257468" y="432593"/>
                  <a:pt x="1258608" y="435445"/>
                  <a:pt x="1259179" y="438867"/>
                </a:cubicBezTo>
                <a:cubicBezTo>
                  <a:pt x="1259749" y="440008"/>
                  <a:pt x="1259749" y="441148"/>
                  <a:pt x="1259749" y="442289"/>
                </a:cubicBezTo>
                <a:cubicBezTo>
                  <a:pt x="1259749" y="442860"/>
                  <a:pt x="1259179" y="443430"/>
                  <a:pt x="1259179" y="443430"/>
                </a:cubicBezTo>
                <a:cubicBezTo>
                  <a:pt x="1258038" y="444000"/>
                  <a:pt x="1256897" y="444571"/>
                  <a:pt x="1256327" y="444000"/>
                </a:cubicBezTo>
                <a:cubicBezTo>
                  <a:pt x="1251193" y="439437"/>
                  <a:pt x="1248912" y="429171"/>
                  <a:pt x="1250623" y="424037"/>
                </a:cubicBezTo>
                <a:cubicBezTo>
                  <a:pt x="1250623" y="423467"/>
                  <a:pt x="1251193" y="422897"/>
                  <a:pt x="1251193" y="422326"/>
                </a:cubicBezTo>
                <a:cubicBezTo>
                  <a:pt x="1252334" y="420045"/>
                  <a:pt x="1252904" y="417763"/>
                  <a:pt x="1254045" y="416052"/>
                </a:cubicBezTo>
                <a:cubicBezTo>
                  <a:pt x="1256897" y="412060"/>
                  <a:pt x="1258038" y="408067"/>
                  <a:pt x="1257468" y="403504"/>
                </a:cubicBezTo>
                <a:cubicBezTo>
                  <a:pt x="1257468" y="400652"/>
                  <a:pt x="1258608" y="397801"/>
                  <a:pt x="1260890" y="396090"/>
                </a:cubicBezTo>
                <a:cubicBezTo>
                  <a:pt x="1262601" y="394378"/>
                  <a:pt x="1264312" y="393238"/>
                  <a:pt x="1266023" y="391527"/>
                </a:cubicBezTo>
                <a:cubicBezTo>
                  <a:pt x="1272297" y="384112"/>
                  <a:pt x="1279712" y="377838"/>
                  <a:pt x="1288838" y="373845"/>
                </a:cubicBezTo>
                <a:cubicBezTo>
                  <a:pt x="1289978" y="373275"/>
                  <a:pt x="1290549" y="372134"/>
                  <a:pt x="1291119" y="371564"/>
                </a:cubicBezTo>
                <a:cubicBezTo>
                  <a:pt x="1291690" y="370423"/>
                  <a:pt x="1291690" y="369282"/>
                  <a:pt x="1291119" y="368712"/>
                </a:cubicBezTo>
                <a:cubicBezTo>
                  <a:pt x="1289408" y="367000"/>
                  <a:pt x="1288267" y="365289"/>
                  <a:pt x="1285986" y="364149"/>
                </a:cubicBezTo>
                <a:cubicBezTo>
                  <a:pt x="1274579" y="359016"/>
                  <a:pt x="1263742" y="361297"/>
                  <a:pt x="1253475" y="367571"/>
                </a:cubicBezTo>
                <a:cubicBezTo>
                  <a:pt x="1248912" y="370423"/>
                  <a:pt x="1244349" y="374416"/>
                  <a:pt x="1239786" y="377838"/>
                </a:cubicBezTo>
                <a:cubicBezTo>
                  <a:pt x="1232941" y="382971"/>
                  <a:pt x="1229519" y="391527"/>
                  <a:pt x="1222105" y="396090"/>
                </a:cubicBezTo>
                <a:cubicBezTo>
                  <a:pt x="1220964" y="396660"/>
                  <a:pt x="1220394" y="397801"/>
                  <a:pt x="1219823" y="398371"/>
                </a:cubicBezTo>
                <a:cubicBezTo>
                  <a:pt x="1218682" y="400082"/>
                  <a:pt x="1217542" y="402363"/>
                  <a:pt x="1216401" y="404074"/>
                </a:cubicBezTo>
                <a:cubicBezTo>
                  <a:pt x="1215260" y="405786"/>
                  <a:pt x="1214690" y="408638"/>
                  <a:pt x="1213549" y="410349"/>
                </a:cubicBezTo>
                <a:cubicBezTo>
                  <a:pt x="1206705" y="416052"/>
                  <a:pt x="1204994" y="424608"/>
                  <a:pt x="1201001" y="432593"/>
                </a:cubicBezTo>
                <a:cubicBezTo>
                  <a:pt x="1199290" y="436586"/>
                  <a:pt x="1201001" y="440578"/>
                  <a:pt x="1204994" y="442289"/>
                </a:cubicBezTo>
                <a:cubicBezTo>
                  <a:pt x="1208986" y="444000"/>
                  <a:pt x="1213549" y="445712"/>
                  <a:pt x="1217542" y="447423"/>
                </a:cubicBezTo>
                <a:cubicBezTo>
                  <a:pt x="1219253" y="447993"/>
                  <a:pt x="1220394" y="449704"/>
                  <a:pt x="1220964" y="450845"/>
                </a:cubicBezTo>
                <a:cubicBezTo>
                  <a:pt x="1221534" y="451415"/>
                  <a:pt x="1221534" y="453126"/>
                  <a:pt x="1220964" y="453697"/>
                </a:cubicBezTo>
                <a:cubicBezTo>
                  <a:pt x="1220394" y="454267"/>
                  <a:pt x="1218682" y="454837"/>
                  <a:pt x="1218112" y="454837"/>
                </a:cubicBezTo>
                <a:cubicBezTo>
                  <a:pt x="1215260" y="453126"/>
                  <a:pt x="1212408" y="451415"/>
                  <a:pt x="1209556" y="449704"/>
                </a:cubicBezTo>
                <a:cubicBezTo>
                  <a:pt x="1205564" y="447423"/>
                  <a:pt x="1199860" y="450845"/>
                  <a:pt x="1199860" y="455408"/>
                </a:cubicBezTo>
                <a:cubicBezTo>
                  <a:pt x="1199860" y="458259"/>
                  <a:pt x="1199860" y="461111"/>
                  <a:pt x="1199860" y="463963"/>
                </a:cubicBezTo>
                <a:cubicBezTo>
                  <a:pt x="1200431" y="467956"/>
                  <a:pt x="1203283" y="470808"/>
                  <a:pt x="1205564" y="474230"/>
                </a:cubicBezTo>
                <a:cubicBezTo>
                  <a:pt x="1207275" y="477082"/>
                  <a:pt x="1210697" y="476511"/>
                  <a:pt x="1213549" y="477082"/>
                </a:cubicBezTo>
                <a:cubicBezTo>
                  <a:pt x="1215260" y="477652"/>
                  <a:pt x="1216971" y="477652"/>
                  <a:pt x="1218682" y="477652"/>
                </a:cubicBezTo>
                <a:cubicBezTo>
                  <a:pt x="1221534" y="478222"/>
                  <a:pt x="1223245" y="480504"/>
                  <a:pt x="1223816" y="483356"/>
                </a:cubicBezTo>
                <a:cubicBezTo>
                  <a:pt x="1226668" y="486778"/>
                  <a:pt x="1229519" y="489060"/>
                  <a:pt x="1234653" y="488489"/>
                </a:cubicBezTo>
                <a:cubicBezTo>
                  <a:pt x="1238645" y="487919"/>
                  <a:pt x="1240357" y="490200"/>
                  <a:pt x="1240927" y="493622"/>
                </a:cubicBezTo>
                <a:cubicBezTo>
                  <a:pt x="1244349" y="494193"/>
                  <a:pt x="1248341" y="494193"/>
                  <a:pt x="1251193" y="497045"/>
                </a:cubicBezTo>
                <a:cubicBezTo>
                  <a:pt x="1250053" y="496474"/>
                  <a:pt x="1251764" y="495904"/>
                  <a:pt x="1253475" y="495904"/>
                </a:cubicBezTo>
                <a:close/>
                <a:moveTo>
                  <a:pt x="1340741" y="660740"/>
                </a:moveTo>
                <a:cubicBezTo>
                  <a:pt x="1339600" y="660740"/>
                  <a:pt x="1338460" y="660170"/>
                  <a:pt x="1337889" y="659600"/>
                </a:cubicBezTo>
                <a:cubicBezTo>
                  <a:pt x="1337889" y="659600"/>
                  <a:pt x="1337319" y="658459"/>
                  <a:pt x="1337889" y="658459"/>
                </a:cubicBezTo>
                <a:cubicBezTo>
                  <a:pt x="1339600" y="655607"/>
                  <a:pt x="1340741" y="652755"/>
                  <a:pt x="1342452" y="649333"/>
                </a:cubicBezTo>
                <a:cubicBezTo>
                  <a:pt x="1343023" y="648193"/>
                  <a:pt x="1343593" y="647622"/>
                  <a:pt x="1344734" y="648193"/>
                </a:cubicBezTo>
                <a:cubicBezTo>
                  <a:pt x="1345304" y="648193"/>
                  <a:pt x="1345875" y="648763"/>
                  <a:pt x="1345875" y="649333"/>
                </a:cubicBezTo>
                <a:cubicBezTo>
                  <a:pt x="1346445" y="651044"/>
                  <a:pt x="1347015" y="652185"/>
                  <a:pt x="1347586" y="653326"/>
                </a:cubicBezTo>
                <a:cubicBezTo>
                  <a:pt x="1347015" y="657889"/>
                  <a:pt x="1344734" y="660170"/>
                  <a:pt x="1340741" y="660740"/>
                </a:cubicBezTo>
                <a:close/>
                <a:moveTo>
                  <a:pt x="1420593" y="511874"/>
                </a:moveTo>
                <a:cubicBezTo>
                  <a:pt x="1421734" y="511304"/>
                  <a:pt x="1422875" y="512445"/>
                  <a:pt x="1422875" y="513585"/>
                </a:cubicBezTo>
                <a:cubicBezTo>
                  <a:pt x="1422875" y="515296"/>
                  <a:pt x="1422304" y="516437"/>
                  <a:pt x="1420593" y="517008"/>
                </a:cubicBezTo>
                <a:cubicBezTo>
                  <a:pt x="1420593" y="517008"/>
                  <a:pt x="1420593" y="517578"/>
                  <a:pt x="1420593" y="517578"/>
                </a:cubicBezTo>
                <a:lnTo>
                  <a:pt x="1419452" y="518148"/>
                </a:lnTo>
                <a:lnTo>
                  <a:pt x="1420023" y="517008"/>
                </a:lnTo>
                <a:cubicBezTo>
                  <a:pt x="1420023" y="517008"/>
                  <a:pt x="1420023" y="517008"/>
                  <a:pt x="1420593" y="517008"/>
                </a:cubicBezTo>
                <a:cubicBezTo>
                  <a:pt x="1420023" y="515867"/>
                  <a:pt x="1420023" y="514156"/>
                  <a:pt x="1419452" y="513015"/>
                </a:cubicBezTo>
                <a:cubicBezTo>
                  <a:pt x="1418882" y="513015"/>
                  <a:pt x="1420023" y="512445"/>
                  <a:pt x="1420593" y="511874"/>
                </a:cubicBezTo>
                <a:close/>
                <a:moveTo>
                  <a:pt x="1313934" y="428030"/>
                </a:moveTo>
                <a:cubicBezTo>
                  <a:pt x="1314504" y="427460"/>
                  <a:pt x="1315075" y="426889"/>
                  <a:pt x="1315645" y="426319"/>
                </a:cubicBezTo>
                <a:cubicBezTo>
                  <a:pt x="1315075" y="427460"/>
                  <a:pt x="1314504" y="428030"/>
                  <a:pt x="1313934" y="428030"/>
                </a:cubicBezTo>
                <a:cubicBezTo>
                  <a:pt x="1313934" y="428601"/>
                  <a:pt x="1312793" y="429741"/>
                  <a:pt x="1313934" y="428030"/>
                </a:cubicBezTo>
                <a:close/>
                <a:moveTo>
                  <a:pt x="1307660" y="483356"/>
                </a:moveTo>
                <a:cubicBezTo>
                  <a:pt x="1307660" y="483356"/>
                  <a:pt x="1307089" y="483926"/>
                  <a:pt x="1307089" y="483926"/>
                </a:cubicBezTo>
                <a:cubicBezTo>
                  <a:pt x="1307089" y="483926"/>
                  <a:pt x="1307089" y="483926"/>
                  <a:pt x="1307089" y="483356"/>
                </a:cubicBezTo>
                <a:cubicBezTo>
                  <a:pt x="1306519" y="482215"/>
                  <a:pt x="1307089" y="482215"/>
                  <a:pt x="1307660" y="483356"/>
                </a:cubicBezTo>
                <a:close/>
                <a:moveTo>
                  <a:pt x="1251193" y="450275"/>
                </a:moveTo>
                <a:lnTo>
                  <a:pt x="1252334" y="450845"/>
                </a:lnTo>
                <a:lnTo>
                  <a:pt x="1251193" y="451415"/>
                </a:lnTo>
                <a:lnTo>
                  <a:pt x="1251193" y="450275"/>
                </a:lnTo>
                <a:close/>
                <a:moveTo>
                  <a:pt x="956883" y="305401"/>
                </a:moveTo>
                <a:cubicBezTo>
                  <a:pt x="956883" y="305401"/>
                  <a:pt x="956883" y="304831"/>
                  <a:pt x="956883" y="305401"/>
                </a:cubicBezTo>
                <a:cubicBezTo>
                  <a:pt x="957453" y="304831"/>
                  <a:pt x="957453" y="304831"/>
                  <a:pt x="957453" y="304831"/>
                </a:cubicBezTo>
                <a:cubicBezTo>
                  <a:pt x="957453" y="304831"/>
                  <a:pt x="957453" y="305401"/>
                  <a:pt x="956883" y="305401"/>
                </a:cubicBezTo>
                <a:cubicBezTo>
                  <a:pt x="956883" y="305401"/>
                  <a:pt x="956883" y="305401"/>
                  <a:pt x="956883" y="305401"/>
                </a:cubicBezTo>
                <a:close/>
                <a:moveTo>
                  <a:pt x="967150" y="301979"/>
                </a:moveTo>
                <a:cubicBezTo>
                  <a:pt x="967150" y="301979"/>
                  <a:pt x="967150" y="301408"/>
                  <a:pt x="967150" y="301979"/>
                </a:cubicBezTo>
                <a:cubicBezTo>
                  <a:pt x="967720" y="301408"/>
                  <a:pt x="967720" y="301408"/>
                  <a:pt x="967150" y="301979"/>
                </a:cubicBezTo>
                <a:lnTo>
                  <a:pt x="967150" y="301979"/>
                </a:lnTo>
                <a:cubicBezTo>
                  <a:pt x="968291" y="302549"/>
                  <a:pt x="969431" y="303119"/>
                  <a:pt x="970002" y="303690"/>
                </a:cubicBezTo>
                <a:cubicBezTo>
                  <a:pt x="972853" y="305971"/>
                  <a:pt x="973994" y="309964"/>
                  <a:pt x="972283" y="312815"/>
                </a:cubicBezTo>
                <a:cubicBezTo>
                  <a:pt x="970002" y="316808"/>
                  <a:pt x="967150" y="320231"/>
                  <a:pt x="964868" y="324223"/>
                </a:cubicBezTo>
                <a:cubicBezTo>
                  <a:pt x="962587" y="327075"/>
                  <a:pt x="962587" y="328215"/>
                  <a:pt x="964298" y="328215"/>
                </a:cubicBezTo>
                <a:cubicBezTo>
                  <a:pt x="966009" y="328215"/>
                  <a:pt x="967720" y="328215"/>
                  <a:pt x="968861" y="327075"/>
                </a:cubicBezTo>
                <a:cubicBezTo>
                  <a:pt x="970572" y="325364"/>
                  <a:pt x="971713" y="323653"/>
                  <a:pt x="973994" y="322512"/>
                </a:cubicBezTo>
                <a:cubicBezTo>
                  <a:pt x="977987" y="319660"/>
                  <a:pt x="980839" y="320231"/>
                  <a:pt x="984831" y="323653"/>
                </a:cubicBezTo>
                <a:cubicBezTo>
                  <a:pt x="988253" y="327075"/>
                  <a:pt x="991676" y="329927"/>
                  <a:pt x="993387" y="333919"/>
                </a:cubicBezTo>
                <a:cubicBezTo>
                  <a:pt x="993957" y="335630"/>
                  <a:pt x="993957" y="339053"/>
                  <a:pt x="992246" y="340193"/>
                </a:cubicBezTo>
                <a:cubicBezTo>
                  <a:pt x="989964" y="341904"/>
                  <a:pt x="987113" y="343045"/>
                  <a:pt x="984831" y="344186"/>
                </a:cubicBezTo>
                <a:cubicBezTo>
                  <a:pt x="984261" y="344186"/>
                  <a:pt x="983691" y="344756"/>
                  <a:pt x="983120" y="344756"/>
                </a:cubicBezTo>
                <a:cubicBezTo>
                  <a:pt x="982550" y="345327"/>
                  <a:pt x="983120" y="345897"/>
                  <a:pt x="984831" y="345897"/>
                </a:cubicBezTo>
                <a:cubicBezTo>
                  <a:pt x="989964" y="345897"/>
                  <a:pt x="995098" y="345897"/>
                  <a:pt x="1000231" y="347608"/>
                </a:cubicBezTo>
                <a:cubicBezTo>
                  <a:pt x="1001942" y="348178"/>
                  <a:pt x="1003083" y="347038"/>
                  <a:pt x="1003653" y="344756"/>
                </a:cubicBezTo>
                <a:cubicBezTo>
                  <a:pt x="1004224" y="340764"/>
                  <a:pt x="1005365" y="336771"/>
                  <a:pt x="1005935" y="333349"/>
                </a:cubicBezTo>
                <a:cubicBezTo>
                  <a:pt x="1006505" y="331067"/>
                  <a:pt x="1009927" y="330497"/>
                  <a:pt x="1011638" y="332208"/>
                </a:cubicBezTo>
                <a:cubicBezTo>
                  <a:pt x="1012779" y="333349"/>
                  <a:pt x="1013920" y="334490"/>
                  <a:pt x="1014490" y="336201"/>
                </a:cubicBezTo>
                <a:cubicBezTo>
                  <a:pt x="1016772" y="344756"/>
                  <a:pt x="1016772" y="352741"/>
                  <a:pt x="1013349" y="361297"/>
                </a:cubicBezTo>
                <a:cubicBezTo>
                  <a:pt x="1011068" y="367000"/>
                  <a:pt x="1009357" y="373275"/>
                  <a:pt x="1007646" y="378978"/>
                </a:cubicBezTo>
                <a:cubicBezTo>
                  <a:pt x="1007076" y="380119"/>
                  <a:pt x="1008787" y="382401"/>
                  <a:pt x="1010498" y="382971"/>
                </a:cubicBezTo>
                <a:cubicBezTo>
                  <a:pt x="1012209" y="383541"/>
                  <a:pt x="1013920" y="382401"/>
                  <a:pt x="1015061" y="381260"/>
                </a:cubicBezTo>
                <a:cubicBezTo>
                  <a:pt x="1015061" y="380689"/>
                  <a:pt x="1015631" y="380119"/>
                  <a:pt x="1015631" y="379549"/>
                </a:cubicBezTo>
                <a:cubicBezTo>
                  <a:pt x="1015631" y="378978"/>
                  <a:pt x="1016201" y="378408"/>
                  <a:pt x="1016201" y="377838"/>
                </a:cubicBezTo>
                <a:cubicBezTo>
                  <a:pt x="1019053" y="370993"/>
                  <a:pt x="1019053" y="363578"/>
                  <a:pt x="1023046" y="356734"/>
                </a:cubicBezTo>
                <a:cubicBezTo>
                  <a:pt x="1026468" y="350460"/>
                  <a:pt x="1028179" y="343045"/>
                  <a:pt x="1031031" y="336201"/>
                </a:cubicBezTo>
                <a:cubicBezTo>
                  <a:pt x="1032172" y="333349"/>
                  <a:pt x="1033312" y="331067"/>
                  <a:pt x="1035024" y="328786"/>
                </a:cubicBezTo>
                <a:cubicBezTo>
                  <a:pt x="1037305" y="325364"/>
                  <a:pt x="1040157" y="323082"/>
                  <a:pt x="1044720" y="325934"/>
                </a:cubicBezTo>
                <a:cubicBezTo>
                  <a:pt x="1046431" y="326504"/>
                  <a:pt x="1048142" y="327075"/>
                  <a:pt x="1049283" y="327645"/>
                </a:cubicBezTo>
                <a:cubicBezTo>
                  <a:pt x="1052135" y="328786"/>
                  <a:pt x="1053846" y="330497"/>
                  <a:pt x="1054987" y="333349"/>
                </a:cubicBezTo>
                <a:cubicBezTo>
                  <a:pt x="1055557" y="333919"/>
                  <a:pt x="1055557" y="335060"/>
                  <a:pt x="1056127" y="335630"/>
                </a:cubicBezTo>
                <a:cubicBezTo>
                  <a:pt x="1056127" y="336201"/>
                  <a:pt x="1056127" y="336201"/>
                  <a:pt x="1056127" y="336771"/>
                </a:cubicBezTo>
                <a:lnTo>
                  <a:pt x="1056698" y="337342"/>
                </a:lnTo>
                <a:lnTo>
                  <a:pt x="1056127" y="336771"/>
                </a:lnTo>
                <a:cubicBezTo>
                  <a:pt x="1056127" y="336771"/>
                  <a:pt x="1056127" y="336201"/>
                  <a:pt x="1055557" y="336201"/>
                </a:cubicBezTo>
                <a:cubicBezTo>
                  <a:pt x="1055557" y="332778"/>
                  <a:pt x="1055557" y="328786"/>
                  <a:pt x="1054416" y="325364"/>
                </a:cubicBezTo>
                <a:cubicBezTo>
                  <a:pt x="1053846" y="322512"/>
                  <a:pt x="1052705" y="319660"/>
                  <a:pt x="1055557" y="317379"/>
                </a:cubicBezTo>
                <a:cubicBezTo>
                  <a:pt x="1058409" y="314527"/>
                  <a:pt x="1061831" y="312245"/>
                  <a:pt x="1066394" y="312815"/>
                </a:cubicBezTo>
                <a:cubicBezTo>
                  <a:pt x="1069816" y="313386"/>
                  <a:pt x="1073238" y="314527"/>
                  <a:pt x="1076090" y="315667"/>
                </a:cubicBezTo>
                <a:cubicBezTo>
                  <a:pt x="1082364" y="317379"/>
                  <a:pt x="1084646" y="320801"/>
                  <a:pt x="1084075" y="327075"/>
                </a:cubicBezTo>
                <a:cubicBezTo>
                  <a:pt x="1084075" y="329356"/>
                  <a:pt x="1082935" y="331638"/>
                  <a:pt x="1081224" y="333349"/>
                </a:cubicBezTo>
                <a:cubicBezTo>
                  <a:pt x="1075520" y="338482"/>
                  <a:pt x="1069246" y="343616"/>
                  <a:pt x="1062401" y="347608"/>
                </a:cubicBezTo>
                <a:cubicBezTo>
                  <a:pt x="1060120" y="349319"/>
                  <a:pt x="1058409" y="351030"/>
                  <a:pt x="1057268" y="353882"/>
                </a:cubicBezTo>
                <a:cubicBezTo>
                  <a:pt x="1054416" y="361867"/>
                  <a:pt x="1050994" y="369852"/>
                  <a:pt x="1048142" y="377838"/>
                </a:cubicBezTo>
                <a:cubicBezTo>
                  <a:pt x="1047001" y="380689"/>
                  <a:pt x="1046431" y="383541"/>
                  <a:pt x="1046431" y="386393"/>
                </a:cubicBezTo>
                <a:cubicBezTo>
                  <a:pt x="1046431" y="393808"/>
                  <a:pt x="1044720" y="400082"/>
                  <a:pt x="1039016" y="404645"/>
                </a:cubicBezTo>
                <a:cubicBezTo>
                  <a:pt x="1036735" y="406926"/>
                  <a:pt x="1036735" y="409778"/>
                  <a:pt x="1037876" y="412630"/>
                </a:cubicBezTo>
                <a:cubicBezTo>
                  <a:pt x="1039587" y="416623"/>
                  <a:pt x="1040157" y="421756"/>
                  <a:pt x="1043579" y="424608"/>
                </a:cubicBezTo>
                <a:cubicBezTo>
                  <a:pt x="1047001" y="427460"/>
                  <a:pt x="1048712" y="430312"/>
                  <a:pt x="1049283" y="434304"/>
                </a:cubicBezTo>
                <a:cubicBezTo>
                  <a:pt x="1049853" y="437726"/>
                  <a:pt x="1051564" y="440578"/>
                  <a:pt x="1053846" y="443430"/>
                </a:cubicBezTo>
                <a:cubicBezTo>
                  <a:pt x="1055557" y="445141"/>
                  <a:pt x="1056698" y="446852"/>
                  <a:pt x="1058409" y="448564"/>
                </a:cubicBezTo>
                <a:cubicBezTo>
                  <a:pt x="1060690" y="451415"/>
                  <a:pt x="1060120" y="454837"/>
                  <a:pt x="1058979" y="458259"/>
                </a:cubicBezTo>
                <a:cubicBezTo>
                  <a:pt x="1057268" y="462823"/>
                  <a:pt x="1053846" y="465675"/>
                  <a:pt x="1049283" y="466245"/>
                </a:cubicBezTo>
                <a:cubicBezTo>
                  <a:pt x="1047572" y="462823"/>
                  <a:pt x="1043009" y="462252"/>
                  <a:pt x="1040727" y="459400"/>
                </a:cubicBezTo>
                <a:cubicBezTo>
                  <a:pt x="1039587" y="458259"/>
                  <a:pt x="1037305" y="458830"/>
                  <a:pt x="1036164" y="459971"/>
                </a:cubicBezTo>
                <a:cubicBezTo>
                  <a:pt x="1035024" y="461111"/>
                  <a:pt x="1033883" y="462823"/>
                  <a:pt x="1033312" y="463963"/>
                </a:cubicBezTo>
                <a:lnTo>
                  <a:pt x="1033312" y="463963"/>
                </a:lnTo>
                <a:cubicBezTo>
                  <a:pt x="1033312" y="463963"/>
                  <a:pt x="1033312" y="463393"/>
                  <a:pt x="1032742" y="463393"/>
                </a:cubicBezTo>
                <a:cubicBezTo>
                  <a:pt x="1032742" y="463393"/>
                  <a:pt x="1032172" y="463963"/>
                  <a:pt x="1032172" y="463963"/>
                </a:cubicBezTo>
                <a:cubicBezTo>
                  <a:pt x="1031031" y="463963"/>
                  <a:pt x="1029320" y="463963"/>
                  <a:pt x="1028179" y="463963"/>
                </a:cubicBezTo>
                <a:cubicBezTo>
                  <a:pt x="1026468" y="463963"/>
                  <a:pt x="1025898" y="465104"/>
                  <a:pt x="1027038" y="465675"/>
                </a:cubicBezTo>
                <a:cubicBezTo>
                  <a:pt x="1027609" y="465675"/>
                  <a:pt x="1028179" y="465675"/>
                  <a:pt x="1028749" y="465675"/>
                </a:cubicBezTo>
                <a:cubicBezTo>
                  <a:pt x="1030461" y="465675"/>
                  <a:pt x="1031601" y="464534"/>
                  <a:pt x="1032172" y="463393"/>
                </a:cubicBezTo>
                <a:cubicBezTo>
                  <a:pt x="1032172" y="463393"/>
                  <a:pt x="1032742" y="463393"/>
                  <a:pt x="1032742" y="463393"/>
                </a:cubicBezTo>
                <a:cubicBezTo>
                  <a:pt x="1036735" y="467956"/>
                  <a:pt x="1036735" y="473660"/>
                  <a:pt x="1035024" y="478793"/>
                </a:cubicBezTo>
                <a:cubicBezTo>
                  <a:pt x="1034453" y="481645"/>
                  <a:pt x="1031601" y="483356"/>
                  <a:pt x="1028749" y="483926"/>
                </a:cubicBezTo>
                <a:cubicBezTo>
                  <a:pt x="1023046" y="485637"/>
                  <a:pt x="1017342" y="485067"/>
                  <a:pt x="1011638" y="483926"/>
                </a:cubicBezTo>
                <a:cubicBezTo>
                  <a:pt x="1005935" y="482786"/>
                  <a:pt x="1000802" y="480504"/>
                  <a:pt x="995098" y="478793"/>
                </a:cubicBezTo>
                <a:cubicBezTo>
                  <a:pt x="994527" y="478793"/>
                  <a:pt x="993957" y="478222"/>
                  <a:pt x="993957" y="477652"/>
                </a:cubicBezTo>
                <a:cubicBezTo>
                  <a:pt x="991105" y="475371"/>
                  <a:pt x="993387" y="470808"/>
                  <a:pt x="989394" y="469097"/>
                </a:cubicBezTo>
                <a:cubicBezTo>
                  <a:pt x="987113" y="467956"/>
                  <a:pt x="984261" y="466815"/>
                  <a:pt x="983691" y="463393"/>
                </a:cubicBezTo>
                <a:cubicBezTo>
                  <a:pt x="983691" y="462823"/>
                  <a:pt x="983120" y="462252"/>
                  <a:pt x="983120" y="461682"/>
                </a:cubicBezTo>
                <a:cubicBezTo>
                  <a:pt x="982550" y="460541"/>
                  <a:pt x="981409" y="459971"/>
                  <a:pt x="980268" y="460541"/>
                </a:cubicBezTo>
                <a:cubicBezTo>
                  <a:pt x="977987" y="461682"/>
                  <a:pt x="976275" y="462823"/>
                  <a:pt x="974564" y="463963"/>
                </a:cubicBezTo>
                <a:cubicBezTo>
                  <a:pt x="970572" y="466815"/>
                  <a:pt x="966580" y="467956"/>
                  <a:pt x="961446" y="467386"/>
                </a:cubicBezTo>
                <a:cubicBezTo>
                  <a:pt x="957453" y="466815"/>
                  <a:pt x="953461" y="467956"/>
                  <a:pt x="950039" y="469667"/>
                </a:cubicBezTo>
                <a:cubicBezTo>
                  <a:pt x="947757" y="470808"/>
                  <a:pt x="944905" y="471948"/>
                  <a:pt x="942624" y="473660"/>
                </a:cubicBezTo>
                <a:cubicBezTo>
                  <a:pt x="938631" y="475941"/>
                  <a:pt x="934068" y="476511"/>
                  <a:pt x="929506" y="474800"/>
                </a:cubicBezTo>
                <a:cubicBezTo>
                  <a:pt x="922090" y="472519"/>
                  <a:pt x="913535" y="473660"/>
                  <a:pt x="905550" y="473089"/>
                </a:cubicBezTo>
                <a:cubicBezTo>
                  <a:pt x="903839" y="473089"/>
                  <a:pt x="902128" y="473089"/>
                  <a:pt x="900417" y="472519"/>
                </a:cubicBezTo>
                <a:cubicBezTo>
                  <a:pt x="899276" y="472519"/>
                  <a:pt x="898135" y="471378"/>
                  <a:pt x="898135" y="470237"/>
                </a:cubicBezTo>
                <a:cubicBezTo>
                  <a:pt x="896994" y="466815"/>
                  <a:pt x="896424" y="463393"/>
                  <a:pt x="895854" y="460541"/>
                </a:cubicBezTo>
                <a:cubicBezTo>
                  <a:pt x="895854" y="458830"/>
                  <a:pt x="896424" y="457119"/>
                  <a:pt x="896994" y="455408"/>
                </a:cubicBezTo>
                <a:cubicBezTo>
                  <a:pt x="898135" y="452556"/>
                  <a:pt x="899846" y="450275"/>
                  <a:pt x="900417" y="447993"/>
                </a:cubicBezTo>
                <a:cubicBezTo>
                  <a:pt x="900987" y="446852"/>
                  <a:pt x="899276" y="444571"/>
                  <a:pt x="898705" y="444000"/>
                </a:cubicBezTo>
                <a:cubicBezTo>
                  <a:pt x="895283" y="442289"/>
                  <a:pt x="891291" y="441719"/>
                  <a:pt x="887298" y="440578"/>
                </a:cubicBezTo>
                <a:cubicBezTo>
                  <a:pt x="879313" y="438297"/>
                  <a:pt x="875321" y="432593"/>
                  <a:pt x="874750" y="424037"/>
                </a:cubicBezTo>
                <a:cubicBezTo>
                  <a:pt x="874180" y="419474"/>
                  <a:pt x="874750" y="414912"/>
                  <a:pt x="876461" y="410349"/>
                </a:cubicBezTo>
                <a:cubicBezTo>
                  <a:pt x="878172" y="406926"/>
                  <a:pt x="880454" y="404074"/>
                  <a:pt x="883876" y="404074"/>
                </a:cubicBezTo>
                <a:cubicBezTo>
                  <a:pt x="891861" y="404074"/>
                  <a:pt x="899846" y="404074"/>
                  <a:pt x="907831" y="404645"/>
                </a:cubicBezTo>
                <a:cubicBezTo>
                  <a:pt x="911254" y="404645"/>
                  <a:pt x="914106" y="406926"/>
                  <a:pt x="917528" y="408067"/>
                </a:cubicBezTo>
                <a:cubicBezTo>
                  <a:pt x="925513" y="411490"/>
                  <a:pt x="933498" y="414912"/>
                  <a:pt x="942053" y="415482"/>
                </a:cubicBezTo>
                <a:cubicBezTo>
                  <a:pt x="942624" y="415482"/>
                  <a:pt x="943194" y="415482"/>
                  <a:pt x="943765" y="415482"/>
                </a:cubicBezTo>
                <a:cubicBezTo>
                  <a:pt x="944905" y="414912"/>
                  <a:pt x="944335" y="413771"/>
                  <a:pt x="943765" y="412630"/>
                </a:cubicBezTo>
                <a:cubicBezTo>
                  <a:pt x="939772" y="405215"/>
                  <a:pt x="933498" y="400652"/>
                  <a:pt x="927224" y="396090"/>
                </a:cubicBezTo>
                <a:cubicBezTo>
                  <a:pt x="926083" y="394949"/>
                  <a:pt x="923802" y="394949"/>
                  <a:pt x="922090" y="394949"/>
                </a:cubicBezTo>
                <a:cubicBezTo>
                  <a:pt x="912394" y="395519"/>
                  <a:pt x="903268" y="392667"/>
                  <a:pt x="893572" y="390386"/>
                </a:cubicBezTo>
                <a:cubicBezTo>
                  <a:pt x="885587" y="388675"/>
                  <a:pt x="885016" y="386393"/>
                  <a:pt x="884446" y="380689"/>
                </a:cubicBezTo>
                <a:cubicBezTo>
                  <a:pt x="884446" y="378408"/>
                  <a:pt x="883876" y="376127"/>
                  <a:pt x="883876" y="373845"/>
                </a:cubicBezTo>
                <a:cubicBezTo>
                  <a:pt x="883876" y="372134"/>
                  <a:pt x="885016" y="370423"/>
                  <a:pt x="886157" y="369852"/>
                </a:cubicBezTo>
                <a:cubicBezTo>
                  <a:pt x="889009" y="367571"/>
                  <a:pt x="892432" y="367000"/>
                  <a:pt x="895854" y="366430"/>
                </a:cubicBezTo>
                <a:cubicBezTo>
                  <a:pt x="901557" y="365860"/>
                  <a:pt x="907261" y="365289"/>
                  <a:pt x="912965" y="365289"/>
                </a:cubicBezTo>
                <a:cubicBezTo>
                  <a:pt x="914106" y="365289"/>
                  <a:pt x="914676" y="364149"/>
                  <a:pt x="914676" y="363008"/>
                </a:cubicBezTo>
                <a:cubicBezTo>
                  <a:pt x="914676" y="362438"/>
                  <a:pt x="914106" y="361867"/>
                  <a:pt x="913535" y="361867"/>
                </a:cubicBezTo>
                <a:cubicBezTo>
                  <a:pt x="908402" y="361297"/>
                  <a:pt x="903268" y="360727"/>
                  <a:pt x="898135" y="360156"/>
                </a:cubicBezTo>
                <a:cubicBezTo>
                  <a:pt x="895854" y="360156"/>
                  <a:pt x="894143" y="358445"/>
                  <a:pt x="893002" y="356164"/>
                </a:cubicBezTo>
                <a:cubicBezTo>
                  <a:pt x="893002" y="355593"/>
                  <a:pt x="892432" y="355023"/>
                  <a:pt x="892432" y="354453"/>
                </a:cubicBezTo>
                <a:cubicBezTo>
                  <a:pt x="891291" y="351601"/>
                  <a:pt x="889580" y="349319"/>
                  <a:pt x="889580" y="346467"/>
                </a:cubicBezTo>
                <a:cubicBezTo>
                  <a:pt x="889580" y="342475"/>
                  <a:pt x="893572" y="339623"/>
                  <a:pt x="896424" y="337342"/>
                </a:cubicBezTo>
                <a:cubicBezTo>
                  <a:pt x="898705" y="335630"/>
                  <a:pt x="901557" y="334490"/>
                  <a:pt x="903839" y="332778"/>
                </a:cubicBezTo>
                <a:cubicBezTo>
                  <a:pt x="905550" y="331638"/>
                  <a:pt x="906691" y="331067"/>
                  <a:pt x="907261" y="329356"/>
                </a:cubicBezTo>
                <a:cubicBezTo>
                  <a:pt x="907831" y="324793"/>
                  <a:pt x="911254" y="322512"/>
                  <a:pt x="915246" y="321371"/>
                </a:cubicBezTo>
                <a:cubicBezTo>
                  <a:pt x="923231" y="317949"/>
                  <a:pt x="931217" y="315097"/>
                  <a:pt x="938631" y="311104"/>
                </a:cubicBezTo>
                <a:cubicBezTo>
                  <a:pt x="939202" y="310534"/>
                  <a:pt x="939772" y="309964"/>
                  <a:pt x="940342" y="308823"/>
                </a:cubicBezTo>
                <a:cubicBezTo>
                  <a:pt x="943765" y="308823"/>
                  <a:pt x="947187" y="308253"/>
                  <a:pt x="950039" y="308253"/>
                </a:cubicBezTo>
                <a:cubicBezTo>
                  <a:pt x="952891" y="308253"/>
                  <a:pt x="955172" y="307112"/>
                  <a:pt x="957453" y="305401"/>
                </a:cubicBezTo>
                <a:cubicBezTo>
                  <a:pt x="960305" y="304260"/>
                  <a:pt x="964298" y="304831"/>
                  <a:pt x="967150" y="301979"/>
                </a:cubicBezTo>
                <a:close/>
                <a:moveTo>
                  <a:pt x="4303237" y="1940648"/>
                </a:moveTo>
                <a:cubicBezTo>
                  <a:pt x="4302667" y="1944070"/>
                  <a:pt x="4301526" y="1946922"/>
                  <a:pt x="4306659" y="1948633"/>
                </a:cubicBezTo>
                <a:cubicBezTo>
                  <a:pt x="4308941" y="1949204"/>
                  <a:pt x="4310081" y="1951485"/>
                  <a:pt x="4310081" y="1953767"/>
                </a:cubicBezTo>
                <a:cubicBezTo>
                  <a:pt x="4310081" y="1954907"/>
                  <a:pt x="4310081" y="1956048"/>
                  <a:pt x="4308941" y="1956619"/>
                </a:cubicBezTo>
                <a:cubicBezTo>
                  <a:pt x="4308370" y="1957189"/>
                  <a:pt x="4307229" y="1957759"/>
                  <a:pt x="4306089" y="1957759"/>
                </a:cubicBezTo>
                <a:cubicBezTo>
                  <a:pt x="4305519" y="1957759"/>
                  <a:pt x="4304948" y="1957759"/>
                  <a:pt x="4304377" y="1957189"/>
                </a:cubicBezTo>
                <a:cubicBezTo>
                  <a:pt x="4296392" y="1952626"/>
                  <a:pt x="4287266" y="1950915"/>
                  <a:pt x="4278141" y="1950915"/>
                </a:cubicBezTo>
                <a:cubicBezTo>
                  <a:pt x="4273007" y="1950915"/>
                  <a:pt x="4268445" y="1948633"/>
                  <a:pt x="4265022" y="1944640"/>
                </a:cubicBezTo>
                <a:cubicBezTo>
                  <a:pt x="4260459" y="1938366"/>
                  <a:pt x="4254756" y="1932093"/>
                  <a:pt x="4250192" y="1925819"/>
                </a:cubicBezTo>
                <a:cubicBezTo>
                  <a:pt x="4247911" y="1922967"/>
                  <a:pt x="4245630" y="1920685"/>
                  <a:pt x="4242207" y="1919545"/>
                </a:cubicBezTo>
                <a:cubicBezTo>
                  <a:pt x="4238785" y="1917833"/>
                  <a:pt x="4235363" y="1916122"/>
                  <a:pt x="4231371" y="1914411"/>
                </a:cubicBezTo>
                <a:cubicBezTo>
                  <a:pt x="4227378" y="1912700"/>
                  <a:pt x="4223385" y="1913270"/>
                  <a:pt x="4219963" y="1915552"/>
                </a:cubicBezTo>
                <a:cubicBezTo>
                  <a:pt x="4215970" y="1918404"/>
                  <a:pt x="4211978" y="1921826"/>
                  <a:pt x="4207985" y="1925248"/>
                </a:cubicBezTo>
                <a:cubicBezTo>
                  <a:pt x="4207415" y="1925819"/>
                  <a:pt x="4207985" y="1926959"/>
                  <a:pt x="4208556" y="1928100"/>
                </a:cubicBezTo>
                <a:cubicBezTo>
                  <a:pt x="4209696" y="1932663"/>
                  <a:pt x="4209126" y="1934944"/>
                  <a:pt x="4205133" y="1936656"/>
                </a:cubicBezTo>
                <a:cubicBezTo>
                  <a:pt x="4202281" y="1937796"/>
                  <a:pt x="4199429" y="1938937"/>
                  <a:pt x="4197148" y="1938366"/>
                </a:cubicBezTo>
                <a:cubicBezTo>
                  <a:pt x="4190303" y="1936085"/>
                  <a:pt x="4184030" y="1936085"/>
                  <a:pt x="4177185" y="1935515"/>
                </a:cubicBezTo>
                <a:cubicBezTo>
                  <a:pt x="4173763" y="1935515"/>
                  <a:pt x="4170341" y="1933804"/>
                  <a:pt x="4168059" y="1930952"/>
                </a:cubicBezTo>
                <a:cubicBezTo>
                  <a:pt x="4166919" y="1929811"/>
                  <a:pt x="4165778" y="1928100"/>
                  <a:pt x="4164637" y="1926959"/>
                </a:cubicBezTo>
                <a:cubicBezTo>
                  <a:pt x="4160645" y="1921255"/>
                  <a:pt x="4155511" y="1920685"/>
                  <a:pt x="4149807" y="1921826"/>
                </a:cubicBezTo>
                <a:cubicBezTo>
                  <a:pt x="4144674" y="1922967"/>
                  <a:pt x="4140111" y="1924107"/>
                  <a:pt x="4134408" y="1924107"/>
                </a:cubicBezTo>
                <a:cubicBezTo>
                  <a:pt x="4130985" y="1923537"/>
                  <a:pt x="4129845" y="1921255"/>
                  <a:pt x="4131556" y="1917833"/>
                </a:cubicBezTo>
                <a:cubicBezTo>
                  <a:pt x="4133837" y="1913270"/>
                  <a:pt x="4136689" y="1908708"/>
                  <a:pt x="4142392" y="1908137"/>
                </a:cubicBezTo>
                <a:cubicBezTo>
                  <a:pt x="4144104" y="1908137"/>
                  <a:pt x="4144674" y="1905856"/>
                  <a:pt x="4143534" y="1904144"/>
                </a:cubicBezTo>
                <a:cubicBezTo>
                  <a:pt x="4142392" y="1901863"/>
                  <a:pt x="4141822" y="1900152"/>
                  <a:pt x="4140682" y="1897870"/>
                </a:cubicBezTo>
                <a:cubicBezTo>
                  <a:pt x="4139541" y="1895589"/>
                  <a:pt x="4137830" y="1892737"/>
                  <a:pt x="4137260" y="1890455"/>
                </a:cubicBezTo>
                <a:cubicBezTo>
                  <a:pt x="4135548" y="1883041"/>
                  <a:pt x="4130415" y="1879048"/>
                  <a:pt x="4123571" y="1876196"/>
                </a:cubicBezTo>
                <a:cubicBezTo>
                  <a:pt x="4120719" y="1874485"/>
                  <a:pt x="4117297" y="1873344"/>
                  <a:pt x="4113874" y="1872774"/>
                </a:cubicBezTo>
                <a:cubicBezTo>
                  <a:pt x="4108170" y="1871063"/>
                  <a:pt x="4103037" y="1869352"/>
                  <a:pt x="4097334" y="1867641"/>
                </a:cubicBezTo>
                <a:cubicBezTo>
                  <a:pt x="4093911" y="1866500"/>
                  <a:pt x="4091059" y="1865360"/>
                  <a:pt x="4088207" y="1863078"/>
                </a:cubicBezTo>
                <a:cubicBezTo>
                  <a:pt x="4084215" y="1860226"/>
                  <a:pt x="4079082" y="1857945"/>
                  <a:pt x="4075089" y="1855663"/>
                </a:cubicBezTo>
                <a:cubicBezTo>
                  <a:pt x="4073378" y="1854523"/>
                  <a:pt x="4072237" y="1855663"/>
                  <a:pt x="4071096" y="1857374"/>
                </a:cubicBezTo>
                <a:cubicBezTo>
                  <a:pt x="4069956" y="1858515"/>
                  <a:pt x="4068815" y="1860226"/>
                  <a:pt x="4067674" y="1861367"/>
                </a:cubicBezTo>
                <a:cubicBezTo>
                  <a:pt x="4065393" y="1863078"/>
                  <a:pt x="4061400" y="1862508"/>
                  <a:pt x="4060830" y="1859656"/>
                </a:cubicBezTo>
                <a:cubicBezTo>
                  <a:pt x="4059689" y="1853952"/>
                  <a:pt x="4056837" y="1849389"/>
                  <a:pt x="4052845" y="1844826"/>
                </a:cubicBezTo>
                <a:cubicBezTo>
                  <a:pt x="4051704" y="1843685"/>
                  <a:pt x="4052845" y="1842545"/>
                  <a:pt x="4053985" y="1842545"/>
                </a:cubicBezTo>
                <a:cubicBezTo>
                  <a:pt x="4060260" y="1843115"/>
                  <a:pt x="4065393" y="1837982"/>
                  <a:pt x="4072237" y="1838552"/>
                </a:cubicBezTo>
                <a:cubicBezTo>
                  <a:pt x="4072808" y="1838552"/>
                  <a:pt x="4072808" y="1837982"/>
                  <a:pt x="4073378" y="1837411"/>
                </a:cubicBezTo>
                <a:cubicBezTo>
                  <a:pt x="4072808" y="1836841"/>
                  <a:pt x="4071667" y="1835700"/>
                  <a:pt x="4071096" y="1835700"/>
                </a:cubicBezTo>
                <a:cubicBezTo>
                  <a:pt x="4067674" y="1835700"/>
                  <a:pt x="4064252" y="1835700"/>
                  <a:pt x="4060830" y="1835700"/>
                </a:cubicBezTo>
                <a:cubicBezTo>
                  <a:pt x="4055126" y="1835700"/>
                  <a:pt x="4050563" y="1833989"/>
                  <a:pt x="4048282" y="1828856"/>
                </a:cubicBezTo>
                <a:cubicBezTo>
                  <a:pt x="4047141" y="1826004"/>
                  <a:pt x="4044289" y="1824863"/>
                  <a:pt x="4041437" y="1824293"/>
                </a:cubicBezTo>
                <a:cubicBezTo>
                  <a:pt x="4039156" y="1823722"/>
                  <a:pt x="4036874" y="1822582"/>
                  <a:pt x="4035163" y="1821441"/>
                </a:cubicBezTo>
                <a:cubicBezTo>
                  <a:pt x="4034593" y="1820871"/>
                  <a:pt x="4033452" y="1819730"/>
                  <a:pt x="4033452" y="1818589"/>
                </a:cubicBezTo>
                <a:cubicBezTo>
                  <a:pt x="4033452" y="1817449"/>
                  <a:pt x="4034022" y="1816307"/>
                  <a:pt x="4034593" y="1815737"/>
                </a:cubicBezTo>
                <a:cubicBezTo>
                  <a:pt x="4041437" y="1814026"/>
                  <a:pt x="4047141" y="1810033"/>
                  <a:pt x="4052845" y="1807182"/>
                </a:cubicBezTo>
                <a:cubicBezTo>
                  <a:pt x="4056267" y="1805471"/>
                  <a:pt x="4059689" y="1805471"/>
                  <a:pt x="4063112" y="1806611"/>
                </a:cubicBezTo>
                <a:cubicBezTo>
                  <a:pt x="4066534" y="1807752"/>
                  <a:pt x="4069386" y="1809463"/>
                  <a:pt x="4072808" y="1810033"/>
                </a:cubicBezTo>
                <a:cubicBezTo>
                  <a:pt x="4075660" y="1810604"/>
                  <a:pt x="4079082" y="1810604"/>
                  <a:pt x="4080223" y="1813456"/>
                </a:cubicBezTo>
                <a:cubicBezTo>
                  <a:pt x="4081933" y="1816878"/>
                  <a:pt x="4083645" y="1820300"/>
                  <a:pt x="4083075" y="1824863"/>
                </a:cubicBezTo>
                <a:cubicBezTo>
                  <a:pt x="4082504" y="1827145"/>
                  <a:pt x="4082504" y="1829426"/>
                  <a:pt x="4082504" y="1831708"/>
                </a:cubicBezTo>
                <a:cubicBezTo>
                  <a:pt x="4082504" y="1833989"/>
                  <a:pt x="4083075" y="1836270"/>
                  <a:pt x="4084785" y="1837982"/>
                </a:cubicBezTo>
                <a:cubicBezTo>
                  <a:pt x="4088207" y="1840834"/>
                  <a:pt x="4091059" y="1844256"/>
                  <a:pt x="4094482" y="1847678"/>
                </a:cubicBezTo>
                <a:cubicBezTo>
                  <a:pt x="4095622" y="1848819"/>
                  <a:pt x="4099615" y="1848819"/>
                  <a:pt x="4100756" y="1847107"/>
                </a:cubicBezTo>
                <a:cubicBezTo>
                  <a:pt x="4105889" y="1840263"/>
                  <a:pt x="4112163" y="1834560"/>
                  <a:pt x="4120149" y="1830567"/>
                </a:cubicBezTo>
                <a:cubicBezTo>
                  <a:pt x="4120719" y="1830567"/>
                  <a:pt x="4121289" y="1829996"/>
                  <a:pt x="4121289" y="1829426"/>
                </a:cubicBezTo>
                <a:cubicBezTo>
                  <a:pt x="4126422" y="1819730"/>
                  <a:pt x="4133837" y="1822011"/>
                  <a:pt x="4141822" y="1825434"/>
                </a:cubicBezTo>
                <a:cubicBezTo>
                  <a:pt x="4150378" y="1829426"/>
                  <a:pt x="4159503" y="1832848"/>
                  <a:pt x="4169200" y="1834560"/>
                </a:cubicBezTo>
                <a:cubicBezTo>
                  <a:pt x="4176044" y="1835700"/>
                  <a:pt x="4181748" y="1839122"/>
                  <a:pt x="4188022" y="1841974"/>
                </a:cubicBezTo>
                <a:cubicBezTo>
                  <a:pt x="4193726" y="1844256"/>
                  <a:pt x="4199429" y="1846537"/>
                  <a:pt x="4205704" y="1848249"/>
                </a:cubicBezTo>
                <a:cubicBezTo>
                  <a:pt x="4218822" y="1851671"/>
                  <a:pt x="4231371" y="1858515"/>
                  <a:pt x="4242207" y="1866500"/>
                </a:cubicBezTo>
                <a:cubicBezTo>
                  <a:pt x="4243918" y="1867641"/>
                  <a:pt x="4246200" y="1869922"/>
                  <a:pt x="4246200" y="1871634"/>
                </a:cubicBezTo>
                <a:cubicBezTo>
                  <a:pt x="4246770" y="1877908"/>
                  <a:pt x="4250192" y="1880759"/>
                  <a:pt x="4255326" y="1881900"/>
                </a:cubicBezTo>
                <a:cubicBezTo>
                  <a:pt x="4259318" y="1883041"/>
                  <a:pt x="4262741" y="1884752"/>
                  <a:pt x="4266163" y="1886463"/>
                </a:cubicBezTo>
                <a:cubicBezTo>
                  <a:pt x="4267874" y="1887033"/>
                  <a:pt x="4269015" y="1888174"/>
                  <a:pt x="4270725" y="1888745"/>
                </a:cubicBezTo>
                <a:cubicBezTo>
                  <a:pt x="4273577" y="1890455"/>
                  <a:pt x="4274148" y="1895589"/>
                  <a:pt x="4271867" y="1897870"/>
                </a:cubicBezTo>
                <a:cubicBezTo>
                  <a:pt x="4270725" y="1899011"/>
                  <a:pt x="4269015" y="1899582"/>
                  <a:pt x="4267303" y="1900722"/>
                </a:cubicBezTo>
                <a:cubicBezTo>
                  <a:pt x="4265022" y="1901863"/>
                  <a:pt x="4264452" y="1904144"/>
                  <a:pt x="4266163" y="1906426"/>
                </a:cubicBezTo>
                <a:cubicBezTo>
                  <a:pt x="4267874" y="1909278"/>
                  <a:pt x="4270155" y="1912130"/>
                  <a:pt x="4272437" y="1914411"/>
                </a:cubicBezTo>
                <a:cubicBezTo>
                  <a:pt x="4274148" y="1916693"/>
                  <a:pt x="4277000" y="1917833"/>
                  <a:pt x="4278711" y="1920115"/>
                </a:cubicBezTo>
                <a:cubicBezTo>
                  <a:pt x="4280992" y="1922967"/>
                  <a:pt x="4282133" y="1926389"/>
                  <a:pt x="4284414" y="1928670"/>
                </a:cubicBezTo>
                <a:cubicBezTo>
                  <a:pt x="4286696" y="1930952"/>
                  <a:pt x="4289548" y="1932663"/>
                  <a:pt x="4292400" y="1934944"/>
                </a:cubicBezTo>
                <a:cubicBezTo>
                  <a:pt x="4292970" y="1935515"/>
                  <a:pt x="4292970" y="1936085"/>
                  <a:pt x="4293540" y="1936085"/>
                </a:cubicBezTo>
                <a:cubicBezTo>
                  <a:pt x="4295252" y="1941218"/>
                  <a:pt x="4299244" y="1940648"/>
                  <a:pt x="4303237" y="1940648"/>
                </a:cubicBezTo>
                <a:close/>
                <a:moveTo>
                  <a:pt x="3725453" y="1780945"/>
                </a:moveTo>
                <a:cubicBezTo>
                  <a:pt x="3726023" y="1779233"/>
                  <a:pt x="3727164" y="1778093"/>
                  <a:pt x="3728305" y="1776953"/>
                </a:cubicBezTo>
                <a:cubicBezTo>
                  <a:pt x="3730586" y="1773530"/>
                  <a:pt x="3733438" y="1772960"/>
                  <a:pt x="3736860" y="1774101"/>
                </a:cubicBezTo>
                <a:cubicBezTo>
                  <a:pt x="3740853" y="1775241"/>
                  <a:pt x="3744275" y="1776953"/>
                  <a:pt x="3748268" y="1778093"/>
                </a:cubicBezTo>
                <a:cubicBezTo>
                  <a:pt x="3750549" y="1778663"/>
                  <a:pt x="3753401" y="1777523"/>
                  <a:pt x="3753971" y="1775811"/>
                </a:cubicBezTo>
                <a:cubicBezTo>
                  <a:pt x="3755113" y="1773530"/>
                  <a:pt x="3755683" y="1771819"/>
                  <a:pt x="3756253" y="1769537"/>
                </a:cubicBezTo>
                <a:cubicBezTo>
                  <a:pt x="3758535" y="1763834"/>
                  <a:pt x="3761957" y="1759841"/>
                  <a:pt x="3768231" y="1758700"/>
                </a:cubicBezTo>
                <a:cubicBezTo>
                  <a:pt x="3775075" y="1757560"/>
                  <a:pt x="3779638" y="1754138"/>
                  <a:pt x="3783060" y="1748434"/>
                </a:cubicBezTo>
                <a:cubicBezTo>
                  <a:pt x="3784771" y="1745582"/>
                  <a:pt x="3787623" y="1743301"/>
                  <a:pt x="3789335" y="1740449"/>
                </a:cubicBezTo>
                <a:cubicBezTo>
                  <a:pt x="3792757" y="1734175"/>
                  <a:pt x="3797319" y="1730182"/>
                  <a:pt x="3804164" y="1727330"/>
                </a:cubicBezTo>
                <a:cubicBezTo>
                  <a:pt x="3808727" y="1725619"/>
                  <a:pt x="3812720" y="1722197"/>
                  <a:pt x="3816712" y="1718774"/>
                </a:cubicBezTo>
                <a:cubicBezTo>
                  <a:pt x="3818423" y="1717634"/>
                  <a:pt x="3819564" y="1715352"/>
                  <a:pt x="3820705" y="1713641"/>
                </a:cubicBezTo>
                <a:cubicBezTo>
                  <a:pt x="3822416" y="1710790"/>
                  <a:pt x="3823557" y="1707367"/>
                  <a:pt x="3825267" y="1704515"/>
                </a:cubicBezTo>
                <a:cubicBezTo>
                  <a:pt x="3826979" y="1701663"/>
                  <a:pt x="3829260" y="1700523"/>
                  <a:pt x="3832112" y="1699952"/>
                </a:cubicBezTo>
                <a:cubicBezTo>
                  <a:pt x="3833823" y="1699382"/>
                  <a:pt x="3836105" y="1699382"/>
                  <a:pt x="3836675" y="1699952"/>
                </a:cubicBezTo>
                <a:cubicBezTo>
                  <a:pt x="3839527" y="1702234"/>
                  <a:pt x="3841238" y="1705086"/>
                  <a:pt x="3843520" y="1707367"/>
                </a:cubicBezTo>
                <a:cubicBezTo>
                  <a:pt x="3844090" y="1713071"/>
                  <a:pt x="3848652" y="1714782"/>
                  <a:pt x="3852645" y="1716493"/>
                </a:cubicBezTo>
                <a:cubicBezTo>
                  <a:pt x="3856638" y="1718774"/>
                  <a:pt x="3860631" y="1721056"/>
                  <a:pt x="3864623" y="1723338"/>
                </a:cubicBezTo>
                <a:cubicBezTo>
                  <a:pt x="3865193" y="1723338"/>
                  <a:pt x="3864623" y="1724478"/>
                  <a:pt x="3865193" y="1724478"/>
                </a:cubicBezTo>
                <a:cubicBezTo>
                  <a:pt x="3865193" y="1725049"/>
                  <a:pt x="3864623" y="1725619"/>
                  <a:pt x="3864623" y="1726190"/>
                </a:cubicBezTo>
                <a:cubicBezTo>
                  <a:pt x="3863483" y="1728471"/>
                  <a:pt x="3860631" y="1728471"/>
                  <a:pt x="3858919" y="1729041"/>
                </a:cubicBezTo>
                <a:cubicBezTo>
                  <a:pt x="3856638" y="1729612"/>
                  <a:pt x="3854927" y="1731323"/>
                  <a:pt x="3854927" y="1733604"/>
                </a:cubicBezTo>
                <a:cubicBezTo>
                  <a:pt x="3854356" y="1735886"/>
                  <a:pt x="3853786" y="1738167"/>
                  <a:pt x="3851504" y="1739308"/>
                </a:cubicBezTo>
                <a:cubicBezTo>
                  <a:pt x="3849223" y="1740449"/>
                  <a:pt x="3848082" y="1742159"/>
                  <a:pt x="3846942" y="1744441"/>
                </a:cubicBezTo>
                <a:cubicBezTo>
                  <a:pt x="3844090" y="1751286"/>
                  <a:pt x="3842949" y="1757560"/>
                  <a:pt x="3848652" y="1763264"/>
                </a:cubicBezTo>
                <a:cubicBezTo>
                  <a:pt x="3850364" y="1764974"/>
                  <a:pt x="3850364" y="1767256"/>
                  <a:pt x="3849223" y="1769537"/>
                </a:cubicBezTo>
                <a:cubicBezTo>
                  <a:pt x="3848082" y="1771819"/>
                  <a:pt x="3848652" y="1774101"/>
                  <a:pt x="3850364" y="1775811"/>
                </a:cubicBezTo>
                <a:cubicBezTo>
                  <a:pt x="3853216" y="1779233"/>
                  <a:pt x="3857779" y="1780945"/>
                  <a:pt x="3860060" y="1784937"/>
                </a:cubicBezTo>
                <a:cubicBezTo>
                  <a:pt x="3860631" y="1786078"/>
                  <a:pt x="3860060" y="1788930"/>
                  <a:pt x="3858919" y="1789500"/>
                </a:cubicBezTo>
                <a:cubicBezTo>
                  <a:pt x="3857779" y="1790071"/>
                  <a:pt x="3856638" y="1790641"/>
                  <a:pt x="3855497" y="1790641"/>
                </a:cubicBezTo>
                <a:cubicBezTo>
                  <a:pt x="3853786" y="1790641"/>
                  <a:pt x="3852075" y="1790641"/>
                  <a:pt x="3850364" y="1791212"/>
                </a:cubicBezTo>
                <a:cubicBezTo>
                  <a:pt x="3848082" y="1791782"/>
                  <a:pt x="3845801" y="1792922"/>
                  <a:pt x="3845230" y="1795204"/>
                </a:cubicBezTo>
                <a:cubicBezTo>
                  <a:pt x="3844090" y="1798626"/>
                  <a:pt x="3842949" y="1801478"/>
                  <a:pt x="3841808" y="1804900"/>
                </a:cubicBezTo>
                <a:cubicBezTo>
                  <a:pt x="3838956" y="1811175"/>
                  <a:pt x="3836675" y="1817449"/>
                  <a:pt x="3832112" y="1822582"/>
                </a:cubicBezTo>
                <a:cubicBezTo>
                  <a:pt x="3829260" y="1826004"/>
                  <a:pt x="3827549" y="1829996"/>
                  <a:pt x="3828119" y="1835130"/>
                </a:cubicBezTo>
                <a:cubicBezTo>
                  <a:pt x="3828690" y="1837982"/>
                  <a:pt x="3827549" y="1840834"/>
                  <a:pt x="3826409" y="1843115"/>
                </a:cubicBezTo>
                <a:cubicBezTo>
                  <a:pt x="3824127" y="1847107"/>
                  <a:pt x="3824127" y="1850530"/>
                  <a:pt x="3825838" y="1854523"/>
                </a:cubicBezTo>
                <a:cubicBezTo>
                  <a:pt x="3825838" y="1855093"/>
                  <a:pt x="3825838" y="1855663"/>
                  <a:pt x="3825838" y="1856233"/>
                </a:cubicBezTo>
                <a:cubicBezTo>
                  <a:pt x="3825838" y="1858515"/>
                  <a:pt x="3822986" y="1860226"/>
                  <a:pt x="3820705" y="1859656"/>
                </a:cubicBezTo>
                <a:cubicBezTo>
                  <a:pt x="3818994" y="1859085"/>
                  <a:pt x="3817282" y="1858515"/>
                  <a:pt x="3816142" y="1858515"/>
                </a:cubicBezTo>
                <a:cubicBezTo>
                  <a:pt x="3812720" y="1859085"/>
                  <a:pt x="3809868" y="1860796"/>
                  <a:pt x="3806446" y="1861367"/>
                </a:cubicBezTo>
                <a:cubicBezTo>
                  <a:pt x="3803594" y="1861937"/>
                  <a:pt x="3801883" y="1860796"/>
                  <a:pt x="3800742" y="1859085"/>
                </a:cubicBezTo>
                <a:cubicBezTo>
                  <a:pt x="3799601" y="1857945"/>
                  <a:pt x="3799031" y="1855663"/>
                  <a:pt x="3797890" y="1855093"/>
                </a:cubicBezTo>
                <a:cubicBezTo>
                  <a:pt x="3793327" y="1852811"/>
                  <a:pt x="3788194" y="1851100"/>
                  <a:pt x="3783631" y="1849959"/>
                </a:cubicBezTo>
                <a:cubicBezTo>
                  <a:pt x="3782490" y="1849389"/>
                  <a:pt x="3781349" y="1849959"/>
                  <a:pt x="3780208" y="1850530"/>
                </a:cubicBezTo>
                <a:cubicBezTo>
                  <a:pt x="3776786" y="1851671"/>
                  <a:pt x="3773364" y="1852241"/>
                  <a:pt x="3770512" y="1853381"/>
                </a:cubicBezTo>
                <a:cubicBezTo>
                  <a:pt x="3767090" y="1854523"/>
                  <a:pt x="3764809" y="1853952"/>
                  <a:pt x="3763668" y="1850530"/>
                </a:cubicBezTo>
                <a:cubicBezTo>
                  <a:pt x="3761957" y="1847678"/>
                  <a:pt x="3760245" y="1846537"/>
                  <a:pt x="3756823" y="1846537"/>
                </a:cubicBezTo>
                <a:cubicBezTo>
                  <a:pt x="3753971" y="1846537"/>
                  <a:pt x="3751120" y="1846537"/>
                  <a:pt x="3748268" y="1845967"/>
                </a:cubicBezTo>
                <a:cubicBezTo>
                  <a:pt x="3743705" y="1845397"/>
                  <a:pt x="3740853" y="1843115"/>
                  <a:pt x="3740282" y="1838552"/>
                </a:cubicBezTo>
                <a:cubicBezTo>
                  <a:pt x="3739712" y="1833989"/>
                  <a:pt x="3736860" y="1829996"/>
                  <a:pt x="3737431" y="1825434"/>
                </a:cubicBezTo>
                <a:cubicBezTo>
                  <a:pt x="3737431" y="1824863"/>
                  <a:pt x="3736290" y="1823152"/>
                  <a:pt x="3735720" y="1823152"/>
                </a:cubicBezTo>
                <a:cubicBezTo>
                  <a:pt x="3731157" y="1822011"/>
                  <a:pt x="3729446" y="1818019"/>
                  <a:pt x="3728875" y="1814597"/>
                </a:cubicBezTo>
                <a:cubicBezTo>
                  <a:pt x="3727164" y="1808323"/>
                  <a:pt x="3726023" y="1802619"/>
                  <a:pt x="3723742" y="1796345"/>
                </a:cubicBezTo>
                <a:cubicBezTo>
                  <a:pt x="3721461" y="1791212"/>
                  <a:pt x="3723742" y="1786078"/>
                  <a:pt x="3725453" y="1780945"/>
                </a:cubicBezTo>
                <a:close/>
                <a:moveTo>
                  <a:pt x="2880737" y="2001677"/>
                </a:moveTo>
                <a:cubicBezTo>
                  <a:pt x="2880737" y="2006811"/>
                  <a:pt x="2881878" y="2011944"/>
                  <a:pt x="2882448" y="2017078"/>
                </a:cubicBezTo>
                <a:cubicBezTo>
                  <a:pt x="2882448" y="2019929"/>
                  <a:pt x="2881878" y="2022781"/>
                  <a:pt x="2880167" y="2025063"/>
                </a:cubicBezTo>
                <a:cubicBezTo>
                  <a:pt x="2873892" y="2026774"/>
                  <a:pt x="2875033" y="2033048"/>
                  <a:pt x="2872752" y="2037611"/>
                </a:cubicBezTo>
                <a:cubicBezTo>
                  <a:pt x="2870470" y="2042744"/>
                  <a:pt x="2869330" y="2048448"/>
                  <a:pt x="2868189" y="2054152"/>
                </a:cubicBezTo>
                <a:cubicBezTo>
                  <a:pt x="2867619" y="2058714"/>
                  <a:pt x="2866478" y="2063277"/>
                  <a:pt x="2864767" y="2067270"/>
                </a:cubicBezTo>
                <a:cubicBezTo>
                  <a:pt x="2858492" y="2082100"/>
                  <a:pt x="2853930" y="2097500"/>
                  <a:pt x="2847656" y="2111759"/>
                </a:cubicBezTo>
                <a:cubicBezTo>
                  <a:pt x="2843093" y="2121455"/>
                  <a:pt x="2840241" y="2132292"/>
                  <a:pt x="2836248" y="2141989"/>
                </a:cubicBezTo>
                <a:cubicBezTo>
                  <a:pt x="2834537" y="2145981"/>
                  <a:pt x="2832826" y="2150544"/>
                  <a:pt x="2830545" y="2154536"/>
                </a:cubicBezTo>
                <a:cubicBezTo>
                  <a:pt x="2827693" y="2160240"/>
                  <a:pt x="2823700" y="2163662"/>
                  <a:pt x="2817426" y="2163662"/>
                </a:cubicBezTo>
                <a:cubicBezTo>
                  <a:pt x="2814574" y="2163662"/>
                  <a:pt x="2811723" y="2164232"/>
                  <a:pt x="2808871" y="2165374"/>
                </a:cubicBezTo>
                <a:cubicBezTo>
                  <a:pt x="2805448" y="2167084"/>
                  <a:pt x="2801456" y="2169936"/>
                  <a:pt x="2797463" y="2168796"/>
                </a:cubicBezTo>
                <a:cubicBezTo>
                  <a:pt x="2790619" y="2165944"/>
                  <a:pt x="2783774" y="2162522"/>
                  <a:pt x="2779782" y="2155677"/>
                </a:cubicBezTo>
                <a:cubicBezTo>
                  <a:pt x="2778641" y="2153966"/>
                  <a:pt x="2777500" y="2151685"/>
                  <a:pt x="2777500" y="2149403"/>
                </a:cubicBezTo>
                <a:cubicBezTo>
                  <a:pt x="2776930" y="2145981"/>
                  <a:pt x="2776930" y="2142559"/>
                  <a:pt x="2777500" y="2139137"/>
                </a:cubicBezTo>
                <a:cubicBezTo>
                  <a:pt x="2777500" y="2135144"/>
                  <a:pt x="2776930" y="2131151"/>
                  <a:pt x="2775789" y="2127158"/>
                </a:cubicBezTo>
                <a:cubicBezTo>
                  <a:pt x="2772367" y="2119174"/>
                  <a:pt x="2774649" y="2111189"/>
                  <a:pt x="2779211" y="2104344"/>
                </a:cubicBezTo>
                <a:cubicBezTo>
                  <a:pt x="2783204" y="2098640"/>
                  <a:pt x="2786056" y="2092366"/>
                  <a:pt x="2790048" y="2087233"/>
                </a:cubicBezTo>
                <a:cubicBezTo>
                  <a:pt x="2794041" y="2082100"/>
                  <a:pt x="2795182" y="2075825"/>
                  <a:pt x="2792330" y="2069551"/>
                </a:cubicBezTo>
                <a:cubicBezTo>
                  <a:pt x="2791189" y="2067270"/>
                  <a:pt x="2790619" y="2065559"/>
                  <a:pt x="2790048" y="2063277"/>
                </a:cubicBezTo>
                <a:cubicBezTo>
                  <a:pt x="2787767" y="2055862"/>
                  <a:pt x="2787767" y="2049018"/>
                  <a:pt x="2791760" y="2042174"/>
                </a:cubicBezTo>
                <a:cubicBezTo>
                  <a:pt x="2794041" y="2038751"/>
                  <a:pt x="2795182" y="2035329"/>
                  <a:pt x="2796893" y="2031337"/>
                </a:cubicBezTo>
                <a:cubicBezTo>
                  <a:pt x="2801456" y="2029625"/>
                  <a:pt x="2806019" y="2027344"/>
                  <a:pt x="2811152" y="2025633"/>
                </a:cubicBezTo>
                <a:cubicBezTo>
                  <a:pt x="2811723" y="2025633"/>
                  <a:pt x="2812293" y="2025633"/>
                  <a:pt x="2812863" y="2025063"/>
                </a:cubicBezTo>
                <a:cubicBezTo>
                  <a:pt x="2817996" y="2023352"/>
                  <a:pt x="2823130" y="2022781"/>
                  <a:pt x="2827122" y="2020500"/>
                </a:cubicBezTo>
                <a:cubicBezTo>
                  <a:pt x="2831685" y="2018218"/>
                  <a:pt x="2835107" y="2013656"/>
                  <a:pt x="2839100" y="2011374"/>
                </a:cubicBezTo>
                <a:cubicBezTo>
                  <a:pt x="2844233" y="2008522"/>
                  <a:pt x="2847656" y="2005100"/>
                  <a:pt x="2848226" y="1999967"/>
                </a:cubicBezTo>
                <a:cubicBezTo>
                  <a:pt x="2848796" y="1994833"/>
                  <a:pt x="2852219" y="1993693"/>
                  <a:pt x="2855641" y="1991981"/>
                </a:cubicBezTo>
                <a:cubicBezTo>
                  <a:pt x="2856211" y="1991411"/>
                  <a:pt x="2856781" y="1990270"/>
                  <a:pt x="2857352" y="1989129"/>
                </a:cubicBezTo>
                <a:cubicBezTo>
                  <a:pt x="2860774" y="1987418"/>
                  <a:pt x="2862485" y="1984566"/>
                  <a:pt x="2862485" y="1981144"/>
                </a:cubicBezTo>
                <a:cubicBezTo>
                  <a:pt x="2863056" y="1977722"/>
                  <a:pt x="2864196" y="1974870"/>
                  <a:pt x="2867048" y="1972018"/>
                </a:cubicBezTo>
                <a:cubicBezTo>
                  <a:pt x="2868189" y="1970878"/>
                  <a:pt x="2869330" y="1970878"/>
                  <a:pt x="2869900" y="1972018"/>
                </a:cubicBezTo>
                <a:cubicBezTo>
                  <a:pt x="2877315" y="1980574"/>
                  <a:pt x="2880737" y="1990270"/>
                  <a:pt x="2880737" y="2001677"/>
                </a:cubicBezTo>
                <a:close/>
                <a:moveTo>
                  <a:pt x="2729019" y="432593"/>
                </a:moveTo>
                <a:cubicBezTo>
                  <a:pt x="2726737" y="430312"/>
                  <a:pt x="2726167" y="427460"/>
                  <a:pt x="2727308" y="425178"/>
                </a:cubicBezTo>
                <a:cubicBezTo>
                  <a:pt x="2729019" y="421756"/>
                  <a:pt x="2731300" y="418334"/>
                  <a:pt x="2733011" y="414912"/>
                </a:cubicBezTo>
                <a:cubicBezTo>
                  <a:pt x="2734152" y="412630"/>
                  <a:pt x="2735293" y="409778"/>
                  <a:pt x="2735293" y="406926"/>
                </a:cubicBezTo>
                <a:cubicBezTo>
                  <a:pt x="2735293" y="402363"/>
                  <a:pt x="2737004" y="397801"/>
                  <a:pt x="2736434" y="393238"/>
                </a:cubicBezTo>
                <a:cubicBezTo>
                  <a:pt x="2735863" y="389815"/>
                  <a:pt x="2732441" y="386393"/>
                  <a:pt x="2730730" y="382971"/>
                </a:cubicBezTo>
                <a:cubicBezTo>
                  <a:pt x="2730159" y="381830"/>
                  <a:pt x="2731300" y="378978"/>
                  <a:pt x="2732441" y="378978"/>
                </a:cubicBezTo>
                <a:cubicBezTo>
                  <a:pt x="2734723" y="378978"/>
                  <a:pt x="2737004" y="378408"/>
                  <a:pt x="2738145" y="376697"/>
                </a:cubicBezTo>
                <a:cubicBezTo>
                  <a:pt x="2739856" y="374416"/>
                  <a:pt x="2741567" y="372134"/>
                  <a:pt x="2744419" y="370993"/>
                </a:cubicBezTo>
                <a:cubicBezTo>
                  <a:pt x="2744989" y="370993"/>
                  <a:pt x="2745560" y="370423"/>
                  <a:pt x="2746130" y="370423"/>
                </a:cubicBezTo>
                <a:cubicBezTo>
                  <a:pt x="2746700" y="369282"/>
                  <a:pt x="2747271" y="368141"/>
                  <a:pt x="2747271" y="367571"/>
                </a:cubicBezTo>
                <a:cubicBezTo>
                  <a:pt x="2746700" y="364719"/>
                  <a:pt x="2747271" y="362438"/>
                  <a:pt x="2748411" y="359586"/>
                </a:cubicBezTo>
                <a:cubicBezTo>
                  <a:pt x="2750122" y="357305"/>
                  <a:pt x="2750693" y="354453"/>
                  <a:pt x="2751263" y="351601"/>
                </a:cubicBezTo>
                <a:cubicBezTo>
                  <a:pt x="2751834" y="349319"/>
                  <a:pt x="2753545" y="347608"/>
                  <a:pt x="2755826" y="347038"/>
                </a:cubicBezTo>
                <a:cubicBezTo>
                  <a:pt x="2758678" y="345897"/>
                  <a:pt x="2760960" y="344756"/>
                  <a:pt x="2762100" y="341904"/>
                </a:cubicBezTo>
                <a:cubicBezTo>
                  <a:pt x="2762100" y="341334"/>
                  <a:pt x="2762671" y="340764"/>
                  <a:pt x="2763241" y="340193"/>
                </a:cubicBezTo>
                <a:cubicBezTo>
                  <a:pt x="2768374" y="332778"/>
                  <a:pt x="2774649" y="326504"/>
                  <a:pt x="2785485" y="326504"/>
                </a:cubicBezTo>
                <a:cubicBezTo>
                  <a:pt x="2791760" y="326504"/>
                  <a:pt x="2797463" y="322512"/>
                  <a:pt x="2802596" y="319660"/>
                </a:cubicBezTo>
                <a:cubicBezTo>
                  <a:pt x="2806589" y="317379"/>
                  <a:pt x="2810011" y="313956"/>
                  <a:pt x="2810582" y="308823"/>
                </a:cubicBezTo>
                <a:cubicBezTo>
                  <a:pt x="2811723" y="300838"/>
                  <a:pt x="2816856" y="296845"/>
                  <a:pt x="2823130" y="293423"/>
                </a:cubicBezTo>
                <a:cubicBezTo>
                  <a:pt x="2827122" y="291142"/>
                  <a:pt x="2831685" y="291142"/>
                  <a:pt x="2835678" y="294564"/>
                </a:cubicBezTo>
                <a:cubicBezTo>
                  <a:pt x="2836819" y="295704"/>
                  <a:pt x="2838530" y="296845"/>
                  <a:pt x="2839670" y="297416"/>
                </a:cubicBezTo>
                <a:cubicBezTo>
                  <a:pt x="2841381" y="298556"/>
                  <a:pt x="2843093" y="300268"/>
                  <a:pt x="2843663" y="303119"/>
                </a:cubicBezTo>
                <a:cubicBezTo>
                  <a:pt x="2844233" y="304831"/>
                  <a:pt x="2844233" y="306542"/>
                  <a:pt x="2844804" y="308253"/>
                </a:cubicBezTo>
                <a:cubicBezTo>
                  <a:pt x="2847656" y="315097"/>
                  <a:pt x="2845374" y="320231"/>
                  <a:pt x="2839670" y="324223"/>
                </a:cubicBezTo>
                <a:cubicBezTo>
                  <a:pt x="2836819" y="325934"/>
                  <a:pt x="2834537" y="328786"/>
                  <a:pt x="2831685" y="330497"/>
                </a:cubicBezTo>
                <a:cubicBezTo>
                  <a:pt x="2824841" y="334490"/>
                  <a:pt x="2818567" y="339623"/>
                  <a:pt x="2812863" y="344756"/>
                </a:cubicBezTo>
                <a:cubicBezTo>
                  <a:pt x="2807730" y="349319"/>
                  <a:pt x="2803167" y="354453"/>
                  <a:pt x="2799745" y="360156"/>
                </a:cubicBezTo>
                <a:cubicBezTo>
                  <a:pt x="2795752" y="366430"/>
                  <a:pt x="2791189" y="372134"/>
                  <a:pt x="2788337" y="378978"/>
                </a:cubicBezTo>
                <a:cubicBezTo>
                  <a:pt x="2786056" y="384112"/>
                  <a:pt x="2783204" y="388675"/>
                  <a:pt x="2778071" y="392097"/>
                </a:cubicBezTo>
                <a:cubicBezTo>
                  <a:pt x="2774649" y="394378"/>
                  <a:pt x="2773508" y="398371"/>
                  <a:pt x="2772937" y="402363"/>
                </a:cubicBezTo>
                <a:cubicBezTo>
                  <a:pt x="2771797" y="412060"/>
                  <a:pt x="2770656" y="421756"/>
                  <a:pt x="2768945" y="430882"/>
                </a:cubicBezTo>
                <a:cubicBezTo>
                  <a:pt x="2768374" y="433163"/>
                  <a:pt x="2767804" y="435445"/>
                  <a:pt x="2766663" y="437156"/>
                </a:cubicBezTo>
                <a:cubicBezTo>
                  <a:pt x="2764952" y="440008"/>
                  <a:pt x="2762671" y="442860"/>
                  <a:pt x="2762671" y="446282"/>
                </a:cubicBezTo>
                <a:cubicBezTo>
                  <a:pt x="2762671" y="453697"/>
                  <a:pt x="2760389" y="461111"/>
                  <a:pt x="2762100" y="468526"/>
                </a:cubicBezTo>
                <a:cubicBezTo>
                  <a:pt x="2763241" y="473660"/>
                  <a:pt x="2764382" y="478793"/>
                  <a:pt x="2765522" y="483356"/>
                </a:cubicBezTo>
                <a:cubicBezTo>
                  <a:pt x="2768945" y="494193"/>
                  <a:pt x="2775219" y="502749"/>
                  <a:pt x="2784345" y="509022"/>
                </a:cubicBezTo>
                <a:cubicBezTo>
                  <a:pt x="2787767" y="511304"/>
                  <a:pt x="2791189" y="513015"/>
                  <a:pt x="2794611" y="515296"/>
                </a:cubicBezTo>
                <a:cubicBezTo>
                  <a:pt x="2796322" y="516437"/>
                  <a:pt x="2797463" y="518719"/>
                  <a:pt x="2796893" y="521000"/>
                </a:cubicBezTo>
                <a:cubicBezTo>
                  <a:pt x="2796322" y="522711"/>
                  <a:pt x="2796322" y="524422"/>
                  <a:pt x="2795182" y="526134"/>
                </a:cubicBezTo>
                <a:cubicBezTo>
                  <a:pt x="2794611" y="526704"/>
                  <a:pt x="2793471" y="527845"/>
                  <a:pt x="2792900" y="527845"/>
                </a:cubicBezTo>
                <a:cubicBezTo>
                  <a:pt x="2789478" y="527845"/>
                  <a:pt x="2786056" y="527845"/>
                  <a:pt x="2782633" y="527845"/>
                </a:cubicBezTo>
                <a:cubicBezTo>
                  <a:pt x="2782633" y="527845"/>
                  <a:pt x="2782633" y="527845"/>
                  <a:pt x="2782633" y="527274"/>
                </a:cubicBezTo>
                <a:cubicBezTo>
                  <a:pt x="2780352" y="527274"/>
                  <a:pt x="2778071" y="527274"/>
                  <a:pt x="2775789" y="527274"/>
                </a:cubicBezTo>
                <a:cubicBezTo>
                  <a:pt x="2772937" y="527845"/>
                  <a:pt x="2770085" y="526704"/>
                  <a:pt x="2767804" y="525563"/>
                </a:cubicBezTo>
                <a:cubicBezTo>
                  <a:pt x="2765522" y="524422"/>
                  <a:pt x="2762671" y="523852"/>
                  <a:pt x="2759819" y="522711"/>
                </a:cubicBezTo>
                <a:cubicBezTo>
                  <a:pt x="2755256" y="521571"/>
                  <a:pt x="2751263" y="519289"/>
                  <a:pt x="2750693" y="513585"/>
                </a:cubicBezTo>
                <a:cubicBezTo>
                  <a:pt x="2750693" y="511304"/>
                  <a:pt x="2748982" y="509022"/>
                  <a:pt x="2747841" y="507311"/>
                </a:cubicBezTo>
                <a:cubicBezTo>
                  <a:pt x="2745560" y="504460"/>
                  <a:pt x="2742708" y="502749"/>
                  <a:pt x="2738715" y="503319"/>
                </a:cubicBezTo>
                <a:cubicBezTo>
                  <a:pt x="2736434" y="503889"/>
                  <a:pt x="2734152" y="505030"/>
                  <a:pt x="2731871" y="505030"/>
                </a:cubicBezTo>
                <a:cubicBezTo>
                  <a:pt x="2730159" y="505030"/>
                  <a:pt x="2728448" y="504460"/>
                  <a:pt x="2727308" y="503889"/>
                </a:cubicBezTo>
                <a:cubicBezTo>
                  <a:pt x="2724456" y="502178"/>
                  <a:pt x="2722175" y="499326"/>
                  <a:pt x="2720464" y="496474"/>
                </a:cubicBezTo>
                <a:cubicBezTo>
                  <a:pt x="2719323" y="493052"/>
                  <a:pt x="2718752" y="489630"/>
                  <a:pt x="2719893" y="486208"/>
                </a:cubicBezTo>
                <a:cubicBezTo>
                  <a:pt x="2720464" y="482786"/>
                  <a:pt x="2723315" y="482215"/>
                  <a:pt x="2725597" y="480504"/>
                </a:cubicBezTo>
                <a:cubicBezTo>
                  <a:pt x="2729019" y="478793"/>
                  <a:pt x="2730159" y="473660"/>
                  <a:pt x="2728448" y="470237"/>
                </a:cubicBezTo>
                <a:cubicBezTo>
                  <a:pt x="2727878" y="468526"/>
                  <a:pt x="2726737" y="467386"/>
                  <a:pt x="2725597" y="466245"/>
                </a:cubicBezTo>
                <a:cubicBezTo>
                  <a:pt x="2723315" y="463963"/>
                  <a:pt x="2722175" y="461682"/>
                  <a:pt x="2723886" y="458830"/>
                </a:cubicBezTo>
                <a:cubicBezTo>
                  <a:pt x="2727308" y="453697"/>
                  <a:pt x="2726737" y="446852"/>
                  <a:pt x="2730730" y="441719"/>
                </a:cubicBezTo>
                <a:cubicBezTo>
                  <a:pt x="2734152" y="439437"/>
                  <a:pt x="2733011" y="437156"/>
                  <a:pt x="2729019" y="432593"/>
                </a:cubicBezTo>
                <a:close/>
                <a:moveTo>
                  <a:pt x="3988393" y="1303546"/>
                </a:moveTo>
                <a:cubicBezTo>
                  <a:pt x="3988964" y="1303546"/>
                  <a:pt x="3989534" y="1302976"/>
                  <a:pt x="3989534" y="1302405"/>
                </a:cubicBezTo>
                <a:cubicBezTo>
                  <a:pt x="3991245" y="1300124"/>
                  <a:pt x="3993526" y="1297842"/>
                  <a:pt x="3993526" y="1294991"/>
                </a:cubicBezTo>
                <a:cubicBezTo>
                  <a:pt x="3994667" y="1285865"/>
                  <a:pt x="3995238" y="1276739"/>
                  <a:pt x="3996378" y="1268183"/>
                </a:cubicBezTo>
                <a:cubicBezTo>
                  <a:pt x="3993526" y="1262479"/>
                  <a:pt x="3992956" y="1254495"/>
                  <a:pt x="3984401" y="1253354"/>
                </a:cubicBezTo>
                <a:cubicBezTo>
                  <a:pt x="3984401" y="1253354"/>
                  <a:pt x="3983830" y="1252213"/>
                  <a:pt x="3984401" y="1251643"/>
                </a:cubicBezTo>
                <a:cubicBezTo>
                  <a:pt x="3984401" y="1251072"/>
                  <a:pt x="3984971" y="1250502"/>
                  <a:pt x="3984971" y="1250502"/>
                </a:cubicBezTo>
                <a:cubicBezTo>
                  <a:pt x="3986112" y="1249932"/>
                  <a:pt x="3987252" y="1249361"/>
                  <a:pt x="3987823" y="1249361"/>
                </a:cubicBezTo>
                <a:cubicBezTo>
                  <a:pt x="3991245" y="1249361"/>
                  <a:pt x="3994667" y="1249361"/>
                  <a:pt x="3996378" y="1245368"/>
                </a:cubicBezTo>
                <a:cubicBezTo>
                  <a:pt x="3996948" y="1244228"/>
                  <a:pt x="3998660" y="1243087"/>
                  <a:pt x="4000371" y="1242517"/>
                </a:cubicBezTo>
                <a:cubicBezTo>
                  <a:pt x="4005504" y="1241376"/>
                  <a:pt x="4010067" y="1240235"/>
                  <a:pt x="4015201" y="1241376"/>
                </a:cubicBezTo>
                <a:cubicBezTo>
                  <a:pt x="4015201" y="1241376"/>
                  <a:pt x="4015201" y="1241376"/>
                  <a:pt x="4015201" y="1240806"/>
                </a:cubicBezTo>
                <a:lnTo>
                  <a:pt x="4015771" y="1240235"/>
                </a:lnTo>
                <a:lnTo>
                  <a:pt x="4015771" y="1241376"/>
                </a:lnTo>
                <a:cubicBezTo>
                  <a:pt x="4015771" y="1241376"/>
                  <a:pt x="4015771" y="1241376"/>
                  <a:pt x="4015201" y="1241376"/>
                </a:cubicBezTo>
                <a:cubicBezTo>
                  <a:pt x="4013489" y="1244228"/>
                  <a:pt x="4011208" y="1246509"/>
                  <a:pt x="4007215" y="1246509"/>
                </a:cubicBezTo>
                <a:cubicBezTo>
                  <a:pt x="4006075" y="1246509"/>
                  <a:pt x="4004934" y="1246509"/>
                  <a:pt x="4003793" y="1247080"/>
                </a:cubicBezTo>
                <a:cubicBezTo>
                  <a:pt x="4000371" y="1248220"/>
                  <a:pt x="3997519" y="1253354"/>
                  <a:pt x="3998660" y="1256776"/>
                </a:cubicBezTo>
                <a:cubicBezTo>
                  <a:pt x="3999800" y="1259628"/>
                  <a:pt x="4000941" y="1261909"/>
                  <a:pt x="4002082" y="1264761"/>
                </a:cubicBezTo>
                <a:cubicBezTo>
                  <a:pt x="4002082" y="1265331"/>
                  <a:pt x="4002652" y="1265331"/>
                  <a:pt x="4003223" y="1265902"/>
                </a:cubicBezTo>
                <a:cubicBezTo>
                  <a:pt x="4005504" y="1268754"/>
                  <a:pt x="4010067" y="1268183"/>
                  <a:pt x="4011208" y="1264761"/>
                </a:cubicBezTo>
                <a:cubicBezTo>
                  <a:pt x="4011778" y="1261909"/>
                  <a:pt x="4012349" y="1259057"/>
                  <a:pt x="4015201" y="1257346"/>
                </a:cubicBezTo>
                <a:cubicBezTo>
                  <a:pt x="4018052" y="1255065"/>
                  <a:pt x="4020334" y="1256776"/>
                  <a:pt x="4023186" y="1257346"/>
                </a:cubicBezTo>
                <a:cubicBezTo>
                  <a:pt x="4023756" y="1257346"/>
                  <a:pt x="4024326" y="1257346"/>
                  <a:pt x="4024897" y="1257346"/>
                </a:cubicBezTo>
                <a:cubicBezTo>
                  <a:pt x="4028319" y="1256206"/>
                  <a:pt x="4031170" y="1248791"/>
                  <a:pt x="4028890" y="1245939"/>
                </a:cubicBezTo>
                <a:cubicBezTo>
                  <a:pt x="4027178" y="1243657"/>
                  <a:pt x="4024897" y="1241376"/>
                  <a:pt x="4023756" y="1239095"/>
                </a:cubicBezTo>
                <a:cubicBezTo>
                  <a:pt x="4022615" y="1237383"/>
                  <a:pt x="4023756" y="1235672"/>
                  <a:pt x="4024897" y="1234532"/>
                </a:cubicBezTo>
                <a:cubicBezTo>
                  <a:pt x="4026038" y="1233391"/>
                  <a:pt x="4027748" y="1232821"/>
                  <a:pt x="4029460" y="1232250"/>
                </a:cubicBezTo>
                <a:cubicBezTo>
                  <a:pt x="4030030" y="1232250"/>
                  <a:pt x="4030600" y="1232250"/>
                  <a:pt x="4031170" y="1232250"/>
                </a:cubicBezTo>
                <a:cubicBezTo>
                  <a:pt x="4032312" y="1232821"/>
                  <a:pt x="4032312" y="1233391"/>
                  <a:pt x="4031741" y="1235102"/>
                </a:cubicBezTo>
                <a:cubicBezTo>
                  <a:pt x="4031170" y="1236813"/>
                  <a:pt x="4030030" y="1238524"/>
                  <a:pt x="4030600" y="1239665"/>
                </a:cubicBezTo>
                <a:cubicBezTo>
                  <a:pt x="4031741" y="1243087"/>
                  <a:pt x="4033452" y="1245939"/>
                  <a:pt x="4035163" y="1248791"/>
                </a:cubicBezTo>
                <a:cubicBezTo>
                  <a:pt x="4036874" y="1251072"/>
                  <a:pt x="4039156" y="1252783"/>
                  <a:pt x="4041437" y="1253924"/>
                </a:cubicBezTo>
                <a:cubicBezTo>
                  <a:pt x="4043149" y="1255065"/>
                  <a:pt x="4046571" y="1253924"/>
                  <a:pt x="4047711" y="1252213"/>
                </a:cubicBezTo>
                <a:cubicBezTo>
                  <a:pt x="4051133" y="1246509"/>
                  <a:pt x="4054556" y="1240235"/>
                  <a:pt x="4057978" y="1234532"/>
                </a:cubicBezTo>
                <a:cubicBezTo>
                  <a:pt x="4059119" y="1232821"/>
                  <a:pt x="4060260" y="1231680"/>
                  <a:pt x="4061971" y="1231680"/>
                </a:cubicBezTo>
                <a:cubicBezTo>
                  <a:pt x="4064822" y="1231109"/>
                  <a:pt x="4067674" y="1231109"/>
                  <a:pt x="4070526" y="1231109"/>
                </a:cubicBezTo>
                <a:cubicBezTo>
                  <a:pt x="4074519" y="1231109"/>
                  <a:pt x="4076230" y="1228257"/>
                  <a:pt x="4079082" y="1226546"/>
                </a:cubicBezTo>
                <a:cubicBezTo>
                  <a:pt x="4079652" y="1225976"/>
                  <a:pt x="4080793" y="1227117"/>
                  <a:pt x="4081933" y="1227687"/>
                </a:cubicBezTo>
                <a:cubicBezTo>
                  <a:pt x="4084215" y="1228257"/>
                  <a:pt x="4085926" y="1227687"/>
                  <a:pt x="4086497" y="1225976"/>
                </a:cubicBezTo>
                <a:cubicBezTo>
                  <a:pt x="4087637" y="1221983"/>
                  <a:pt x="4087637" y="1217991"/>
                  <a:pt x="4091059" y="1215139"/>
                </a:cubicBezTo>
                <a:cubicBezTo>
                  <a:pt x="4091630" y="1214569"/>
                  <a:pt x="4091630" y="1214569"/>
                  <a:pt x="4092200" y="1213998"/>
                </a:cubicBezTo>
                <a:cubicBezTo>
                  <a:pt x="4092200" y="1214569"/>
                  <a:pt x="4092771" y="1214569"/>
                  <a:pt x="4092771" y="1215139"/>
                </a:cubicBezTo>
                <a:cubicBezTo>
                  <a:pt x="4093341" y="1216850"/>
                  <a:pt x="4093341" y="1218561"/>
                  <a:pt x="4093911" y="1220272"/>
                </a:cubicBezTo>
                <a:cubicBezTo>
                  <a:pt x="4094482" y="1221983"/>
                  <a:pt x="4096763" y="1223124"/>
                  <a:pt x="4097904" y="1221983"/>
                </a:cubicBezTo>
                <a:cubicBezTo>
                  <a:pt x="4105318" y="1218561"/>
                  <a:pt x="4108741" y="1210006"/>
                  <a:pt x="4105318" y="1203732"/>
                </a:cubicBezTo>
                <a:cubicBezTo>
                  <a:pt x="4102467" y="1198598"/>
                  <a:pt x="4100756" y="1193465"/>
                  <a:pt x="4101326" y="1187191"/>
                </a:cubicBezTo>
                <a:cubicBezTo>
                  <a:pt x="4101896" y="1178636"/>
                  <a:pt x="4101326" y="1170080"/>
                  <a:pt x="4097904" y="1162095"/>
                </a:cubicBezTo>
                <a:cubicBezTo>
                  <a:pt x="4096763" y="1159243"/>
                  <a:pt x="4097904" y="1156391"/>
                  <a:pt x="4100186" y="1154680"/>
                </a:cubicBezTo>
                <a:cubicBezTo>
                  <a:pt x="4102467" y="1152969"/>
                  <a:pt x="4104178" y="1150687"/>
                  <a:pt x="4103608" y="1147265"/>
                </a:cubicBezTo>
                <a:cubicBezTo>
                  <a:pt x="4103037" y="1144413"/>
                  <a:pt x="4103037" y="1141562"/>
                  <a:pt x="4103037" y="1138710"/>
                </a:cubicBezTo>
                <a:cubicBezTo>
                  <a:pt x="4103037" y="1130154"/>
                  <a:pt x="4101326" y="1122169"/>
                  <a:pt x="4096763" y="1114184"/>
                </a:cubicBezTo>
                <a:cubicBezTo>
                  <a:pt x="4092200" y="1105628"/>
                  <a:pt x="4084785" y="1098784"/>
                  <a:pt x="4081933" y="1089658"/>
                </a:cubicBezTo>
                <a:cubicBezTo>
                  <a:pt x="4081363" y="1087947"/>
                  <a:pt x="4077371" y="1087947"/>
                  <a:pt x="4075660" y="1089088"/>
                </a:cubicBezTo>
                <a:cubicBezTo>
                  <a:pt x="4068815" y="1095932"/>
                  <a:pt x="4064822" y="1103347"/>
                  <a:pt x="4068244" y="1113613"/>
                </a:cubicBezTo>
                <a:cubicBezTo>
                  <a:pt x="4067674" y="1118176"/>
                  <a:pt x="4065964" y="1122739"/>
                  <a:pt x="4071096" y="1125591"/>
                </a:cubicBezTo>
                <a:cubicBezTo>
                  <a:pt x="4071667" y="1126162"/>
                  <a:pt x="4072237" y="1127873"/>
                  <a:pt x="4072237" y="1128443"/>
                </a:cubicBezTo>
                <a:cubicBezTo>
                  <a:pt x="4072808" y="1140991"/>
                  <a:pt x="4074519" y="1153539"/>
                  <a:pt x="4067104" y="1164947"/>
                </a:cubicBezTo>
                <a:cubicBezTo>
                  <a:pt x="4065964" y="1166658"/>
                  <a:pt x="4065964" y="1169509"/>
                  <a:pt x="4065393" y="1171220"/>
                </a:cubicBezTo>
                <a:cubicBezTo>
                  <a:pt x="4063682" y="1178636"/>
                  <a:pt x="4057978" y="1182628"/>
                  <a:pt x="4051133" y="1184339"/>
                </a:cubicBezTo>
                <a:cubicBezTo>
                  <a:pt x="4049993" y="1184909"/>
                  <a:pt x="4047141" y="1183198"/>
                  <a:pt x="4047141" y="1182058"/>
                </a:cubicBezTo>
                <a:cubicBezTo>
                  <a:pt x="4047141" y="1180917"/>
                  <a:pt x="4047141" y="1179776"/>
                  <a:pt x="4046571" y="1178636"/>
                </a:cubicBezTo>
                <a:cubicBezTo>
                  <a:pt x="4046001" y="1176354"/>
                  <a:pt x="4044859" y="1174643"/>
                  <a:pt x="4043719" y="1175213"/>
                </a:cubicBezTo>
                <a:cubicBezTo>
                  <a:pt x="4042008" y="1175784"/>
                  <a:pt x="4040867" y="1176924"/>
                  <a:pt x="4039726" y="1178065"/>
                </a:cubicBezTo>
                <a:cubicBezTo>
                  <a:pt x="4038586" y="1180347"/>
                  <a:pt x="4039156" y="1182628"/>
                  <a:pt x="4039726" y="1184909"/>
                </a:cubicBezTo>
                <a:cubicBezTo>
                  <a:pt x="4039726" y="1187191"/>
                  <a:pt x="4040297" y="1189472"/>
                  <a:pt x="4039156" y="1191754"/>
                </a:cubicBezTo>
                <a:cubicBezTo>
                  <a:pt x="4036304" y="1197458"/>
                  <a:pt x="4035163" y="1203732"/>
                  <a:pt x="4034022" y="1209435"/>
                </a:cubicBezTo>
                <a:cubicBezTo>
                  <a:pt x="4034022" y="1210576"/>
                  <a:pt x="4032882" y="1211146"/>
                  <a:pt x="4031170" y="1211146"/>
                </a:cubicBezTo>
                <a:cubicBezTo>
                  <a:pt x="4026608" y="1210576"/>
                  <a:pt x="4022045" y="1210576"/>
                  <a:pt x="4017482" y="1212287"/>
                </a:cubicBezTo>
                <a:cubicBezTo>
                  <a:pt x="4012349" y="1213998"/>
                  <a:pt x="4006645" y="1215710"/>
                  <a:pt x="4000941" y="1216280"/>
                </a:cubicBezTo>
                <a:cubicBezTo>
                  <a:pt x="3998090" y="1216850"/>
                  <a:pt x="3995238" y="1217991"/>
                  <a:pt x="3993526" y="1220843"/>
                </a:cubicBezTo>
                <a:cubicBezTo>
                  <a:pt x="3988393" y="1228257"/>
                  <a:pt x="3982119" y="1234532"/>
                  <a:pt x="3975275" y="1241376"/>
                </a:cubicBezTo>
                <a:cubicBezTo>
                  <a:pt x="3974134" y="1242517"/>
                  <a:pt x="3974134" y="1244228"/>
                  <a:pt x="3974134" y="1245939"/>
                </a:cubicBezTo>
                <a:cubicBezTo>
                  <a:pt x="3974134" y="1247650"/>
                  <a:pt x="3973563" y="1249361"/>
                  <a:pt x="3972423" y="1250502"/>
                </a:cubicBezTo>
                <a:cubicBezTo>
                  <a:pt x="3969571" y="1253354"/>
                  <a:pt x="3967289" y="1256206"/>
                  <a:pt x="3964438" y="1259057"/>
                </a:cubicBezTo>
                <a:cubicBezTo>
                  <a:pt x="3962156" y="1261339"/>
                  <a:pt x="3961586" y="1264191"/>
                  <a:pt x="3961586" y="1267043"/>
                </a:cubicBezTo>
                <a:cubicBezTo>
                  <a:pt x="3961586" y="1270465"/>
                  <a:pt x="3963297" y="1272176"/>
                  <a:pt x="3965578" y="1274457"/>
                </a:cubicBezTo>
                <a:lnTo>
                  <a:pt x="3965008" y="1275028"/>
                </a:lnTo>
                <a:cubicBezTo>
                  <a:pt x="3965008" y="1275028"/>
                  <a:pt x="3965578" y="1275598"/>
                  <a:pt x="3965578" y="1275598"/>
                </a:cubicBezTo>
                <a:cubicBezTo>
                  <a:pt x="3965578" y="1275598"/>
                  <a:pt x="3965578" y="1275028"/>
                  <a:pt x="3965578" y="1275028"/>
                </a:cubicBezTo>
                <a:cubicBezTo>
                  <a:pt x="3965578" y="1275028"/>
                  <a:pt x="3966149" y="1274457"/>
                  <a:pt x="3966719" y="1274457"/>
                </a:cubicBezTo>
                <a:cubicBezTo>
                  <a:pt x="3969571" y="1273317"/>
                  <a:pt x="3971282" y="1274457"/>
                  <a:pt x="3971282" y="1276739"/>
                </a:cubicBezTo>
                <a:cubicBezTo>
                  <a:pt x="3971282" y="1279020"/>
                  <a:pt x="3970712" y="1280731"/>
                  <a:pt x="3969571" y="1281872"/>
                </a:cubicBezTo>
                <a:cubicBezTo>
                  <a:pt x="3969571" y="1281872"/>
                  <a:pt x="3969571" y="1281872"/>
                  <a:pt x="3969001" y="1281302"/>
                </a:cubicBezTo>
                <a:cubicBezTo>
                  <a:pt x="3969001" y="1281302"/>
                  <a:pt x="3969001" y="1281872"/>
                  <a:pt x="3969001" y="1281872"/>
                </a:cubicBezTo>
                <a:lnTo>
                  <a:pt x="3969571" y="1281302"/>
                </a:lnTo>
                <a:cubicBezTo>
                  <a:pt x="3971853" y="1287006"/>
                  <a:pt x="3973563" y="1293280"/>
                  <a:pt x="3975845" y="1298983"/>
                </a:cubicBezTo>
                <a:cubicBezTo>
                  <a:pt x="3978697" y="1302976"/>
                  <a:pt x="3986112" y="1304687"/>
                  <a:pt x="3988393" y="1303546"/>
                </a:cubicBezTo>
                <a:close/>
                <a:moveTo>
                  <a:pt x="4077941" y="1097073"/>
                </a:moveTo>
                <a:lnTo>
                  <a:pt x="4078511" y="1096502"/>
                </a:lnTo>
                <a:lnTo>
                  <a:pt x="4077941" y="1097073"/>
                </a:lnTo>
                <a:lnTo>
                  <a:pt x="4077371" y="1097643"/>
                </a:lnTo>
                <a:lnTo>
                  <a:pt x="4077941" y="1097073"/>
                </a:lnTo>
                <a:close/>
                <a:moveTo>
                  <a:pt x="1303097" y="173646"/>
                </a:moveTo>
                <a:cubicBezTo>
                  <a:pt x="1303667" y="167942"/>
                  <a:pt x="1304238" y="162238"/>
                  <a:pt x="1306519" y="157105"/>
                </a:cubicBezTo>
                <a:cubicBezTo>
                  <a:pt x="1308801" y="150260"/>
                  <a:pt x="1313364" y="147979"/>
                  <a:pt x="1321349" y="149120"/>
                </a:cubicBezTo>
                <a:cubicBezTo>
                  <a:pt x="1322489" y="149120"/>
                  <a:pt x="1323630" y="149690"/>
                  <a:pt x="1324771" y="149120"/>
                </a:cubicBezTo>
                <a:cubicBezTo>
                  <a:pt x="1325341" y="148549"/>
                  <a:pt x="1326482" y="147409"/>
                  <a:pt x="1326482" y="146838"/>
                </a:cubicBezTo>
                <a:cubicBezTo>
                  <a:pt x="1326482" y="145697"/>
                  <a:pt x="1326482" y="144557"/>
                  <a:pt x="1325912" y="143986"/>
                </a:cubicBezTo>
                <a:cubicBezTo>
                  <a:pt x="1324771" y="142846"/>
                  <a:pt x="1323060" y="141705"/>
                  <a:pt x="1321349" y="141705"/>
                </a:cubicBezTo>
                <a:cubicBezTo>
                  <a:pt x="1317927" y="141135"/>
                  <a:pt x="1315075" y="139994"/>
                  <a:pt x="1312223" y="137713"/>
                </a:cubicBezTo>
                <a:cubicBezTo>
                  <a:pt x="1309371" y="135431"/>
                  <a:pt x="1307660" y="132009"/>
                  <a:pt x="1309371" y="128586"/>
                </a:cubicBezTo>
                <a:cubicBezTo>
                  <a:pt x="1313934" y="119461"/>
                  <a:pt x="1315645" y="109194"/>
                  <a:pt x="1320778" y="100068"/>
                </a:cubicBezTo>
                <a:cubicBezTo>
                  <a:pt x="1321349" y="98927"/>
                  <a:pt x="1323630" y="98357"/>
                  <a:pt x="1325341" y="98927"/>
                </a:cubicBezTo>
                <a:cubicBezTo>
                  <a:pt x="1328193" y="100639"/>
                  <a:pt x="1331045" y="102350"/>
                  <a:pt x="1334467" y="102920"/>
                </a:cubicBezTo>
                <a:cubicBezTo>
                  <a:pt x="1334467" y="102920"/>
                  <a:pt x="1334467" y="103490"/>
                  <a:pt x="1334467" y="103490"/>
                </a:cubicBezTo>
                <a:cubicBezTo>
                  <a:pt x="1335038" y="103490"/>
                  <a:pt x="1335608" y="103490"/>
                  <a:pt x="1336178" y="103490"/>
                </a:cubicBezTo>
                <a:cubicBezTo>
                  <a:pt x="1336749" y="104061"/>
                  <a:pt x="1337889" y="104631"/>
                  <a:pt x="1338460" y="104061"/>
                </a:cubicBezTo>
                <a:cubicBezTo>
                  <a:pt x="1337889" y="104061"/>
                  <a:pt x="1336749" y="104061"/>
                  <a:pt x="1336178" y="103490"/>
                </a:cubicBezTo>
                <a:cubicBezTo>
                  <a:pt x="1335608" y="103490"/>
                  <a:pt x="1335608" y="102920"/>
                  <a:pt x="1335038" y="102920"/>
                </a:cubicBezTo>
                <a:cubicBezTo>
                  <a:pt x="1335038" y="102920"/>
                  <a:pt x="1334467" y="102920"/>
                  <a:pt x="1334467" y="102920"/>
                </a:cubicBezTo>
                <a:cubicBezTo>
                  <a:pt x="1334467" y="99498"/>
                  <a:pt x="1332186" y="96646"/>
                  <a:pt x="1330475" y="94364"/>
                </a:cubicBezTo>
                <a:cubicBezTo>
                  <a:pt x="1328764" y="92083"/>
                  <a:pt x="1327052" y="89801"/>
                  <a:pt x="1326482" y="86950"/>
                </a:cubicBezTo>
                <a:cubicBezTo>
                  <a:pt x="1325912" y="84098"/>
                  <a:pt x="1326482" y="80676"/>
                  <a:pt x="1330475" y="81246"/>
                </a:cubicBezTo>
                <a:cubicBezTo>
                  <a:pt x="1333897" y="81816"/>
                  <a:pt x="1337319" y="80676"/>
                  <a:pt x="1339600" y="78394"/>
                </a:cubicBezTo>
                <a:cubicBezTo>
                  <a:pt x="1342452" y="76112"/>
                  <a:pt x="1344734" y="77253"/>
                  <a:pt x="1347015" y="79535"/>
                </a:cubicBezTo>
                <a:cubicBezTo>
                  <a:pt x="1347586" y="79535"/>
                  <a:pt x="1348156" y="79535"/>
                  <a:pt x="1348727" y="79535"/>
                </a:cubicBezTo>
                <a:cubicBezTo>
                  <a:pt x="1349297" y="78394"/>
                  <a:pt x="1349867" y="77253"/>
                  <a:pt x="1349867" y="76683"/>
                </a:cubicBezTo>
                <a:cubicBezTo>
                  <a:pt x="1349297" y="74401"/>
                  <a:pt x="1348156" y="72690"/>
                  <a:pt x="1347586" y="70409"/>
                </a:cubicBezTo>
                <a:cubicBezTo>
                  <a:pt x="1347015" y="67557"/>
                  <a:pt x="1349867" y="62994"/>
                  <a:pt x="1352719" y="62424"/>
                </a:cubicBezTo>
                <a:cubicBezTo>
                  <a:pt x="1355571" y="61853"/>
                  <a:pt x="1358423" y="60713"/>
                  <a:pt x="1360704" y="60142"/>
                </a:cubicBezTo>
                <a:cubicBezTo>
                  <a:pt x="1363556" y="59572"/>
                  <a:pt x="1366408" y="60142"/>
                  <a:pt x="1369260" y="59572"/>
                </a:cubicBezTo>
                <a:cubicBezTo>
                  <a:pt x="1369830" y="59572"/>
                  <a:pt x="1369830" y="59001"/>
                  <a:pt x="1370401" y="58431"/>
                </a:cubicBezTo>
                <a:cubicBezTo>
                  <a:pt x="1370971" y="57290"/>
                  <a:pt x="1370971" y="56150"/>
                  <a:pt x="1369830" y="55579"/>
                </a:cubicBezTo>
                <a:cubicBezTo>
                  <a:pt x="1368119" y="54438"/>
                  <a:pt x="1365838" y="53868"/>
                  <a:pt x="1363556" y="52727"/>
                </a:cubicBezTo>
                <a:cubicBezTo>
                  <a:pt x="1361274" y="51587"/>
                  <a:pt x="1360704" y="50446"/>
                  <a:pt x="1360704" y="48735"/>
                </a:cubicBezTo>
                <a:cubicBezTo>
                  <a:pt x="1361274" y="46454"/>
                  <a:pt x="1362986" y="44172"/>
                  <a:pt x="1365267" y="44172"/>
                </a:cubicBezTo>
                <a:cubicBezTo>
                  <a:pt x="1369260" y="43602"/>
                  <a:pt x="1373252" y="43602"/>
                  <a:pt x="1376674" y="46454"/>
                </a:cubicBezTo>
                <a:cubicBezTo>
                  <a:pt x="1380667" y="50446"/>
                  <a:pt x="1384660" y="55009"/>
                  <a:pt x="1383519" y="61283"/>
                </a:cubicBezTo>
                <a:cubicBezTo>
                  <a:pt x="1382949" y="65276"/>
                  <a:pt x="1381808" y="69268"/>
                  <a:pt x="1381808" y="73261"/>
                </a:cubicBezTo>
                <a:cubicBezTo>
                  <a:pt x="1381237" y="77824"/>
                  <a:pt x="1381237" y="82387"/>
                  <a:pt x="1381237" y="86950"/>
                </a:cubicBezTo>
                <a:cubicBezTo>
                  <a:pt x="1381237" y="88661"/>
                  <a:pt x="1382378" y="90372"/>
                  <a:pt x="1383519" y="90942"/>
                </a:cubicBezTo>
                <a:cubicBezTo>
                  <a:pt x="1386371" y="92653"/>
                  <a:pt x="1389793" y="93794"/>
                  <a:pt x="1392074" y="96646"/>
                </a:cubicBezTo>
                <a:cubicBezTo>
                  <a:pt x="1393786" y="99498"/>
                  <a:pt x="1398919" y="98927"/>
                  <a:pt x="1398919" y="103490"/>
                </a:cubicBezTo>
                <a:cubicBezTo>
                  <a:pt x="1398919" y="106342"/>
                  <a:pt x="1398348" y="109194"/>
                  <a:pt x="1397208" y="111475"/>
                </a:cubicBezTo>
                <a:cubicBezTo>
                  <a:pt x="1395497" y="115468"/>
                  <a:pt x="1397208" y="118890"/>
                  <a:pt x="1397208" y="122883"/>
                </a:cubicBezTo>
                <a:cubicBezTo>
                  <a:pt x="1393786" y="124594"/>
                  <a:pt x="1392074" y="128016"/>
                  <a:pt x="1389793" y="130868"/>
                </a:cubicBezTo>
                <a:cubicBezTo>
                  <a:pt x="1388652" y="132579"/>
                  <a:pt x="1388652" y="133720"/>
                  <a:pt x="1389223" y="135431"/>
                </a:cubicBezTo>
                <a:cubicBezTo>
                  <a:pt x="1389793" y="136572"/>
                  <a:pt x="1390363" y="137142"/>
                  <a:pt x="1390934" y="138283"/>
                </a:cubicBezTo>
                <a:cubicBezTo>
                  <a:pt x="1394926" y="142846"/>
                  <a:pt x="1394926" y="148549"/>
                  <a:pt x="1394356" y="154253"/>
                </a:cubicBezTo>
                <a:cubicBezTo>
                  <a:pt x="1393786" y="158816"/>
                  <a:pt x="1390363" y="160527"/>
                  <a:pt x="1386941" y="162809"/>
                </a:cubicBezTo>
                <a:cubicBezTo>
                  <a:pt x="1383519" y="165660"/>
                  <a:pt x="1382949" y="170223"/>
                  <a:pt x="1380097" y="173646"/>
                </a:cubicBezTo>
                <a:cubicBezTo>
                  <a:pt x="1379526" y="173646"/>
                  <a:pt x="1378385" y="173646"/>
                  <a:pt x="1377815" y="173646"/>
                </a:cubicBezTo>
                <a:cubicBezTo>
                  <a:pt x="1373823" y="173075"/>
                  <a:pt x="1373823" y="172505"/>
                  <a:pt x="1373823" y="167942"/>
                </a:cubicBezTo>
                <a:cubicBezTo>
                  <a:pt x="1374393" y="167942"/>
                  <a:pt x="1374393" y="167371"/>
                  <a:pt x="1374963" y="167371"/>
                </a:cubicBezTo>
                <a:cubicBezTo>
                  <a:pt x="1374393" y="166231"/>
                  <a:pt x="1373823" y="166231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3823" y="167942"/>
                  <a:pt x="1373823" y="167942"/>
                  <a:pt x="1373823" y="167942"/>
                </a:cubicBezTo>
                <a:cubicBezTo>
                  <a:pt x="1370401" y="168512"/>
                  <a:pt x="1367549" y="169083"/>
                  <a:pt x="1365838" y="172505"/>
                </a:cubicBezTo>
                <a:cubicBezTo>
                  <a:pt x="1365267" y="174216"/>
                  <a:pt x="1364126" y="175927"/>
                  <a:pt x="1362986" y="177638"/>
                </a:cubicBezTo>
                <a:cubicBezTo>
                  <a:pt x="1359563" y="179920"/>
                  <a:pt x="1355571" y="181060"/>
                  <a:pt x="1353289" y="183912"/>
                </a:cubicBezTo>
                <a:cubicBezTo>
                  <a:pt x="1350438" y="187334"/>
                  <a:pt x="1346445" y="189046"/>
                  <a:pt x="1342452" y="191327"/>
                </a:cubicBezTo>
                <a:cubicBezTo>
                  <a:pt x="1342452" y="191327"/>
                  <a:pt x="1342452" y="191898"/>
                  <a:pt x="1342452" y="191898"/>
                </a:cubicBezTo>
                <a:cubicBezTo>
                  <a:pt x="1342452" y="191898"/>
                  <a:pt x="1341882" y="191327"/>
                  <a:pt x="1341882" y="191327"/>
                </a:cubicBezTo>
                <a:lnTo>
                  <a:pt x="1342452" y="190757"/>
                </a:lnTo>
                <a:cubicBezTo>
                  <a:pt x="1340741" y="191898"/>
                  <a:pt x="1339030" y="193609"/>
                  <a:pt x="1337319" y="195320"/>
                </a:cubicBezTo>
                <a:cubicBezTo>
                  <a:pt x="1335608" y="197031"/>
                  <a:pt x="1333327" y="197031"/>
                  <a:pt x="1331045" y="195890"/>
                </a:cubicBezTo>
                <a:cubicBezTo>
                  <a:pt x="1327623" y="194179"/>
                  <a:pt x="1324200" y="193038"/>
                  <a:pt x="1319638" y="193609"/>
                </a:cubicBezTo>
                <a:cubicBezTo>
                  <a:pt x="1317927" y="194179"/>
                  <a:pt x="1315075" y="192468"/>
                  <a:pt x="1313364" y="191327"/>
                </a:cubicBezTo>
                <a:cubicBezTo>
                  <a:pt x="1305949" y="187905"/>
                  <a:pt x="1301956" y="181631"/>
                  <a:pt x="1303097" y="173646"/>
                </a:cubicBezTo>
                <a:close/>
                <a:moveTo>
                  <a:pt x="1361845" y="177638"/>
                </a:moveTo>
                <a:cubicBezTo>
                  <a:pt x="1361845" y="177638"/>
                  <a:pt x="1361845" y="178209"/>
                  <a:pt x="1361845" y="178209"/>
                </a:cubicBezTo>
                <a:cubicBezTo>
                  <a:pt x="1361845" y="178209"/>
                  <a:pt x="1361845" y="178209"/>
                  <a:pt x="1361274" y="178209"/>
                </a:cubicBezTo>
                <a:cubicBezTo>
                  <a:pt x="1361274" y="178209"/>
                  <a:pt x="1361845" y="178209"/>
                  <a:pt x="1361845" y="177638"/>
                </a:cubicBezTo>
                <a:cubicBezTo>
                  <a:pt x="1361845" y="178209"/>
                  <a:pt x="1361845" y="177638"/>
                  <a:pt x="1361845" y="177638"/>
                </a:cubicBezTo>
                <a:close/>
                <a:moveTo>
                  <a:pt x="3679823" y="1885323"/>
                </a:moveTo>
                <a:cubicBezTo>
                  <a:pt x="3674120" y="1883611"/>
                  <a:pt x="3667846" y="1885323"/>
                  <a:pt x="3662142" y="1885323"/>
                </a:cubicBezTo>
                <a:cubicBezTo>
                  <a:pt x="3659861" y="1885323"/>
                  <a:pt x="3657579" y="1885323"/>
                  <a:pt x="3655868" y="1883611"/>
                </a:cubicBezTo>
                <a:cubicBezTo>
                  <a:pt x="3652446" y="1879048"/>
                  <a:pt x="3647313" y="1876196"/>
                  <a:pt x="3642749" y="1872204"/>
                </a:cubicBezTo>
                <a:cubicBezTo>
                  <a:pt x="3637046" y="1867641"/>
                  <a:pt x="3631342" y="1863078"/>
                  <a:pt x="3626780" y="1856804"/>
                </a:cubicBezTo>
                <a:cubicBezTo>
                  <a:pt x="3622216" y="1851100"/>
                  <a:pt x="3615942" y="1847107"/>
                  <a:pt x="3611379" y="1840834"/>
                </a:cubicBezTo>
                <a:cubicBezTo>
                  <a:pt x="3609098" y="1837411"/>
                  <a:pt x="3606817" y="1834560"/>
                  <a:pt x="3605105" y="1830567"/>
                </a:cubicBezTo>
                <a:cubicBezTo>
                  <a:pt x="3603965" y="1826574"/>
                  <a:pt x="3602253" y="1823152"/>
                  <a:pt x="3601113" y="1819159"/>
                </a:cubicBezTo>
                <a:cubicBezTo>
                  <a:pt x="3598831" y="1810604"/>
                  <a:pt x="3594268" y="1803760"/>
                  <a:pt x="3587994" y="1798056"/>
                </a:cubicBezTo>
                <a:cubicBezTo>
                  <a:pt x="3586283" y="1796345"/>
                  <a:pt x="3585142" y="1794634"/>
                  <a:pt x="3584002" y="1792352"/>
                </a:cubicBezTo>
                <a:cubicBezTo>
                  <a:pt x="3582291" y="1788930"/>
                  <a:pt x="3581150" y="1784937"/>
                  <a:pt x="3579439" y="1780945"/>
                </a:cubicBezTo>
                <a:cubicBezTo>
                  <a:pt x="3578298" y="1778663"/>
                  <a:pt x="3577157" y="1776953"/>
                  <a:pt x="3576017" y="1775241"/>
                </a:cubicBezTo>
                <a:cubicBezTo>
                  <a:pt x="3570883" y="1770678"/>
                  <a:pt x="3566320" y="1766115"/>
                  <a:pt x="3562898" y="1759841"/>
                </a:cubicBezTo>
                <a:cubicBezTo>
                  <a:pt x="3561187" y="1756990"/>
                  <a:pt x="3558335" y="1754708"/>
                  <a:pt x="3556624" y="1751856"/>
                </a:cubicBezTo>
                <a:cubicBezTo>
                  <a:pt x="3554342" y="1748434"/>
                  <a:pt x="3551490" y="1746152"/>
                  <a:pt x="3548068" y="1743871"/>
                </a:cubicBezTo>
                <a:cubicBezTo>
                  <a:pt x="3541795" y="1740449"/>
                  <a:pt x="3536661" y="1735886"/>
                  <a:pt x="3532669" y="1730752"/>
                </a:cubicBezTo>
                <a:cubicBezTo>
                  <a:pt x="3530957" y="1728471"/>
                  <a:pt x="3529817" y="1725619"/>
                  <a:pt x="3528676" y="1723338"/>
                </a:cubicBezTo>
                <a:cubicBezTo>
                  <a:pt x="3527535" y="1721056"/>
                  <a:pt x="3528676" y="1717634"/>
                  <a:pt x="3530387" y="1717063"/>
                </a:cubicBezTo>
                <a:cubicBezTo>
                  <a:pt x="3532098" y="1716493"/>
                  <a:pt x="3533809" y="1715923"/>
                  <a:pt x="3535521" y="1716493"/>
                </a:cubicBezTo>
                <a:cubicBezTo>
                  <a:pt x="3542365" y="1719345"/>
                  <a:pt x="3549780" y="1720486"/>
                  <a:pt x="3557194" y="1721056"/>
                </a:cubicBezTo>
                <a:cubicBezTo>
                  <a:pt x="3560616" y="1721056"/>
                  <a:pt x="3564039" y="1722767"/>
                  <a:pt x="3565750" y="1726190"/>
                </a:cubicBezTo>
                <a:cubicBezTo>
                  <a:pt x="3571453" y="1735315"/>
                  <a:pt x="3579439" y="1742159"/>
                  <a:pt x="3589135" y="1747863"/>
                </a:cubicBezTo>
                <a:cubicBezTo>
                  <a:pt x="3592557" y="1749575"/>
                  <a:pt x="3595409" y="1752426"/>
                  <a:pt x="3597690" y="1755848"/>
                </a:cubicBezTo>
                <a:cubicBezTo>
                  <a:pt x="3598831" y="1758130"/>
                  <a:pt x="3601113" y="1760412"/>
                  <a:pt x="3603965" y="1760982"/>
                </a:cubicBezTo>
                <a:cubicBezTo>
                  <a:pt x="3608527" y="1762693"/>
                  <a:pt x="3611949" y="1764974"/>
                  <a:pt x="3615372" y="1767826"/>
                </a:cubicBezTo>
                <a:cubicBezTo>
                  <a:pt x="3618224" y="1770678"/>
                  <a:pt x="3622787" y="1771249"/>
                  <a:pt x="3624498" y="1775241"/>
                </a:cubicBezTo>
                <a:cubicBezTo>
                  <a:pt x="3625068" y="1776382"/>
                  <a:pt x="3627350" y="1776953"/>
                  <a:pt x="3628490" y="1778093"/>
                </a:cubicBezTo>
                <a:cubicBezTo>
                  <a:pt x="3631342" y="1779804"/>
                  <a:pt x="3634764" y="1780945"/>
                  <a:pt x="3637616" y="1782656"/>
                </a:cubicBezTo>
                <a:cubicBezTo>
                  <a:pt x="3639327" y="1783226"/>
                  <a:pt x="3641039" y="1784367"/>
                  <a:pt x="3641609" y="1786078"/>
                </a:cubicBezTo>
                <a:cubicBezTo>
                  <a:pt x="3642749" y="1791782"/>
                  <a:pt x="3647883" y="1794064"/>
                  <a:pt x="3650735" y="1798056"/>
                </a:cubicBezTo>
                <a:cubicBezTo>
                  <a:pt x="3651875" y="1799767"/>
                  <a:pt x="3651305" y="1801478"/>
                  <a:pt x="3650165" y="1802619"/>
                </a:cubicBezTo>
                <a:cubicBezTo>
                  <a:pt x="3647883" y="1805471"/>
                  <a:pt x="3651305" y="1808893"/>
                  <a:pt x="3649023" y="1811745"/>
                </a:cubicBezTo>
                <a:cubicBezTo>
                  <a:pt x="3649023" y="1811745"/>
                  <a:pt x="3650165" y="1814026"/>
                  <a:pt x="3650735" y="1814026"/>
                </a:cubicBezTo>
                <a:cubicBezTo>
                  <a:pt x="3653016" y="1814597"/>
                  <a:pt x="3655298" y="1815167"/>
                  <a:pt x="3657009" y="1815737"/>
                </a:cubicBezTo>
                <a:cubicBezTo>
                  <a:pt x="3659290" y="1816307"/>
                  <a:pt x="3661002" y="1818019"/>
                  <a:pt x="3661572" y="1820300"/>
                </a:cubicBezTo>
                <a:cubicBezTo>
                  <a:pt x="3662712" y="1823722"/>
                  <a:pt x="3663854" y="1826574"/>
                  <a:pt x="3665564" y="1829996"/>
                </a:cubicBezTo>
                <a:cubicBezTo>
                  <a:pt x="3666705" y="1832278"/>
                  <a:pt x="3669557" y="1832278"/>
                  <a:pt x="3671268" y="1830567"/>
                </a:cubicBezTo>
                <a:cubicBezTo>
                  <a:pt x="3671838" y="1829426"/>
                  <a:pt x="3672409" y="1828856"/>
                  <a:pt x="3672979" y="1827715"/>
                </a:cubicBezTo>
                <a:cubicBezTo>
                  <a:pt x="3674120" y="1825434"/>
                  <a:pt x="3676401" y="1824863"/>
                  <a:pt x="3678683" y="1824293"/>
                </a:cubicBezTo>
                <a:cubicBezTo>
                  <a:pt x="3679823" y="1824293"/>
                  <a:pt x="3681535" y="1824293"/>
                  <a:pt x="3681535" y="1824863"/>
                </a:cubicBezTo>
                <a:cubicBezTo>
                  <a:pt x="3684957" y="1829996"/>
                  <a:pt x="3688379" y="1835130"/>
                  <a:pt x="3691801" y="1840263"/>
                </a:cubicBezTo>
                <a:cubicBezTo>
                  <a:pt x="3692372" y="1841404"/>
                  <a:pt x="3691231" y="1844256"/>
                  <a:pt x="3690090" y="1844256"/>
                </a:cubicBezTo>
                <a:cubicBezTo>
                  <a:pt x="3689520" y="1844256"/>
                  <a:pt x="3688949" y="1844826"/>
                  <a:pt x="3688379" y="1844256"/>
                </a:cubicBezTo>
                <a:cubicBezTo>
                  <a:pt x="3686668" y="1844256"/>
                  <a:pt x="3685527" y="1843685"/>
                  <a:pt x="3683816" y="1843115"/>
                </a:cubicBezTo>
                <a:cubicBezTo>
                  <a:pt x="3683816" y="1843115"/>
                  <a:pt x="3683816" y="1842545"/>
                  <a:pt x="3683816" y="1842545"/>
                </a:cubicBezTo>
                <a:cubicBezTo>
                  <a:pt x="3682675" y="1841404"/>
                  <a:pt x="3680965" y="1840263"/>
                  <a:pt x="3679823" y="1838552"/>
                </a:cubicBezTo>
                <a:cubicBezTo>
                  <a:pt x="3679823" y="1838552"/>
                  <a:pt x="3679253" y="1837982"/>
                  <a:pt x="3679253" y="1837411"/>
                </a:cubicBezTo>
                <a:cubicBezTo>
                  <a:pt x="3679253" y="1836841"/>
                  <a:pt x="3679253" y="1836270"/>
                  <a:pt x="3678683" y="1835700"/>
                </a:cubicBezTo>
                <a:cubicBezTo>
                  <a:pt x="3678113" y="1835700"/>
                  <a:pt x="3678113" y="1835700"/>
                  <a:pt x="3677542" y="1836270"/>
                </a:cubicBezTo>
                <a:cubicBezTo>
                  <a:pt x="3678113" y="1836841"/>
                  <a:pt x="3678113" y="1837411"/>
                  <a:pt x="3678683" y="1837982"/>
                </a:cubicBezTo>
                <a:cubicBezTo>
                  <a:pt x="3678683" y="1838552"/>
                  <a:pt x="3678683" y="1838552"/>
                  <a:pt x="3678683" y="1839122"/>
                </a:cubicBezTo>
                <a:cubicBezTo>
                  <a:pt x="3679823" y="1840263"/>
                  <a:pt x="3681535" y="1841404"/>
                  <a:pt x="3682675" y="1843115"/>
                </a:cubicBezTo>
                <a:cubicBezTo>
                  <a:pt x="3682675" y="1843115"/>
                  <a:pt x="3682675" y="1843115"/>
                  <a:pt x="3683246" y="1843115"/>
                </a:cubicBezTo>
                <a:cubicBezTo>
                  <a:pt x="3682675" y="1849959"/>
                  <a:pt x="3679823" y="1856804"/>
                  <a:pt x="3679823" y="1863648"/>
                </a:cubicBezTo>
                <a:cubicBezTo>
                  <a:pt x="3680965" y="1872774"/>
                  <a:pt x="3679823" y="1879048"/>
                  <a:pt x="3679823" y="1885323"/>
                </a:cubicBezTo>
                <a:close/>
                <a:moveTo>
                  <a:pt x="3680394" y="1885323"/>
                </a:moveTo>
                <a:cubicBezTo>
                  <a:pt x="3680394" y="1885893"/>
                  <a:pt x="3680394" y="1885893"/>
                  <a:pt x="3680394" y="1885323"/>
                </a:cubicBezTo>
                <a:cubicBezTo>
                  <a:pt x="3680394" y="1885893"/>
                  <a:pt x="3679823" y="1885893"/>
                  <a:pt x="3679823" y="1885893"/>
                </a:cubicBezTo>
                <a:cubicBezTo>
                  <a:pt x="3679823" y="1885893"/>
                  <a:pt x="3679823" y="1885893"/>
                  <a:pt x="3680394" y="1885323"/>
                </a:cubicBezTo>
                <a:cubicBezTo>
                  <a:pt x="3679823" y="1885323"/>
                  <a:pt x="3679823" y="1885323"/>
                  <a:pt x="3680394" y="1885323"/>
                </a:cubicBezTo>
                <a:close/>
                <a:moveTo>
                  <a:pt x="833683" y="323653"/>
                </a:moveTo>
                <a:cubicBezTo>
                  <a:pt x="832543" y="321371"/>
                  <a:pt x="829120" y="319660"/>
                  <a:pt x="830261" y="316808"/>
                </a:cubicBezTo>
                <a:cubicBezTo>
                  <a:pt x="830831" y="315097"/>
                  <a:pt x="833683" y="313956"/>
                  <a:pt x="835395" y="312245"/>
                </a:cubicBezTo>
                <a:cubicBezTo>
                  <a:pt x="843950" y="305401"/>
                  <a:pt x="851365" y="297986"/>
                  <a:pt x="860491" y="292282"/>
                </a:cubicBezTo>
                <a:cubicBezTo>
                  <a:pt x="861061" y="291712"/>
                  <a:pt x="862202" y="290571"/>
                  <a:pt x="862202" y="289430"/>
                </a:cubicBezTo>
                <a:cubicBezTo>
                  <a:pt x="862202" y="285438"/>
                  <a:pt x="864483" y="283157"/>
                  <a:pt x="867335" y="280875"/>
                </a:cubicBezTo>
                <a:cubicBezTo>
                  <a:pt x="872469" y="276312"/>
                  <a:pt x="877602" y="271749"/>
                  <a:pt x="883305" y="267757"/>
                </a:cubicBezTo>
                <a:cubicBezTo>
                  <a:pt x="886157" y="265475"/>
                  <a:pt x="887868" y="262623"/>
                  <a:pt x="887868" y="259201"/>
                </a:cubicBezTo>
                <a:cubicBezTo>
                  <a:pt x="887868" y="255779"/>
                  <a:pt x="888439" y="252357"/>
                  <a:pt x="889580" y="248934"/>
                </a:cubicBezTo>
                <a:cubicBezTo>
                  <a:pt x="890150" y="246653"/>
                  <a:pt x="891861" y="244942"/>
                  <a:pt x="894143" y="244371"/>
                </a:cubicBezTo>
                <a:cubicBezTo>
                  <a:pt x="896994" y="243801"/>
                  <a:pt x="899846" y="243231"/>
                  <a:pt x="902698" y="243231"/>
                </a:cubicBezTo>
                <a:cubicBezTo>
                  <a:pt x="907831" y="243231"/>
                  <a:pt x="912965" y="243801"/>
                  <a:pt x="918098" y="243231"/>
                </a:cubicBezTo>
                <a:cubicBezTo>
                  <a:pt x="924942" y="242090"/>
                  <a:pt x="930076" y="243801"/>
                  <a:pt x="934068" y="250075"/>
                </a:cubicBezTo>
                <a:cubicBezTo>
                  <a:pt x="935209" y="252357"/>
                  <a:pt x="938061" y="254068"/>
                  <a:pt x="940342" y="255779"/>
                </a:cubicBezTo>
                <a:cubicBezTo>
                  <a:pt x="943765" y="259201"/>
                  <a:pt x="947757" y="260912"/>
                  <a:pt x="952891" y="260342"/>
                </a:cubicBezTo>
                <a:cubicBezTo>
                  <a:pt x="955742" y="260342"/>
                  <a:pt x="958594" y="260912"/>
                  <a:pt x="960876" y="262623"/>
                </a:cubicBezTo>
                <a:cubicBezTo>
                  <a:pt x="964298" y="266046"/>
                  <a:pt x="967150" y="269468"/>
                  <a:pt x="967150" y="274601"/>
                </a:cubicBezTo>
                <a:cubicBezTo>
                  <a:pt x="967720" y="283727"/>
                  <a:pt x="968861" y="292282"/>
                  <a:pt x="967150" y="301408"/>
                </a:cubicBezTo>
                <a:cubicBezTo>
                  <a:pt x="963728" y="301408"/>
                  <a:pt x="959735" y="301979"/>
                  <a:pt x="956883" y="304831"/>
                </a:cubicBezTo>
                <a:cubicBezTo>
                  <a:pt x="954602" y="304831"/>
                  <a:pt x="951750" y="304831"/>
                  <a:pt x="949468" y="304831"/>
                </a:cubicBezTo>
                <a:cubicBezTo>
                  <a:pt x="946046" y="304831"/>
                  <a:pt x="942624" y="305971"/>
                  <a:pt x="939772" y="308253"/>
                </a:cubicBezTo>
                <a:cubicBezTo>
                  <a:pt x="939772" y="308253"/>
                  <a:pt x="939772" y="308253"/>
                  <a:pt x="939772" y="308823"/>
                </a:cubicBezTo>
                <a:cubicBezTo>
                  <a:pt x="939772" y="308823"/>
                  <a:pt x="939772" y="308823"/>
                  <a:pt x="939772" y="308823"/>
                </a:cubicBezTo>
                <a:lnTo>
                  <a:pt x="940342" y="308253"/>
                </a:lnTo>
                <a:cubicBezTo>
                  <a:pt x="938061" y="308823"/>
                  <a:pt x="935779" y="308823"/>
                  <a:pt x="933498" y="309393"/>
                </a:cubicBezTo>
                <a:cubicBezTo>
                  <a:pt x="927794" y="311104"/>
                  <a:pt x="921520" y="313386"/>
                  <a:pt x="915246" y="313956"/>
                </a:cubicBezTo>
                <a:cubicBezTo>
                  <a:pt x="912965" y="313956"/>
                  <a:pt x="911254" y="315667"/>
                  <a:pt x="909543" y="316808"/>
                </a:cubicBezTo>
                <a:cubicBezTo>
                  <a:pt x="907261" y="319090"/>
                  <a:pt x="904979" y="321942"/>
                  <a:pt x="902128" y="324223"/>
                </a:cubicBezTo>
                <a:cubicBezTo>
                  <a:pt x="899846" y="325934"/>
                  <a:pt x="896994" y="328215"/>
                  <a:pt x="894713" y="328215"/>
                </a:cubicBezTo>
                <a:cubicBezTo>
                  <a:pt x="889009" y="328215"/>
                  <a:pt x="885587" y="331638"/>
                  <a:pt x="882165" y="335630"/>
                </a:cubicBezTo>
                <a:cubicBezTo>
                  <a:pt x="879883" y="337912"/>
                  <a:pt x="878172" y="341334"/>
                  <a:pt x="876461" y="343616"/>
                </a:cubicBezTo>
                <a:cubicBezTo>
                  <a:pt x="875321" y="345327"/>
                  <a:pt x="873609" y="347038"/>
                  <a:pt x="871898" y="348749"/>
                </a:cubicBezTo>
                <a:cubicBezTo>
                  <a:pt x="869617" y="350460"/>
                  <a:pt x="866765" y="351030"/>
                  <a:pt x="863913" y="351030"/>
                </a:cubicBezTo>
                <a:cubicBezTo>
                  <a:pt x="861061" y="351030"/>
                  <a:pt x="858780" y="349319"/>
                  <a:pt x="857069" y="347038"/>
                </a:cubicBezTo>
                <a:cubicBezTo>
                  <a:pt x="857069" y="347038"/>
                  <a:pt x="857069" y="347038"/>
                  <a:pt x="857069" y="347038"/>
                </a:cubicBezTo>
                <a:lnTo>
                  <a:pt x="857639" y="346467"/>
                </a:lnTo>
                <a:lnTo>
                  <a:pt x="857069" y="347038"/>
                </a:lnTo>
                <a:cubicBezTo>
                  <a:pt x="857069" y="347038"/>
                  <a:pt x="857069" y="347038"/>
                  <a:pt x="857069" y="347038"/>
                </a:cubicBezTo>
                <a:cubicBezTo>
                  <a:pt x="851365" y="350460"/>
                  <a:pt x="845661" y="352171"/>
                  <a:pt x="839387" y="352741"/>
                </a:cubicBezTo>
                <a:cubicBezTo>
                  <a:pt x="838247" y="352741"/>
                  <a:pt x="835965" y="351030"/>
                  <a:pt x="835965" y="349319"/>
                </a:cubicBezTo>
                <a:cubicBezTo>
                  <a:pt x="835965" y="344756"/>
                  <a:pt x="835965" y="340193"/>
                  <a:pt x="835965" y="335630"/>
                </a:cubicBezTo>
                <a:cubicBezTo>
                  <a:pt x="837106" y="331067"/>
                  <a:pt x="835395" y="327645"/>
                  <a:pt x="833683" y="323653"/>
                </a:cubicBezTo>
                <a:close/>
                <a:moveTo>
                  <a:pt x="2098762" y="874629"/>
                </a:moveTo>
                <a:cubicBezTo>
                  <a:pt x="2099902" y="874629"/>
                  <a:pt x="2101043" y="874629"/>
                  <a:pt x="2101613" y="873488"/>
                </a:cubicBezTo>
                <a:cubicBezTo>
                  <a:pt x="2104465" y="868355"/>
                  <a:pt x="2106747" y="863221"/>
                  <a:pt x="2109598" y="858658"/>
                </a:cubicBezTo>
                <a:cubicBezTo>
                  <a:pt x="2110739" y="856377"/>
                  <a:pt x="2112450" y="855236"/>
                  <a:pt x="2114732" y="854666"/>
                </a:cubicBezTo>
                <a:cubicBezTo>
                  <a:pt x="2119295" y="854096"/>
                  <a:pt x="2123858" y="854096"/>
                  <a:pt x="2128420" y="853525"/>
                </a:cubicBezTo>
                <a:cubicBezTo>
                  <a:pt x="2130132" y="853525"/>
                  <a:pt x="2132413" y="855236"/>
                  <a:pt x="2132413" y="856377"/>
                </a:cubicBezTo>
                <a:cubicBezTo>
                  <a:pt x="2132413" y="857518"/>
                  <a:pt x="2132413" y="858658"/>
                  <a:pt x="2131843" y="859799"/>
                </a:cubicBezTo>
                <a:cubicBezTo>
                  <a:pt x="2130132" y="862651"/>
                  <a:pt x="2127850" y="864933"/>
                  <a:pt x="2125569" y="867785"/>
                </a:cubicBezTo>
                <a:cubicBezTo>
                  <a:pt x="2124998" y="868355"/>
                  <a:pt x="2124998" y="868925"/>
                  <a:pt x="2124998" y="869496"/>
                </a:cubicBezTo>
                <a:cubicBezTo>
                  <a:pt x="2125569" y="870066"/>
                  <a:pt x="2126709" y="871207"/>
                  <a:pt x="2127280" y="871207"/>
                </a:cubicBezTo>
                <a:cubicBezTo>
                  <a:pt x="2131272" y="871207"/>
                  <a:pt x="2135265" y="871207"/>
                  <a:pt x="2139258" y="871207"/>
                </a:cubicBezTo>
                <a:cubicBezTo>
                  <a:pt x="2140398" y="871207"/>
                  <a:pt x="2141539" y="871777"/>
                  <a:pt x="2142680" y="871777"/>
                </a:cubicBezTo>
                <a:cubicBezTo>
                  <a:pt x="2145532" y="872347"/>
                  <a:pt x="2147813" y="875199"/>
                  <a:pt x="2147243" y="878051"/>
                </a:cubicBezTo>
                <a:cubicBezTo>
                  <a:pt x="2145532" y="883755"/>
                  <a:pt x="2143820" y="888888"/>
                  <a:pt x="2140969" y="894021"/>
                </a:cubicBezTo>
                <a:cubicBezTo>
                  <a:pt x="2139258" y="896303"/>
                  <a:pt x="2138687" y="899155"/>
                  <a:pt x="2137547" y="902007"/>
                </a:cubicBezTo>
                <a:cubicBezTo>
                  <a:pt x="2136976" y="903147"/>
                  <a:pt x="2137547" y="904288"/>
                  <a:pt x="2138687" y="904859"/>
                </a:cubicBezTo>
                <a:cubicBezTo>
                  <a:pt x="2146672" y="907710"/>
                  <a:pt x="2151806" y="913984"/>
                  <a:pt x="2154087" y="921970"/>
                </a:cubicBezTo>
                <a:cubicBezTo>
                  <a:pt x="2155798" y="927673"/>
                  <a:pt x="2158650" y="932236"/>
                  <a:pt x="2164354" y="935088"/>
                </a:cubicBezTo>
                <a:cubicBezTo>
                  <a:pt x="2167206" y="936799"/>
                  <a:pt x="2169487" y="939651"/>
                  <a:pt x="2170628" y="943073"/>
                </a:cubicBezTo>
                <a:cubicBezTo>
                  <a:pt x="2172339" y="948777"/>
                  <a:pt x="2174621" y="953910"/>
                  <a:pt x="2177472" y="958473"/>
                </a:cubicBezTo>
                <a:cubicBezTo>
                  <a:pt x="2178043" y="959614"/>
                  <a:pt x="2178043" y="961325"/>
                  <a:pt x="2178043" y="963036"/>
                </a:cubicBezTo>
                <a:cubicBezTo>
                  <a:pt x="2178043" y="963036"/>
                  <a:pt x="2178043" y="963036"/>
                  <a:pt x="2178043" y="963036"/>
                </a:cubicBezTo>
                <a:lnTo>
                  <a:pt x="2177472" y="964177"/>
                </a:lnTo>
                <a:lnTo>
                  <a:pt x="2178043" y="963606"/>
                </a:lnTo>
                <a:cubicBezTo>
                  <a:pt x="2178043" y="963606"/>
                  <a:pt x="2178043" y="963606"/>
                  <a:pt x="2178043" y="963036"/>
                </a:cubicBezTo>
                <a:cubicBezTo>
                  <a:pt x="2180894" y="963036"/>
                  <a:pt x="2183746" y="963036"/>
                  <a:pt x="2186598" y="963606"/>
                </a:cubicBezTo>
                <a:cubicBezTo>
                  <a:pt x="2194583" y="964747"/>
                  <a:pt x="2199146" y="972732"/>
                  <a:pt x="2195154" y="980147"/>
                </a:cubicBezTo>
                <a:cubicBezTo>
                  <a:pt x="2193443" y="983569"/>
                  <a:pt x="2190591" y="986991"/>
                  <a:pt x="2188309" y="989843"/>
                </a:cubicBezTo>
                <a:cubicBezTo>
                  <a:pt x="2187169" y="991554"/>
                  <a:pt x="2187739" y="992695"/>
                  <a:pt x="2189450" y="993836"/>
                </a:cubicBezTo>
                <a:cubicBezTo>
                  <a:pt x="2190591" y="994406"/>
                  <a:pt x="2191732" y="994977"/>
                  <a:pt x="2192302" y="995547"/>
                </a:cubicBezTo>
                <a:cubicBezTo>
                  <a:pt x="2193443" y="996688"/>
                  <a:pt x="2194013" y="998969"/>
                  <a:pt x="2192872" y="1000110"/>
                </a:cubicBezTo>
                <a:cubicBezTo>
                  <a:pt x="2188309" y="1005243"/>
                  <a:pt x="2183176" y="1008095"/>
                  <a:pt x="2176902" y="1008665"/>
                </a:cubicBezTo>
                <a:cubicBezTo>
                  <a:pt x="2170058" y="1009236"/>
                  <a:pt x="2163213" y="1009806"/>
                  <a:pt x="2156939" y="1011517"/>
                </a:cubicBezTo>
                <a:cubicBezTo>
                  <a:pt x="2151235" y="1012658"/>
                  <a:pt x="2145532" y="1013229"/>
                  <a:pt x="2139828" y="1012658"/>
                </a:cubicBezTo>
                <a:cubicBezTo>
                  <a:pt x="2137547" y="1012658"/>
                  <a:pt x="2134695" y="1013229"/>
                  <a:pt x="2133554" y="1014369"/>
                </a:cubicBezTo>
                <a:cubicBezTo>
                  <a:pt x="2130132" y="1018932"/>
                  <a:pt x="2126139" y="1020643"/>
                  <a:pt x="2120436" y="1019503"/>
                </a:cubicBezTo>
                <a:cubicBezTo>
                  <a:pt x="2117013" y="1018932"/>
                  <a:pt x="2114161" y="1021214"/>
                  <a:pt x="2110739" y="1022354"/>
                </a:cubicBezTo>
                <a:cubicBezTo>
                  <a:pt x="2109598" y="1022925"/>
                  <a:pt x="2107317" y="1022925"/>
                  <a:pt x="2106176" y="1022925"/>
                </a:cubicBezTo>
                <a:cubicBezTo>
                  <a:pt x="2105606" y="1022925"/>
                  <a:pt x="2105035" y="1022354"/>
                  <a:pt x="2105035" y="1021784"/>
                </a:cubicBezTo>
                <a:cubicBezTo>
                  <a:pt x="2105035" y="1021214"/>
                  <a:pt x="2104465" y="1020643"/>
                  <a:pt x="2105035" y="1020073"/>
                </a:cubicBezTo>
                <a:cubicBezTo>
                  <a:pt x="2109028" y="1014940"/>
                  <a:pt x="2114161" y="1011517"/>
                  <a:pt x="2117013" y="1005814"/>
                </a:cubicBezTo>
                <a:cubicBezTo>
                  <a:pt x="2119865" y="1001251"/>
                  <a:pt x="2124428" y="998969"/>
                  <a:pt x="2130132" y="999540"/>
                </a:cubicBezTo>
                <a:cubicBezTo>
                  <a:pt x="2130702" y="999540"/>
                  <a:pt x="2131843" y="998969"/>
                  <a:pt x="2132413" y="998969"/>
                </a:cubicBezTo>
                <a:cubicBezTo>
                  <a:pt x="2131843" y="998399"/>
                  <a:pt x="2131843" y="998399"/>
                  <a:pt x="2131272" y="997829"/>
                </a:cubicBezTo>
                <a:cubicBezTo>
                  <a:pt x="2125569" y="994406"/>
                  <a:pt x="2118724" y="992125"/>
                  <a:pt x="2111880" y="990984"/>
                </a:cubicBezTo>
                <a:cubicBezTo>
                  <a:pt x="2111309" y="990984"/>
                  <a:pt x="2110169" y="989843"/>
                  <a:pt x="2109598" y="988702"/>
                </a:cubicBezTo>
                <a:cubicBezTo>
                  <a:pt x="2109598" y="987562"/>
                  <a:pt x="2109598" y="986421"/>
                  <a:pt x="2110169" y="985851"/>
                </a:cubicBezTo>
                <a:cubicBezTo>
                  <a:pt x="2111309" y="984710"/>
                  <a:pt x="2112450" y="983569"/>
                  <a:pt x="2114161" y="982999"/>
                </a:cubicBezTo>
                <a:cubicBezTo>
                  <a:pt x="2115873" y="981858"/>
                  <a:pt x="2117584" y="980147"/>
                  <a:pt x="2119295" y="979006"/>
                </a:cubicBezTo>
                <a:cubicBezTo>
                  <a:pt x="2121006" y="977866"/>
                  <a:pt x="2121576" y="974443"/>
                  <a:pt x="2119865" y="972732"/>
                </a:cubicBezTo>
                <a:cubicBezTo>
                  <a:pt x="2115873" y="968740"/>
                  <a:pt x="2117013" y="964177"/>
                  <a:pt x="2117013" y="960184"/>
                </a:cubicBezTo>
                <a:cubicBezTo>
                  <a:pt x="2117013" y="959044"/>
                  <a:pt x="2117584" y="958473"/>
                  <a:pt x="2119295" y="958473"/>
                </a:cubicBezTo>
                <a:cubicBezTo>
                  <a:pt x="2119865" y="958473"/>
                  <a:pt x="2120436" y="958473"/>
                  <a:pt x="2121006" y="959044"/>
                </a:cubicBezTo>
                <a:cubicBezTo>
                  <a:pt x="2130702" y="960184"/>
                  <a:pt x="2132413" y="959044"/>
                  <a:pt x="2134124" y="950488"/>
                </a:cubicBezTo>
                <a:cubicBezTo>
                  <a:pt x="2134695" y="947636"/>
                  <a:pt x="2134124" y="945355"/>
                  <a:pt x="2131843" y="943073"/>
                </a:cubicBezTo>
                <a:cubicBezTo>
                  <a:pt x="2130702" y="941932"/>
                  <a:pt x="2129561" y="940221"/>
                  <a:pt x="2128991" y="939081"/>
                </a:cubicBezTo>
                <a:cubicBezTo>
                  <a:pt x="2127280" y="936799"/>
                  <a:pt x="2128991" y="932806"/>
                  <a:pt x="2125569" y="931666"/>
                </a:cubicBezTo>
                <a:cubicBezTo>
                  <a:pt x="2123287" y="931095"/>
                  <a:pt x="2119865" y="931666"/>
                  <a:pt x="2117013" y="931666"/>
                </a:cubicBezTo>
                <a:cubicBezTo>
                  <a:pt x="2116443" y="931666"/>
                  <a:pt x="2115873" y="931666"/>
                  <a:pt x="2115302" y="931666"/>
                </a:cubicBezTo>
                <a:cubicBezTo>
                  <a:pt x="2111880" y="931095"/>
                  <a:pt x="2110169" y="929384"/>
                  <a:pt x="2110739" y="925962"/>
                </a:cubicBezTo>
                <a:cubicBezTo>
                  <a:pt x="2111309" y="923110"/>
                  <a:pt x="2111880" y="920258"/>
                  <a:pt x="2111880" y="917406"/>
                </a:cubicBezTo>
                <a:cubicBezTo>
                  <a:pt x="2111880" y="916266"/>
                  <a:pt x="2111309" y="915125"/>
                  <a:pt x="2111309" y="913984"/>
                </a:cubicBezTo>
                <a:cubicBezTo>
                  <a:pt x="2110739" y="914555"/>
                  <a:pt x="2110739" y="914555"/>
                  <a:pt x="2110169" y="915125"/>
                </a:cubicBezTo>
                <a:cubicBezTo>
                  <a:pt x="2105606" y="919118"/>
                  <a:pt x="2105035" y="919118"/>
                  <a:pt x="2102754" y="915125"/>
                </a:cubicBezTo>
                <a:cubicBezTo>
                  <a:pt x="2102184" y="913984"/>
                  <a:pt x="2102184" y="912843"/>
                  <a:pt x="2101613" y="912273"/>
                </a:cubicBezTo>
                <a:cubicBezTo>
                  <a:pt x="2101043" y="911703"/>
                  <a:pt x="2100473" y="911132"/>
                  <a:pt x="2099902" y="909992"/>
                </a:cubicBezTo>
                <a:cubicBezTo>
                  <a:pt x="2100473" y="908281"/>
                  <a:pt x="2101613" y="907140"/>
                  <a:pt x="2102184" y="905429"/>
                </a:cubicBezTo>
                <a:cubicBezTo>
                  <a:pt x="2103324" y="903147"/>
                  <a:pt x="2103895" y="901436"/>
                  <a:pt x="2101613" y="899725"/>
                </a:cubicBezTo>
                <a:cubicBezTo>
                  <a:pt x="2099902" y="898584"/>
                  <a:pt x="2099332" y="896873"/>
                  <a:pt x="2099332" y="895162"/>
                </a:cubicBezTo>
                <a:cubicBezTo>
                  <a:pt x="2101043" y="890029"/>
                  <a:pt x="2099902" y="885466"/>
                  <a:pt x="2095910" y="881473"/>
                </a:cubicBezTo>
                <a:cubicBezTo>
                  <a:pt x="2091917" y="877481"/>
                  <a:pt x="2093628" y="874629"/>
                  <a:pt x="2098762" y="874629"/>
                </a:cubicBezTo>
                <a:close/>
                <a:moveTo>
                  <a:pt x="2272724" y="277453"/>
                </a:moveTo>
                <a:cubicBezTo>
                  <a:pt x="2272153" y="282586"/>
                  <a:pt x="2275005" y="286008"/>
                  <a:pt x="2277857" y="290001"/>
                </a:cubicBezTo>
                <a:cubicBezTo>
                  <a:pt x="2280139" y="293423"/>
                  <a:pt x="2282991" y="295704"/>
                  <a:pt x="2284131" y="299697"/>
                </a:cubicBezTo>
                <a:cubicBezTo>
                  <a:pt x="2288694" y="303690"/>
                  <a:pt x="2291546" y="309393"/>
                  <a:pt x="2297250" y="312245"/>
                </a:cubicBezTo>
                <a:cubicBezTo>
                  <a:pt x="2297250" y="312245"/>
                  <a:pt x="2297250" y="312245"/>
                  <a:pt x="2297250" y="312245"/>
                </a:cubicBezTo>
                <a:cubicBezTo>
                  <a:pt x="2297250" y="312245"/>
                  <a:pt x="2297820" y="312245"/>
                  <a:pt x="2297820" y="312245"/>
                </a:cubicBezTo>
                <a:cubicBezTo>
                  <a:pt x="2299531" y="309964"/>
                  <a:pt x="2301813" y="307112"/>
                  <a:pt x="2304094" y="304831"/>
                </a:cubicBezTo>
                <a:cubicBezTo>
                  <a:pt x="2305805" y="302549"/>
                  <a:pt x="2306376" y="299697"/>
                  <a:pt x="2305805" y="296845"/>
                </a:cubicBezTo>
                <a:cubicBezTo>
                  <a:pt x="2305805" y="296275"/>
                  <a:pt x="2306376" y="294564"/>
                  <a:pt x="2307516" y="294564"/>
                </a:cubicBezTo>
                <a:cubicBezTo>
                  <a:pt x="2308657" y="293993"/>
                  <a:pt x="2309798" y="294564"/>
                  <a:pt x="2310368" y="295704"/>
                </a:cubicBezTo>
                <a:cubicBezTo>
                  <a:pt x="2312079" y="299697"/>
                  <a:pt x="2315502" y="299127"/>
                  <a:pt x="2318924" y="298556"/>
                </a:cubicBezTo>
                <a:cubicBezTo>
                  <a:pt x="2319494" y="298556"/>
                  <a:pt x="2320065" y="299127"/>
                  <a:pt x="2320065" y="299127"/>
                </a:cubicBezTo>
                <a:cubicBezTo>
                  <a:pt x="2320065" y="299697"/>
                  <a:pt x="2320065" y="300268"/>
                  <a:pt x="2320065" y="300268"/>
                </a:cubicBezTo>
                <a:cubicBezTo>
                  <a:pt x="2316072" y="301979"/>
                  <a:pt x="2313220" y="305401"/>
                  <a:pt x="2309798" y="308823"/>
                </a:cubicBezTo>
                <a:cubicBezTo>
                  <a:pt x="2306376" y="312245"/>
                  <a:pt x="2302383" y="312815"/>
                  <a:pt x="2298391" y="312245"/>
                </a:cubicBezTo>
                <a:cubicBezTo>
                  <a:pt x="2298391" y="312245"/>
                  <a:pt x="2298391" y="312245"/>
                  <a:pt x="2297820" y="312815"/>
                </a:cubicBezTo>
                <a:cubicBezTo>
                  <a:pt x="2297820" y="312815"/>
                  <a:pt x="2297820" y="312815"/>
                  <a:pt x="2297250" y="312815"/>
                </a:cubicBezTo>
                <a:cubicBezTo>
                  <a:pt x="2297250" y="315667"/>
                  <a:pt x="2297250" y="319090"/>
                  <a:pt x="2297250" y="321942"/>
                </a:cubicBezTo>
                <a:cubicBezTo>
                  <a:pt x="2297250" y="324223"/>
                  <a:pt x="2298391" y="325934"/>
                  <a:pt x="2301242" y="326504"/>
                </a:cubicBezTo>
                <a:cubicBezTo>
                  <a:pt x="2303524" y="327075"/>
                  <a:pt x="2306376" y="327075"/>
                  <a:pt x="2307516" y="329927"/>
                </a:cubicBezTo>
                <a:cubicBezTo>
                  <a:pt x="2307516" y="329927"/>
                  <a:pt x="2308087" y="329927"/>
                  <a:pt x="2308087" y="329927"/>
                </a:cubicBezTo>
                <a:cubicBezTo>
                  <a:pt x="2308087" y="329927"/>
                  <a:pt x="2308087" y="329927"/>
                  <a:pt x="2308657" y="330497"/>
                </a:cubicBezTo>
                <a:cubicBezTo>
                  <a:pt x="2309798" y="330497"/>
                  <a:pt x="2311509" y="330497"/>
                  <a:pt x="2312650" y="330497"/>
                </a:cubicBezTo>
                <a:cubicBezTo>
                  <a:pt x="2314361" y="330497"/>
                  <a:pt x="2314931" y="331067"/>
                  <a:pt x="2313790" y="332208"/>
                </a:cubicBezTo>
                <a:cubicBezTo>
                  <a:pt x="2313220" y="332208"/>
                  <a:pt x="2312650" y="332208"/>
                  <a:pt x="2312079" y="332208"/>
                </a:cubicBezTo>
                <a:cubicBezTo>
                  <a:pt x="2310368" y="332208"/>
                  <a:pt x="2309227" y="331638"/>
                  <a:pt x="2308657" y="330497"/>
                </a:cubicBezTo>
                <a:cubicBezTo>
                  <a:pt x="2308657" y="330497"/>
                  <a:pt x="2308087" y="330497"/>
                  <a:pt x="2308087" y="330497"/>
                </a:cubicBezTo>
                <a:cubicBezTo>
                  <a:pt x="2308087" y="330497"/>
                  <a:pt x="2308087" y="330497"/>
                  <a:pt x="2308087" y="330497"/>
                </a:cubicBezTo>
                <a:cubicBezTo>
                  <a:pt x="2306376" y="331067"/>
                  <a:pt x="2304094" y="331067"/>
                  <a:pt x="2302954" y="333349"/>
                </a:cubicBezTo>
                <a:cubicBezTo>
                  <a:pt x="2301242" y="336201"/>
                  <a:pt x="2301813" y="339053"/>
                  <a:pt x="2302954" y="341334"/>
                </a:cubicBezTo>
                <a:cubicBezTo>
                  <a:pt x="2307516" y="349319"/>
                  <a:pt x="2313790" y="355593"/>
                  <a:pt x="2322916" y="358445"/>
                </a:cubicBezTo>
                <a:cubicBezTo>
                  <a:pt x="2322916" y="358445"/>
                  <a:pt x="2322916" y="358445"/>
                  <a:pt x="2322916" y="357875"/>
                </a:cubicBezTo>
                <a:lnTo>
                  <a:pt x="2322916" y="357305"/>
                </a:lnTo>
                <a:lnTo>
                  <a:pt x="2322916" y="358445"/>
                </a:lnTo>
                <a:cubicBezTo>
                  <a:pt x="2322916" y="358445"/>
                  <a:pt x="2322916" y="358445"/>
                  <a:pt x="2322916" y="358445"/>
                </a:cubicBezTo>
                <a:cubicBezTo>
                  <a:pt x="2322916" y="359586"/>
                  <a:pt x="2322346" y="360727"/>
                  <a:pt x="2322346" y="361297"/>
                </a:cubicBezTo>
                <a:cubicBezTo>
                  <a:pt x="2323487" y="365860"/>
                  <a:pt x="2326338" y="369282"/>
                  <a:pt x="2329761" y="372134"/>
                </a:cubicBezTo>
                <a:cubicBezTo>
                  <a:pt x="2330901" y="373275"/>
                  <a:pt x="2334894" y="372704"/>
                  <a:pt x="2336035" y="370993"/>
                </a:cubicBezTo>
                <a:cubicBezTo>
                  <a:pt x="2336605" y="369852"/>
                  <a:pt x="2337746" y="368712"/>
                  <a:pt x="2337176" y="368141"/>
                </a:cubicBezTo>
                <a:cubicBezTo>
                  <a:pt x="2336605" y="360727"/>
                  <a:pt x="2339457" y="353882"/>
                  <a:pt x="2340027" y="346467"/>
                </a:cubicBezTo>
                <a:cubicBezTo>
                  <a:pt x="2340027" y="342475"/>
                  <a:pt x="2341739" y="338482"/>
                  <a:pt x="2344020" y="335060"/>
                </a:cubicBezTo>
                <a:cubicBezTo>
                  <a:pt x="2345161" y="333349"/>
                  <a:pt x="2346872" y="331067"/>
                  <a:pt x="2346301" y="328786"/>
                </a:cubicBezTo>
                <a:cubicBezTo>
                  <a:pt x="2345731" y="319660"/>
                  <a:pt x="2350864" y="311104"/>
                  <a:pt x="2350294" y="301979"/>
                </a:cubicBezTo>
                <a:cubicBezTo>
                  <a:pt x="2350294" y="300838"/>
                  <a:pt x="2350294" y="299697"/>
                  <a:pt x="2350864" y="298556"/>
                </a:cubicBezTo>
                <a:cubicBezTo>
                  <a:pt x="2352005" y="294564"/>
                  <a:pt x="2354287" y="291142"/>
                  <a:pt x="2358279" y="290001"/>
                </a:cubicBezTo>
                <a:cubicBezTo>
                  <a:pt x="2359420" y="289430"/>
                  <a:pt x="2361131" y="290001"/>
                  <a:pt x="2361131" y="291142"/>
                </a:cubicBezTo>
                <a:cubicBezTo>
                  <a:pt x="2361131" y="293423"/>
                  <a:pt x="2359990" y="296275"/>
                  <a:pt x="2361131" y="297416"/>
                </a:cubicBezTo>
                <a:cubicBezTo>
                  <a:pt x="2365123" y="303119"/>
                  <a:pt x="2365694" y="309964"/>
                  <a:pt x="2369116" y="316238"/>
                </a:cubicBezTo>
                <a:cubicBezTo>
                  <a:pt x="2370827" y="319090"/>
                  <a:pt x="2370827" y="321371"/>
                  <a:pt x="2370257" y="324223"/>
                </a:cubicBezTo>
                <a:cubicBezTo>
                  <a:pt x="2369687" y="327075"/>
                  <a:pt x="2369116" y="329927"/>
                  <a:pt x="2367975" y="332208"/>
                </a:cubicBezTo>
                <a:cubicBezTo>
                  <a:pt x="2367405" y="333919"/>
                  <a:pt x="2370257" y="336771"/>
                  <a:pt x="2371968" y="336201"/>
                </a:cubicBezTo>
                <a:cubicBezTo>
                  <a:pt x="2374820" y="335060"/>
                  <a:pt x="2377101" y="333919"/>
                  <a:pt x="2379953" y="332778"/>
                </a:cubicBezTo>
                <a:cubicBezTo>
                  <a:pt x="2382805" y="331638"/>
                  <a:pt x="2382805" y="331638"/>
                  <a:pt x="2383946" y="335630"/>
                </a:cubicBezTo>
                <a:cubicBezTo>
                  <a:pt x="2383946" y="336201"/>
                  <a:pt x="2383946" y="336771"/>
                  <a:pt x="2383946" y="337342"/>
                </a:cubicBezTo>
                <a:cubicBezTo>
                  <a:pt x="2385086" y="340193"/>
                  <a:pt x="2386798" y="340764"/>
                  <a:pt x="2389079" y="339053"/>
                </a:cubicBezTo>
                <a:cubicBezTo>
                  <a:pt x="2395353" y="333919"/>
                  <a:pt x="2399346" y="327075"/>
                  <a:pt x="2401057" y="319090"/>
                </a:cubicBezTo>
                <a:cubicBezTo>
                  <a:pt x="2401057" y="318519"/>
                  <a:pt x="2400486" y="316808"/>
                  <a:pt x="2399346" y="316238"/>
                </a:cubicBezTo>
                <a:cubicBezTo>
                  <a:pt x="2398775" y="315667"/>
                  <a:pt x="2397064" y="315097"/>
                  <a:pt x="2396494" y="315097"/>
                </a:cubicBezTo>
                <a:cubicBezTo>
                  <a:pt x="2390790" y="315097"/>
                  <a:pt x="2388509" y="312245"/>
                  <a:pt x="2388509" y="306542"/>
                </a:cubicBezTo>
                <a:cubicBezTo>
                  <a:pt x="2388509" y="301408"/>
                  <a:pt x="2386798" y="300838"/>
                  <a:pt x="2379953" y="301979"/>
                </a:cubicBezTo>
                <a:cubicBezTo>
                  <a:pt x="2376531" y="302549"/>
                  <a:pt x="2376531" y="302549"/>
                  <a:pt x="2377101" y="299697"/>
                </a:cubicBezTo>
                <a:cubicBezTo>
                  <a:pt x="2377672" y="297986"/>
                  <a:pt x="2378242" y="296275"/>
                  <a:pt x="2378242" y="294564"/>
                </a:cubicBezTo>
                <a:cubicBezTo>
                  <a:pt x="2378812" y="291142"/>
                  <a:pt x="2377672" y="288860"/>
                  <a:pt x="2374820" y="287719"/>
                </a:cubicBezTo>
                <a:cubicBezTo>
                  <a:pt x="2371398" y="286579"/>
                  <a:pt x="2368546" y="286008"/>
                  <a:pt x="2366835" y="282586"/>
                </a:cubicBezTo>
                <a:cubicBezTo>
                  <a:pt x="2364553" y="278593"/>
                  <a:pt x="2359990" y="276882"/>
                  <a:pt x="2359420" y="271749"/>
                </a:cubicBezTo>
                <a:cubicBezTo>
                  <a:pt x="2359420" y="271179"/>
                  <a:pt x="2357709" y="270038"/>
                  <a:pt x="2357139" y="270038"/>
                </a:cubicBezTo>
                <a:cubicBezTo>
                  <a:pt x="2354857" y="269468"/>
                  <a:pt x="2352576" y="269468"/>
                  <a:pt x="2350294" y="268897"/>
                </a:cubicBezTo>
                <a:cubicBezTo>
                  <a:pt x="2345731" y="267186"/>
                  <a:pt x="2342309" y="264905"/>
                  <a:pt x="2341168" y="259771"/>
                </a:cubicBezTo>
                <a:cubicBezTo>
                  <a:pt x="2340027" y="255208"/>
                  <a:pt x="2338316" y="251216"/>
                  <a:pt x="2333753" y="248934"/>
                </a:cubicBezTo>
                <a:cubicBezTo>
                  <a:pt x="2332613" y="248364"/>
                  <a:pt x="2331472" y="246653"/>
                  <a:pt x="2330331" y="244942"/>
                </a:cubicBezTo>
                <a:cubicBezTo>
                  <a:pt x="2328620" y="242090"/>
                  <a:pt x="2326338" y="239808"/>
                  <a:pt x="2322916" y="238668"/>
                </a:cubicBezTo>
                <a:cubicBezTo>
                  <a:pt x="2320635" y="238097"/>
                  <a:pt x="2318924" y="236386"/>
                  <a:pt x="2317213" y="235245"/>
                </a:cubicBezTo>
                <a:cubicBezTo>
                  <a:pt x="2314931" y="234105"/>
                  <a:pt x="2312650" y="235245"/>
                  <a:pt x="2312079" y="238097"/>
                </a:cubicBezTo>
                <a:cubicBezTo>
                  <a:pt x="2310938" y="242090"/>
                  <a:pt x="2310368" y="245512"/>
                  <a:pt x="2309798" y="249505"/>
                </a:cubicBezTo>
                <a:cubicBezTo>
                  <a:pt x="2309798" y="249505"/>
                  <a:pt x="2309798" y="249505"/>
                  <a:pt x="2310368" y="249505"/>
                </a:cubicBezTo>
                <a:cubicBezTo>
                  <a:pt x="2310368" y="250075"/>
                  <a:pt x="2310368" y="250075"/>
                  <a:pt x="2310368" y="250645"/>
                </a:cubicBezTo>
                <a:cubicBezTo>
                  <a:pt x="2312079" y="252927"/>
                  <a:pt x="2312650" y="255208"/>
                  <a:pt x="2312079" y="257490"/>
                </a:cubicBezTo>
                <a:cubicBezTo>
                  <a:pt x="2312079" y="258060"/>
                  <a:pt x="2312079" y="258630"/>
                  <a:pt x="2311509" y="259201"/>
                </a:cubicBezTo>
                <a:cubicBezTo>
                  <a:pt x="2310938" y="260342"/>
                  <a:pt x="2310368" y="259771"/>
                  <a:pt x="2309798" y="258060"/>
                </a:cubicBezTo>
                <a:cubicBezTo>
                  <a:pt x="2309798" y="255779"/>
                  <a:pt x="2309798" y="253497"/>
                  <a:pt x="2309798" y="250645"/>
                </a:cubicBezTo>
                <a:cubicBezTo>
                  <a:pt x="2309798" y="250645"/>
                  <a:pt x="2309798" y="250075"/>
                  <a:pt x="2309227" y="250075"/>
                </a:cubicBezTo>
                <a:cubicBezTo>
                  <a:pt x="2309227" y="250075"/>
                  <a:pt x="2309227" y="250075"/>
                  <a:pt x="2309227" y="249505"/>
                </a:cubicBezTo>
                <a:cubicBezTo>
                  <a:pt x="2308087" y="249505"/>
                  <a:pt x="2306946" y="250075"/>
                  <a:pt x="2306376" y="249505"/>
                </a:cubicBezTo>
                <a:cubicBezTo>
                  <a:pt x="2302383" y="246653"/>
                  <a:pt x="2298961" y="247794"/>
                  <a:pt x="2294968" y="249505"/>
                </a:cubicBezTo>
                <a:cubicBezTo>
                  <a:pt x="2294968" y="249505"/>
                  <a:pt x="2294968" y="250075"/>
                  <a:pt x="2294968" y="250075"/>
                </a:cubicBezTo>
                <a:cubicBezTo>
                  <a:pt x="2294968" y="250075"/>
                  <a:pt x="2294398" y="250075"/>
                  <a:pt x="2294398" y="250075"/>
                </a:cubicBezTo>
                <a:cubicBezTo>
                  <a:pt x="2294398" y="251216"/>
                  <a:pt x="2294398" y="251786"/>
                  <a:pt x="2294398" y="252927"/>
                </a:cubicBezTo>
                <a:cubicBezTo>
                  <a:pt x="2294398" y="254068"/>
                  <a:pt x="2293257" y="254638"/>
                  <a:pt x="2292116" y="254068"/>
                </a:cubicBezTo>
                <a:cubicBezTo>
                  <a:pt x="2291546" y="254068"/>
                  <a:pt x="2290976" y="253497"/>
                  <a:pt x="2290976" y="252927"/>
                </a:cubicBezTo>
                <a:cubicBezTo>
                  <a:pt x="2289835" y="251786"/>
                  <a:pt x="2290405" y="251216"/>
                  <a:pt x="2292116" y="250645"/>
                </a:cubicBezTo>
                <a:cubicBezTo>
                  <a:pt x="2293257" y="250645"/>
                  <a:pt x="2293827" y="250075"/>
                  <a:pt x="2294968" y="250075"/>
                </a:cubicBezTo>
                <a:cubicBezTo>
                  <a:pt x="2294968" y="250075"/>
                  <a:pt x="2294968" y="249505"/>
                  <a:pt x="2294968" y="249505"/>
                </a:cubicBezTo>
                <a:cubicBezTo>
                  <a:pt x="2294968" y="249505"/>
                  <a:pt x="2294968" y="249505"/>
                  <a:pt x="2295539" y="249505"/>
                </a:cubicBezTo>
                <a:cubicBezTo>
                  <a:pt x="2295539" y="248934"/>
                  <a:pt x="2295539" y="248934"/>
                  <a:pt x="2295539" y="248364"/>
                </a:cubicBezTo>
                <a:cubicBezTo>
                  <a:pt x="2294398" y="243801"/>
                  <a:pt x="2292116" y="242090"/>
                  <a:pt x="2288694" y="243231"/>
                </a:cubicBezTo>
                <a:cubicBezTo>
                  <a:pt x="2284131" y="244942"/>
                  <a:pt x="2280139" y="246083"/>
                  <a:pt x="2275576" y="246083"/>
                </a:cubicBezTo>
                <a:cubicBezTo>
                  <a:pt x="2272153" y="246653"/>
                  <a:pt x="2270442" y="248364"/>
                  <a:pt x="2269302" y="251216"/>
                </a:cubicBezTo>
                <a:cubicBezTo>
                  <a:pt x="2268731" y="252927"/>
                  <a:pt x="2268161" y="254638"/>
                  <a:pt x="2267591" y="255779"/>
                </a:cubicBezTo>
                <a:cubicBezTo>
                  <a:pt x="2264739" y="262053"/>
                  <a:pt x="2266450" y="267757"/>
                  <a:pt x="2271583" y="272319"/>
                </a:cubicBezTo>
                <a:cubicBezTo>
                  <a:pt x="2271583" y="274601"/>
                  <a:pt x="2272724" y="275171"/>
                  <a:pt x="2272724" y="277453"/>
                </a:cubicBezTo>
                <a:close/>
                <a:moveTo>
                  <a:pt x="2314931" y="324223"/>
                </a:moveTo>
                <a:lnTo>
                  <a:pt x="2313790" y="323653"/>
                </a:lnTo>
                <a:lnTo>
                  <a:pt x="2315502" y="323082"/>
                </a:lnTo>
                <a:lnTo>
                  <a:pt x="2314931" y="324223"/>
                </a:lnTo>
                <a:close/>
                <a:moveTo>
                  <a:pt x="2311509" y="270608"/>
                </a:moveTo>
                <a:lnTo>
                  <a:pt x="2312079" y="271179"/>
                </a:lnTo>
                <a:lnTo>
                  <a:pt x="2311509" y="270608"/>
                </a:lnTo>
                <a:lnTo>
                  <a:pt x="2310938" y="269468"/>
                </a:lnTo>
                <a:lnTo>
                  <a:pt x="2311509" y="270608"/>
                </a:lnTo>
                <a:close/>
                <a:moveTo>
                  <a:pt x="1366408" y="328786"/>
                </a:moveTo>
                <a:cubicBezTo>
                  <a:pt x="1365267" y="331067"/>
                  <a:pt x="1364126" y="332778"/>
                  <a:pt x="1364697" y="335060"/>
                </a:cubicBezTo>
                <a:cubicBezTo>
                  <a:pt x="1365267" y="337342"/>
                  <a:pt x="1364126" y="339623"/>
                  <a:pt x="1361845" y="340764"/>
                </a:cubicBezTo>
                <a:cubicBezTo>
                  <a:pt x="1358423" y="342475"/>
                  <a:pt x="1355001" y="344756"/>
                  <a:pt x="1352149" y="347608"/>
                </a:cubicBezTo>
                <a:cubicBezTo>
                  <a:pt x="1351008" y="348749"/>
                  <a:pt x="1349297" y="349319"/>
                  <a:pt x="1347586" y="349319"/>
                </a:cubicBezTo>
                <a:cubicBezTo>
                  <a:pt x="1344163" y="349889"/>
                  <a:pt x="1340741" y="349319"/>
                  <a:pt x="1337319" y="349889"/>
                </a:cubicBezTo>
                <a:cubicBezTo>
                  <a:pt x="1332756" y="350460"/>
                  <a:pt x="1328193" y="349319"/>
                  <a:pt x="1324200" y="347038"/>
                </a:cubicBezTo>
                <a:cubicBezTo>
                  <a:pt x="1322489" y="345897"/>
                  <a:pt x="1320208" y="344186"/>
                  <a:pt x="1317927" y="344186"/>
                </a:cubicBezTo>
                <a:cubicBezTo>
                  <a:pt x="1307089" y="344756"/>
                  <a:pt x="1296823" y="339053"/>
                  <a:pt x="1285986" y="339053"/>
                </a:cubicBezTo>
                <a:cubicBezTo>
                  <a:pt x="1280282" y="339053"/>
                  <a:pt x="1274579" y="336771"/>
                  <a:pt x="1269445" y="335630"/>
                </a:cubicBezTo>
                <a:cubicBezTo>
                  <a:pt x="1267164" y="335060"/>
                  <a:pt x="1264882" y="333919"/>
                  <a:pt x="1264312" y="331067"/>
                </a:cubicBezTo>
                <a:cubicBezTo>
                  <a:pt x="1263742" y="329356"/>
                  <a:pt x="1264882" y="327645"/>
                  <a:pt x="1264882" y="325934"/>
                </a:cubicBezTo>
                <a:cubicBezTo>
                  <a:pt x="1265453" y="324223"/>
                  <a:pt x="1264882" y="323653"/>
                  <a:pt x="1263171" y="323653"/>
                </a:cubicBezTo>
                <a:cubicBezTo>
                  <a:pt x="1262030" y="323653"/>
                  <a:pt x="1260890" y="324223"/>
                  <a:pt x="1260319" y="324793"/>
                </a:cubicBezTo>
                <a:cubicBezTo>
                  <a:pt x="1255756" y="327075"/>
                  <a:pt x="1251764" y="327075"/>
                  <a:pt x="1247771" y="323653"/>
                </a:cubicBezTo>
                <a:cubicBezTo>
                  <a:pt x="1247201" y="323082"/>
                  <a:pt x="1247201" y="323082"/>
                  <a:pt x="1246630" y="322512"/>
                </a:cubicBezTo>
                <a:cubicBezTo>
                  <a:pt x="1244349" y="318519"/>
                  <a:pt x="1237505" y="319090"/>
                  <a:pt x="1236934" y="313386"/>
                </a:cubicBezTo>
                <a:cubicBezTo>
                  <a:pt x="1236364" y="305401"/>
                  <a:pt x="1236934" y="297416"/>
                  <a:pt x="1242068" y="290571"/>
                </a:cubicBezTo>
                <a:cubicBezTo>
                  <a:pt x="1243779" y="287719"/>
                  <a:pt x="1246060" y="284868"/>
                  <a:pt x="1248912" y="283157"/>
                </a:cubicBezTo>
                <a:cubicBezTo>
                  <a:pt x="1252334" y="280875"/>
                  <a:pt x="1254045" y="277453"/>
                  <a:pt x="1253475" y="272890"/>
                </a:cubicBezTo>
                <a:cubicBezTo>
                  <a:pt x="1253475" y="269468"/>
                  <a:pt x="1253475" y="266046"/>
                  <a:pt x="1253475" y="262623"/>
                </a:cubicBezTo>
                <a:cubicBezTo>
                  <a:pt x="1253475" y="259201"/>
                  <a:pt x="1253475" y="258630"/>
                  <a:pt x="1248912" y="256919"/>
                </a:cubicBezTo>
                <a:cubicBezTo>
                  <a:pt x="1244349" y="255208"/>
                  <a:pt x="1239216" y="253497"/>
                  <a:pt x="1234653" y="251216"/>
                </a:cubicBezTo>
                <a:cubicBezTo>
                  <a:pt x="1233512" y="250645"/>
                  <a:pt x="1232371" y="249505"/>
                  <a:pt x="1232371" y="248934"/>
                </a:cubicBezTo>
                <a:cubicBezTo>
                  <a:pt x="1231801" y="242090"/>
                  <a:pt x="1230660" y="235816"/>
                  <a:pt x="1228379" y="228972"/>
                </a:cubicBezTo>
                <a:cubicBezTo>
                  <a:pt x="1227238" y="226120"/>
                  <a:pt x="1229519" y="223268"/>
                  <a:pt x="1231801" y="221556"/>
                </a:cubicBezTo>
                <a:cubicBezTo>
                  <a:pt x="1235793" y="218705"/>
                  <a:pt x="1239786" y="218134"/>
                  <a:pt x="1244349" y="219845"/>
                </a:cubicBezTo>
                <a:cubicBezTo>
                  <a:pt x="1250053" y="222127"/>
                  <a:pt x="1253475" y="226690"/>
                  <a:pt x="1258038" y="230112"/>
                </a:cubicBezTo>
                <a:cubicBezTo>
                  <a:pt x="1259179" y="231253"/>
                  <a:pt x="1259749" y="232964"/>
                  <a:pt x="1260319" y="234675"/>
                </a:cubicBezTo>
                <a:cubicBezTo>
                  <a:pt x="1260890" y="236956"/>
                  <a:pt x="1261460" y="239238"/>
                  <a:pt x="1262030" y="240949"/>
                </a:cubicBezTo>
                <a:cubicBezTo>
                  <a:pt x="1262601" y="243231"/>
                  <a:pt x="1264882" y="244371"/>
                  <a:pt x="1267164" y="244942"/>
                </a:cubicBezTo>
                <a:cubicBezTo>
                  <a:pt x="1270015" y="245512"/>
                  <a:pt x="1272867" y="244942"/>
                  <a:pt x="1275719" y="245512"/>
                </a:cubicBezTo>
                <a:cubicBezTo>
                  <a:pt x="1278571" y="246083"/>
                  <a:pt x="1282564" y="249505"/>
                  <a:pt x="1281993" y="252927"/>
                </a:cubicBezTo>
                <a:cubicBezTo>
                  <a:pt x="1281423" y="257490"/>
                  <a:pt x="1281993" y="260342"/>
                  <a:pt x="1285986" y="263194"/>
                </a:cubicBezTo>
                <a:cubicBezTo>
                  <a:pt x="1286556" y="263764"/>
                  <a:pt x="1287126" y="264905"/>
                  <a:pt x="1287697" y="266046"/>
                </a:cubicBezTo>
                <a:cubicBezTo>
                  <a:pt x="1288267" y="267186"/>
                  <a:pt x="1287126" y="270038"/>
                  <a:pt x="1285986" y="270038"/>
                </a:cubicBezTo>
                <a:cubicBezTo>
                  <a:pt x="1282564" y="271179"/>
                  <a:pt x="1279142" y="270038"/>
                  <a:pt x="1275719" y="269468"/>
                </a:cubicBezTo>
                <a:cubicBezTo>
                  <a:pt x="1275719" y="269468"/>
                  <a:pt x="1275719" y="269468"/>
                  <a:pt x="1276290" y="269468"/>
                </a:cubicBezTo>
                <a:lnTo>
                  <a:pt x="1275149" y="269468"/>
                </a:lnTo>
                <a:lnTo>
                  <a:pt x="1275719" y="270038"/>
                </a:lnTo>
                <a:cubicBezTo>
                  <a:pt x="1275719" y="270038"/>
                  <a:pt x="1275719" y="270038"/>
                  <a:pt x="1275719" y="270038"/>
                </a:cubicBezTo>
                <a:cubicBezTo>
                  <a:pt x="1274008" y="271749"/>
                  <a:pt x="1272867" y="272890"/>
                  <a:pt x="1270586" y="274030"/>
                </a:cubicBezTo>
                <a:cubicBezTo>
                  <a:pt x="1268875" y="275171"/>
                  <a:pt x="1268875" y="275171"/>
                  <a:pt x="1270586" y="275741"/>
                </a:cubicBezTo>
                <a:cubicBezTo>
                  <a:pt x="1273438" y="276312"/>
                  <a:pt x="1275719" y="277453"/>
                  <a:pt x="1276290" y="280875"/>
                </a:cubicBezTo>
                <a:cubicBezTo>
                  <a:pt x="1278001" y="288290"/>
                  <a:pt x="1283704" y="291712"/>
                  <a:pt x="1290549" y="293993"/>
                </a:cubicBezTo>
                <a:cubicBezTo>
                  <a:pt x="1292830" y="294564"/>
                  <a:pt x="1295682" y="294564"/>
                  <a:pt x="1296253" y="296845"/>
                </a:cubicBezTo>
                <a:cubicBezTo>
                  <a:pt x="1299104" y="302549"/>
                  <a:pt x="1303667" y="300838"/>
                  <a:pt x="1308230" y="299697"/>
                </a:cubicBezTo>
                <a:cubicBezTo>
                  <a:pt x="1315645" y="298556"/>
                  <a:pt x="1323060" y="297986"/>
                  <a:pt x="1330475" y="297416"/>
                </a:cubicBezTo>
                <a:cubicBezTo>
                  <a:pt x="1332186" y="297416"/>
                  <a:pt x="1334467" y="296845"/>
                  <a:pt x="1335608" y="297986"/>
                </a:cubicBezTo>
                <a:cubicBezTo>
                  <a:pt x="1340171" y="300838"/>
                  <a:pt x="1345304" y="300838"/>
                  <a:pt x="1350438" y="300268"/>
                </a:cubicBezTo>
                <a:cubicBezTo>
                  <a:pt x="1354430" y="300268"/>
                  <a:pt x="1357282" y="301408"/>
                  <a:pt x="1358423" y="305401"/>
                </a:cubicBezTo>
                <a:cubicBezTo>
                  <a:pt x="1359563" y="307682"/>
                  <a:pt x="1360704" y="308823"/>
                  <a:pt x="1362415" y="310534"/>
                </a:cubicBezTo>
                <a:cubicBezTo>
                  <a:pt x="1369830" y="316238"/>
                  <a:pt x="1370971" y="321942"/>
                  <a:pt x="1366408" y="328786"/>
                </a:cubicBezTo>
                <a:close/>
                <a:moveTo>
                  <a:pt x="1078942" y="232394"/>
                </a:moveTo>
                <a:cubicBezTo>
                  <a:pt x="1078942" y="231253"/>
                  <a:pt x="1078372" y="230112"/>
                  <a:pt x="1077801" y="228972"/>
                </a:cubicBezTo>
                <a:cubicBezTo>
                  <a:pt x="1076661" y="226120"/>
                  <a:pt x="1077231" y="223268"/>
                  <a:pt x="1080083" y="221556"/>
                </a:cubicBezTo>
                <a:cubicBezTo>
                  <a:pt x="1080653" y="221556"/>
                  <a:pt x="1081224" y="220986"/>
                  <a:pt x="1081224" y="220416"/>
                </a:cubicBezTo>
                <a:cubicBezTo>
                  <a:pt x="1084075" y="218705"/>
                  <a:pt x="1085786" y="216994"/>
                  <a:pt x="1084646" y="213571"/>
                </a:cubicBezTo>
                <a:cubicBezTo>
                  <a:pt x="1084075" y="211860"/>
                  <a:pt x="1084075" y="210149"/>
                  <a:pt x="1083505" y="208438"/>
                </a:cubicBezTo>
                <a:cubicBezTo>
                  <a:pt x="1082935" y="205586"/>
                  <a:pt x="1083505" y="202734"/>
                  <a:pt x="1086357" y="201023"/>
                </a:cubicBezTo>
                <a:cubicBezTo>
                  <a:pt x="1090920" y="197601"/>
                  <a:pt x="1095483" y="194179"/>
                  <a:pt x="1100046" y="190757"/>
                </a:cubicBezTo>
                <a:cubicBezTo>
                  <a:pt x="1102327" y="189046"/>
                  <a:pt x="1104608" y="189616"/>
                  <a:pt x="1106320" y="190757"/>
                </a:cubicBezTo>
                <a:cubicBezTo>
                  <a:pt x="1107460" y="191898"/>
                  <a:pt x="1108601" y="193609"/>
                  <a:pt x="1107460" y="195320"/>
                </a:cubicBezTo>
                <a:cubicBezTo>
                  <a:pt x="1105179" y="199883"/>
                  <a:pt x="1104038" y="205016"/>
                  <a:pt x="1104608" y="210149"/>
                </a:cubicBezTo>
                <a:cubicBezTo>
                  <a:pt x="1104608" y="212431"/>
                  <a:pt x="1104038" y="214712"/>
                  <a:pt x="1102327" y="216423"/>
                </a:cubicBezTo>
                <a:cubicBezTo>
                  <a:pt x="1099475" y="219275"/>
                  <a:pt x="1101186" y="221556"/>
                  <a:pt x="1102897" y="223838"/>
                </a:cubicBezTo>
                <a:cubicBezTo>
                  <a:pt x="1101186" y="228401"/>
                  <a:pt x="1105749" y="229542"/>
                  <a:pt x="1108031" y="231823"/>
                </a:cubicBezTo>
                <a:cubicBezTo>
                  <a:pt x="1109172" y="232964"/>
                  <a:pt x="1109742" y="232394"/>
                  <a:pt x="1110883" y="231253"/>
                </a:cubicBezTo>
                <a:cubicBezTo>
                  <a:pt x="1112024" y="228972"/>
                  <a:pt x="1113735" y="227831"/>
                  <a:pt x="1116016" y="227260"/>
                </a:cubicBezTo>
                <a:cubicBezTo>
                  <a:pt x="1117157" y="227260"/>
                  <a:pt x="1118297" y="227260"/>
                  <a:pt x="1119438" y="227831"/>
                </a:cubicBezTo>
                <a:cubicBezTo>
                  <a:pt x="1124001" y="230683"/>
                  <a:pt x="1125712" y="236956"/>
                  <a:pt x="1123431" y="240949"/>
                </a:cubicBezTo>
                <a:cubicBezTo>
                  <a:pt x="1122290" y="243231"/>
                  <a:pt x="1121720" y="245512"/>
                  <a:pt x="1120009" y="246653"/>
                </a:cubicBezTo>
                <a:cubicBezTo>
                  <a:pt x="1114305" y="251216"/>
                  <a:pt x="1109742" y="257490"/>
                  <a:pt x="1104608" y="262623"/>
                </a:cubicBezTo>
                <a:cubicBezTo>
                  <a:pt x="1102327" y="264905"/>
                  <a:pt x="1099475" y="266616"/>
                  <a:pt x="1095483" y="267186"/>
                </a:cubicBezTo>
                <a:cubicBezTo>
                  <a:pt x="1093201" y="267186"/>
                  <a:pt x="1090920" y="267757"/>
                  <a:pt x="1088638" y="268327"/>
                </a:cubicBezTo>
                <a:cubicBezTo>
                  <a:pt x="1085786" y="268897"/>
                  <a:pt x="1082935" y="268327"/>
                  <a:pt x="1080653" y="267186"/>
                </a:cubicBezTo>
                <a:cubicBezTo>
                  <a:pt x="1077231" y="265475"/>
                  <a:pt x="1073238" y="264334"/>
                  <a:pt x="1069816" y="262623"/>
                </a:cubicBezTo>
                <a:cubicBezTo>
                  <a:pt x="1068675" y="262053"/>
                  <a:pt x="1067535" y="262053"/>
                  <a:pt x="1066394" y="262053"/>
                </a:cubicBezTo>
                <a:cubicBezTo>
                  <a:pt x="1061261" y="263764"/>
                  <a:pt x="1056127" y="263764"/>
                  <a:pt x="1050994" y="264334"/>
                </a:cubicBezTo>
                <a:cubicBezTo>
                  <a:pt x="1048712" y="264334"/>
                  <a:pt x="1046431" y="265475"/>
                  <a:pt x="1044720" y="266616"/>
                </a:cubicBezTo>
                <a:cubicBezTo>
                  <a:pt x="1039016" y="270038"/>
                  <a:pt x="1033312" y="271179"/>
                  <a:pt x="1026468" y="270608"/>
                </a:cubicBezTo>
                <a:cubicBezTo>
                  <a:pt x="1023046" y="270038"/>
                  <a:pt x="1019624" y="270608"/>
                  <a:pt x="1016201" y="270608"/>
                </a:cubicBezTo>
                <a:cubicBezTo>
                  <a:pt x="1013920" y="270608"/>
                  <a:pt x="1011638" y="269468"/>
                  <a:pt x="1009927" y="268327"/>
                </a:cubicBezTo>
                <a:cubicBezTo>
                  <a:pt x="1005365" y="266046"/>
                  <a:pt x="1003653" y="262053"/>
                  <a:pt x="1004224" y="256919"/>
                </a:cubicBezTo>
                <a:cubicBezTo>
                  <a:pt x="1004224" y="254638"/>
                  <a:pt x="1006505" y="252357"/>
                  <a:pt x="1008216" y="251786"/>
                </a:cubicBezTo>
                <a:cubicBezTo>
                  <a:pt x="1015631" y="250645"/>
                  <a:pt x="1023046" y="249505"/>
                  <a:pt x="1029890" y="248364"/>
                </a:cubicBezTo>
                <a:cubicBezTo>
                  <a:pt x="1030461" y="248364"/>
                  <a:pt x="1031031" y="247794"/>
                  <a:pt x="1031601" y="247794"/>
                </a:cubicBezTo>
                <a:cubicBezTo>
                  <a:pt x="1031031" y="247223"/>
                  <a:pt x="1031031" y="247223"/>
                  <a:pt x="1030461" y="246653"/>
                </a:cubicBezTo>
                <a:cubicBezTo>
                  <a:pt x="1025898" y="246083"/>
                  <a:pt x="1021335" y="246083"/>
                  <a:pt x="1017342" y="243801"/>
                </a:cubicBezTo>
                <a:cubicBezTo>
                  <a:pt x="1016772" y="243231"/>
                  <a:pt x="1015061" y="243231"/>
                  <a:pt x="1013920" y="243801"/>
                </a:cubicBezTo>
                <a:cubicBezTo>
                  <a:pt x="1006505" y="247223"/>
                  <a:pt x="1000802" y="243231"/>
                  <a:pt x="995668" y="239238"/>
                </a:cubicBezTo>
                <a:cubicBezTo>
                  <a:pt x="993387" y="237527"/>
                  <a:pt x="991105" y="235816"/>
                  <a:pt x="988824" y="234105"/>
                </a:cubicBezTo>
                <a:cubicBezTo>
                  <a:pt x="986542" y="232394"/>
                  <a:pt x="985402" y="230112"/>
                  <a:pt x="986542" y="226690"/>
                </a:cubicBezTo>
                <a:cubicBezTo>
                  <a:pt x="987683" y="222697"/>
                  <a:pt x="991105" y="219275"/>
                  <a:pt x="994527" y="219275"/>
                </a:cubicBezTo>
                <a:cubicBezTo>
                  <a:pt x="998520" y="219275"/>
                  <a:pt x="1002513" y="220416"/>
                  <a:pt x="1006505" y="220986"/>
                </a:cubicBezTo>
                <a:cubicBezTo>
                  <a:pt x="1007076" y="220986"/>
                  <a:pt x="1007646" y="220986"/>
                  <a:pt x="1008216" y="220416"/>
                </a:cubicBezTo>
                <a:cubicBezTo>
                  <a:pt x="1008787" y="219845"/>
                  <a:pt x="1008787" y="218705"/>
                  <a:pt x="1007646" y="218134"/>
                </a:cubicBezTo>
                <a:cubicBezTo>
                  <a:pt x="1005935" y="216994"/>
                  <a:pt x="1003653" y="215853"/>
                  <a:pt x="1001942" y="214712"/>
                </a:cubicBezTo>
                <a:cubicBezTo>
                  <a:pt x="1000802" y="214142"/>
                  <a:pt x="1000802" y="212431"/>
                  <a:pt x="1001942" y="211860"/>
                </a:cubicBezTo>
                <a:cubicBezTo>
                  <a:pt x="1004224" y="210149"/>
                  <a:pt x="1005935" y="207297"/>
                  <a:pt x="1008216" y="206157"/>
                </a:cubicBezTo>
                <a:cubicBezTo>
                  <a:pt x="1011638" y="204445"/>
                  <a:pt x="1014490" y="203305"/>
                  <a:pt x="1013920" y="199312"/>
                </a:cubicBezTo>
                <a:cubicBezTo>
                  <a:pt x="1015631" y="197601"/>
                  <a:pt x="1016772" y="195320"/>
                  <a:pt x="1018483" y="194179"/>
                </a:cubicBezTo>
                <a:cubicBezTo>
                  <a:pt x="1023046" y="190757"/>
                  <a:pt x="1028749" y="190186"/>
                  <a:pt x="1033312" y="186194"/>
                </a:cubicBezTo>
                <a:cubicBezTo>
                  <a:pt x="1035594" y="183912"/>
                  <a:pt x="1039587" y="184482"/>
                  <a:pt x="1043009" y="185053"/>
                </a:cubicBezTo>
                <a:cubicBezTo>
                  <a:pt x="1047001" y="185623"/>
                  <a:pt x="1049283" y="188475"/>
                  <a:pt x="1049283" y="193609"/>
                </a:cubicBezTo>
                <a:cubicBezTo>
                  <a:pt x="1049283" y="197031"/>
                  <a:pt x="1049283" y="197031"/>
                  <a:pt x="1052705" y="198171"/>
                </a:cubicBezTo>
                <a:cubicBezTo>
                  <a:pt x="1056698" y="199312"/>
                  <a:pt x="1058979" y="201023"/>
                  <a:pt x="1059550" y="204445"/>
                </a:cubicBezTo>
                <a:cubicBezTo>
                  <a:pt x="1060120" y="208438"/>
                  <a:pt x="1060120" y="212431"/>
                  <a:pt x="1060120" y="216994"/>
                </a:cubicBezTo>
                <a:cubicBezTo>
                  <a:pt x="1058979" y="221556"/>
                  <a:pt x="1062401" y="226690"/>
                  <a:pt x="1058979" y="231253"/>
                </a:cubicBezTo>
                <a:cubicBezTo>
                  <a:pt x="1058979" y="231823"/>
                  <a:pt x="1060120" y="233534"/>
                  <a:pt x="1060690" y="233534"/>
                </a:cubicBezTo>
                <a:cubicBezTo>
                  <a:pt x="1065823" y="234675"/>
                  <a:pt x="1070957" y="235816"/>
                  <a:pt x="1075520" y="236956"/>
                </a:cubicBezTo>
                <a:cubicBezTo>
                  <a:pt x="1077231" y="237527"/>
                  <a:pt x="1079512" y="234675"/>
                  <a:pt x="1078942" y="232394"/>
                </a:cubicBezTo>
                <a:close/>
                <a:moveTo>
                  <a:pt x="4535377" y="2548091"/>
                </a:moveTo>
                <a:cubicBezTo>
                  <a:pt x="4535377" y="2548661"/>
                  <a:pt x="4535377" y="2549231"/>
                  <a:pt x="4535377" y="2549802"/>
                </a:cubicBezTo>
                <a:cubicBezTo>
                  <a:pt x="4535377" y="2550943"/>
                  <a:pt x="4534806" y="2552083"/>
                  <a:pt x="4534806" y="2553224"/>
                </a:cubicBezTo>
                <a:cubicBezTo>
                  <a:pt x="4534806" y="2553795"/>
                  <a:pt x="4534806" y="2554365"/>
                  <a:pt x="4534236" y="2556076"/>
                </a:cubicBezTo>
                <a:cubicBezTo>
                  <a:pt x="4534236" y="2557217"/>
                  <a:pt x="4534236" y="2559498"/>
                  <a:pt x="4533666" y="2561780"/>
                </a:cubicBezTo>
                <a:cubicBezTo>
                  <a:pt x="4533666" y="2564061"/>
                  <a:pt x="4532525" y="2566342"/>
                  <a:pt x="4530814" y="2568054"/>
                </a:cubicBezTo>
                <a:cubicBezTo>
                  <a:pt x="4523969" y="2574898"/>
                  <a:pt x="4517125" y="2581743"/>
                  <a:pt x="4511422" y="2589728"/>
                </a:cubicBezTo>
                <a:cubicBezTo>
                  <a:pt x="4510280" y="2591439"/>
                  <a:pt x="4507999" y="2593150"/>
                  <a:pt x="4506288" y="2594291"/>
                </a:cubicBezTo>
                <a:cubicBezTo>
                  <a:pt x="4500584" y="2597142"/>
                  <a:pt x="4499444" y="2601135"/>
                  <a:pt x="4500584" y="2606839"/>
                </a:cubicBezTo>
                <a:cubicBezTo>
                  <a:pt x="4501155" y="2609691"/>
                  <a:pt x="4498873" y="2611972"/>
                  <a:pt x="4495451" y="2611972"/>
                </a:cubicBezTo>
                <a:cubicBezTo>
                  <a:pt x="4492029" y="2611972"/>
                  <a:pt x="4488607" y="2611972"/>
                  <a:pt x="4485755" y="2613683"/>
                </a:cubicBezTo>
                <a:cubicBezTo>
                  <a:pt x="4474348" y="2619957"/>
                  <a:pt x="4475488" y="2616535"/>
                  <a:pt x="4469214" y="2629654"/>
                </a:cubicBezTo>
                <a:cubicBezTo>
                  <a:pt x="4467503" y="2633076"/>
                  <a:pt x="4465222" y="2636498"/>
                  <a:pt x="4462370" y="2639350"/>
                </a:cubicBezTo>
                <a:cubicBezTo>
                  <a:pt x="4460088" y="2641061"/>
                  <a:pt x="4458947" y="2643913"/>
                  <a:pt x="4457236" y="2646194"/>
                </a:cubicBezTo>
                <a:cubicBezTo>
                  <a:pt x="4454955" y="2650187"/>
                  <a:pt x="4452673" y="2653609"/>
                  <a:pt x="4449821" y="2657601"/>
                </a:cubicBezTo>
                <a:cubicBezTo>
                  <a:pt x="4441836" y="2661594"/>
                  <a:pt x="4436132" y="2669580"/>
                  <a:pt x="4427577" y="2673572"/>
                </a:cubicBezTo>
                <a:cubicBezTo>
                  <a:pt x="4422444" y="2675854"/>
                  <a:pt x="4417311" y="2675283"/>
                  <a:pt x="4413318" y="2671290"/>
                </a:cubicBezTo>
                <a:cubicBezTo>
                  <a:pt x="4412747" y="2670720"/>
                  <a:pt x="4411607" y="2669580"/>
                  <a:pt x="4411037" y="2668439"/>
                </a:cubicBezTo>
                <a:cubicBezTo>
                  <a:pt x="4407614" y="2663305"/>
                  <a:pt x="4402481" y="2661594"/>
                  <a:pt x="4396778" y="2659313"/>
                </a:cubicBezTo>
                <a:cubicBezTo>
                  <a:pt x="4394496" y="2658172"/>
                  <a:pt x="4392785" y="2654179"/>
                  <a:pt x="4393926" y="2651898"/>
                </a:cubicBezTo>
                <a:cubicBezTo>
                  <a:pt x="4397918" y="2644483"/>
                  <a:pt x="4401910" y="2637068"/>
                  <a:pt x="4407614" y="2630794"/>
                </a:cubicBezTo>
                <a:cubicBezTo>
                  <a:pt x="4415029" y="2623379"/>
                  <a:pt x="4423014" y="2615965"/>
                  <a:pt x="4431570" y="2609120"/>
                </a:cubicBezTo>
                <a:cubicBezTo>
                  <a:pt x="4432710" y="2607980"/>
                  <a:pt x="4434422" y="2606839"/>
                  <a:pt x="4436132" y="2606839"/>
                </a:cubicBezTo>
                <a:cubicBezTo>
                  <a:pt x="4442977" y="2606839"/>
                  <a:pt x="4446970" y="2601135"/>
                  <a:pt x="4452103" y="2598284"/>
                </a:cubicBezTo>
                <a:cubicBezTo>
                  <a:pt x="4458377" y="2594861"/>
                  <a:pt x="4464651" y="2590869"/>
                  <a:pt x="4471496" y="2586876"/>
                </a:cubicBezTo>
                <a:cubicBezTo>
                  <a:pt x="4477199" y="2584024"/>
                  <a:pt x="4481762" y="2579461"/>
                  <a:pt x="4484044" y="2573757"/>
                </a:cubicBezTo>
                <a:cubicBezTo>
                  <a:pt x="4485185" y="2570906"/>
                  <a:pt x="4486325" y="2568624"/>
                  <a:pt x="4488037" y="2566342"/>
                </a:cubicBezTo>
                <a:cubicBezTo>
                  <a:pt x="4489177" y="2564632"/>
                  <a:pt x="4490317" y="2562350"/>
                  <a:pt x="4492029" y="2561210"/>
                </a:cubicBezTo>
                <a:cubicBezTo>
                  <a:pt x="4500584" y="2556646"/>
                  <a:pt x="4505148" y="2549231"/>
                  <a:pt x="4509140" y="2540106"/>
                </a:cubicBezTo>
                <a:cubicBezTo>
                  <a:pt x="4509710" y="2538965"/>
                  <a:pt x="4511422" y="2537824"/>
                  <a:pt x="4513132" y="2536683"/>
                </a:cubicBezTo>
                <a:cubicBezTo>
                  <a:pt x="4515414" y="2534972"/>
                  <a:pt x="4517695" y="2535543"/>
                  <a:pt x="4519407" y="2537254"/>
                </a:cubicBezTo>
                <a:cubicBezTo>
                  <a:pt x="4519977" y="2538395"/>
                  <a:pt x="4520547" y="2539535"/>
                  <a:pt x="4521117" y="2540106"/>
                </a:cubicBezTo>
                <a:cubicBezTo>
                  <a:pt x="4522829" y="2541817"/>
                  <a:pt x="4521117" y="2546379"/>
                  <a:pt x="4525110" y="2546950"/>
                </a:cubicBezTo>
                <a:cubicBezTo>
                  <a:pt x="4527391" y="2546950"/>
                  <a:pt x="4529673" y="2545809"/>
                  <a:pt x="4531955" y="2545809"/>
                </a:cubicBezTo>
                <a:cubicBezTo>
                  <a:pt x="4533095" y="2545239"/>
                  <a:pt x="4535377" y="2546950"/>
                  <a:pt x="4535377" y="2548091"/>
                </a:cubicBezTo>
                <a:close/>
                <a:moveTo>
                  <a:pt x="1949325" y="740592"/>
                </a:moveTo>
                <a:cubicBezTo>
                  <a:pt x="1943621" y="739452"/>
                  <a:pt x="1938488" y="737170"/>
                  <a:pt x="1933355" y="735459"/>
                </a:cubicBezTo>
                <a:cubicBezTo>
                  <a:pt x="1928791" y="730896"/>
                  <a:pt x="1923088" y="730896"/>
                  <a:pt x="1917384" y="730896"/>
                </a:cubicBezTo>
                <a:cubicBezTo>
                  <a:pt x="1915673" y="730896"/>
                  <a:pt x="1913962" y="730896"/>
                  <a:pt x="1912251" y="730325"/>
                </a:cubicBezTo>
                <a:cubicBezTo>
                  <a:pt x="1908828" y="729755"/>
                  <a:pt x="1907117" y="728044"/>
                  <a:pt x="1906547" y="725192"/>
                </a:cubicBezTo>
                <a:cubicBezTo>
                  <a:pt x="1906547" y="722341"/>
                  <a:pt x="1907688" y="721200"/>
                  <a:pt x="1910540" y="720629"/>
                </a:cubicBezTo>
                <a:cubicBezTo>
                  <a:pt x="1911680" y="720629"/>
                  <a:pt x="1912821" y="720059"/>
                  <a:pt x="1913392" y="718918"/>
                </a:cubicBezTo>
                <a:cubicBezTo>
                  <a:pt x="1913962" y="718348"/>
                  <a:pt x="1914532" y="716637"/>
                  <a:pt x="1914532" y="716066"/>
                </a:cubicBezTo>
                <a:cubicBezTo>
                  <a:pt x="1913392" y="713785"/>
                  <a:pt x="1912251" y="710933"/>
                  <a:pt x="1910540" y="708652"/>
                </a:cubicBezTo>
                <a:cubicBezTo>
                  <a:pt x="1909399" y="707511"/>
                  <a:pt x="1907688" y="706940"/>
                  <a:pt x="1905977" y="706370"/>
                </a:cubicBezTo>
                <a:cubicBezTo>
                  <a:pt x="1903125" y="705800"/>
                  <a:pt x="1900273" y="705229"/>
                  <a:pt x="1897421" y="704659"/>
                </a:cubicBezTo>
                <a:cubicBezTo>
                  <a:pt x="1896851" y="704659"/>
                  <a:pt x="1895710" y="702948"/>
                  <a:pt x="1895710" y="701807"/>
                </a:cubicBezTo>
                <a:cubicBezTo>
                  <a:pt x="1895710" y="700666"/>
                  <a:pt x="1896281" y="699526"/>
                  <a:pt x="1896851" y="698955"/>
                </a:cubicBezTo>
                <a:cubicBezTo>
                  <a:pt x="1900843" y="697814"/>
                  <a:pt x="1904836" y="697244"/>
                  <a:pt x="1908828" y="696674"/>
                </a:cubicBezTo>
                <a:cubicBezTo>
                  <a:pt x="1912821" y="696674"/>
                  <a:pt x="1912821" y="693252"/>
                  <a:pt x="1914532" y="691540"/>
                </a:cubicBezTo>
                <a:cubicBezTo>
                  <a:pt x="1915673" y="690400"/>
                  <a:pt x="1915103" y="689259"/>
                  <a:pt x="1913962" y="688689"/>
                </a:cubicBezTo>
                <a:cubicBezTo>
                  <a:pt x="1910540" y="686978"/>
                  <a:pt x="1906547" y="685267"/>
                  <a:pt x="1902555" y="687548"/>
                </a:cubicBezTo>
                <a:cubicBezTo>
                  <a:pt x="1900843" y="688118"/>
                  <a:pt x="1899132" y="688118"/>
                  <a:pt x="1897421" y="688118"/>
                </a:cubicBezTo>
                <a:cubicBezTo>
                  <a:pt x="1895710" y="688118"/>
                  <a:pt x="1892858" y="684696"/>
                  <a:pt x="1893999" y="682985"/>
                </a:cubicBezTo>
                <a:cubicBezTo>
                  <a:pt x="1896851" y="678992"/>
                  <a:pt x="1899703" y="674429"/>
                  <a:pt x="1902555" y="670437"/>
                </a:cubicBezTo>
                <a:cubicBezTo>
                  <a:pt x="1904266" y="668155"/>
                  <a:pt x="1907117" y="667585"/>
                  <a:pt x="1909969" y="667015"/>
                </a:cubicBezTo>
                <a:lnTo>
                  <a:pt x="1909969" y="667015"/>
                </a:lnTo>
                <a:cubicBezTo>
                  <a:pt x="1909969" y="667015"/>
                  <a:pt x="1909969" y="667015"/>
                  <a:pt x="1909399" y="667585"/>
                </a:cubicBezTo>
                <a:lnTo>
                  <a:pt x="1909969" y="668155"/>
                </a:lnTo>
                <a:lnTo>
                  <a:pt x="1909969" y="667585"/>
                </a:lnTo>
                <a:cubicBezTo>
                  <a:pt x="1915103" y="663592"/>
                  <a:pt x="1916814" y="663592"/>
                  <a:pt x="1920806" y="667585"/>
                </a:cubicBezTo>
                <a:cubicBezTo>
                  <a:pt x="1921947" y="668726"/>
                  <a:pt x="1923088" y="669867"/>
                  <a:pt x="1924228" y="671007"/>
                </a:cubicBezTo>
                <a:cubicBezTo>
                  <a:pt x="1927080" y="673289"/>
                  <a:pt x="1928221" y="676140"/>
                  <a:pt x="1928221" y="679563"/>
                </a:cubicBezTo>
                <a:cubicBezTo>
                  <a:pt x="1927651" y="682985"/>
                  <a:pt x="1928791" y="685837"/>
                  <a:pt x="1930503" y="688118"/>
                </a:cubicBezTo>
                <a:cubicBezTo>
                  <a:pt x="1930503" y="688118"/>
                  <a:pt x="1930503" y="688118"/>
                  <a:pt x="1930503" y="688118"/>
                </a:cubicBezTo>
                <a:cubicBezTo>
                  <a:pt x="1930503" y="688689"/>
                  <a:pt x="1929932" y="688689"/>
                  <a:pt x="1929932" y="689259"/>
                </a:cubicBezTo>
                <a:cubicBezTo>
                  <a:pt x="1930503" y="689259"/>
                  <a:pt x="1930503" y="688689"/>
                  <a:pt x="1931073" y="688689"/>
                </a:cubicBezTo>
                <a:cubicBezTo>
                  <a:pt x="1931073" y="688689"/>
                  <a:pt x="1931073" y="688118"/>
                  <a:pt x="1930503" y="688118"/>
                </a:cubicBezTo>
                <a:cubicBezTo>
                  <a:pt x="1931643" y="687548"/>
                  <a:pt x="1932784" y="687548"/>
                  <a:pt x="1933355" y="686978"/>
                </a:cubicBezTo>
                <a:cubicBezTo>
                  <a:pt x="1936206" y="685837"/>
                  <a:pt x="1937917" y="684126"/>
                  <a:pt x="1937347" y="680703"/>
                </a:cubicBezTo>
                <a:cubicBezTo>
                  <a:pt x="1936777" y="678422"/>
                  <a:pt x="1936777" y="676140"/>
                  <a:pt x="1938488" y="674429"/>
                </a:cubicBezTo>
                <a:cubicBezTo>
                  <a:pt x="1939058" y="673289"/>
                  <a:pt x="1941910" y="672718"/>
                  <a:pt x="1943051" y="673859"/>
                </a:cubicBezTo>
                <a:cubicBezTo>
                  <a:pt x="1944191" y="675000"/>
                  <a:pt x="1944762" y="676711"/>
                  <a:pt x="1945902" y="677851"/>
                </a:cubicBezTo>
                <a:cubicBezTo>
                  <a:pt x="1946473" y="678422"/>
                  <a:pt x="1948754" y="678422"/>
                  <a:pt x="1948754" y="677851"/>
                </a:cubicBezTo>
                <a:cubicBezTo>
                  <a:pt x="1951036" y="673289"/>
                  <a:pt x="1953888" y="671007"/>
                  <a:pt x="1959591" y="672718"/>
                </a:cubicBezTo>
                <a:cubicBezTo>
                  <a:pt x="1961302" y="673289"/>
                  <a:pt x="1964154" y="672148"/>
                  <a:pt x="1966436" y="672718"/>
                </a:cubicBezTo>
                <a:cubicBezTo>
                  <a:pt x="1973280" y="675000"/>
                  <a:pt x="1978413" y="673289"/>
                  <a:pt x="1983547" y="668155"/>
                </a:cubicBezTo>
                <a:cubicBezTo>
                  <a:pt x="1986399" y="665304"/>
                  <a:pt x="1989251" y="664733"/>
                  <a:pt x="1992102" y="668155"/>
                </a:cubicBezTo>
                <a:cubicBezTo>
                  <a:pt x="1993814" y="669867"/>
                  <a:pt x="1996095" y="670437"/>
                  <a:pt x="1998376" y="669296"/>
                </a:cubicBezTo>
                <a:cubicBezTo>
                  <a:pt x="1999517" y="668726"/>
                  <a:pt x="2000658" y="669296"/>
                  <a:pt x="2001228" y="670437"/>
                </a:cubicBezTo>
                <a:cubicBezTo>
                  <a:pt x="2002369" y="672718"/>
                  <a:pt x="2004080" y="675570"/>
                  <a:pt x="2005221" y="677851"/>
                </a:cubicBezTo>
                <a:cubicBezTo>
                  <a:pt x="2006362" y="680133"/>
                  <a:pt x="2004080" y="683555"/>
                  <a:pt x="2007503" y="685837"/>
                </a:cubicBezTo>
                <a:cubicBezTo>
                  <a:pt x="2009214" y="686978"/>
                  <a:pt x="2011495" y="688118"/>
                  <a:pt x="2013206" y="689259"/>
                </a:cubicBezTo>
                <a:cubicBezTo>
                  <a:pt x="2013776" y="689829"/>
                  <a:pt x="2014347" y="689829"/>
                  <a:pt x="2014347" y="690400"/>
                </a:cubicBezTo>
                <a:cubicBezTo>
                  <a:pt x="2014347" y="690970"/>
                  <a:pt x="2014347" y="691540"/>
                  <a:pt x="2014347" y="692111"/>
                </a:cubicBezTo>
                <a:cubicBezTo>
                  <a:pt x="2011495" y="696103"/>
                  <a:pt x="2009784" y="700096"/>
                  <a:pt x="2012065" y="704659"/>
                </a:cubicBezTo>
                <a:cubicBezTo>
                  <a:pt x="2012636" y="705229"/>
                  <a:pt x="2011495" y="706940"/>
                  <a:pt x="2010925" y="707511"/>
                </a:cubicBezTo>
                <a:cubicBezTo>
                  <a:pt x="2009214" y="709792"/>
                  <a:pt x="2006932" y="711503"/>
                  <a:pt x="2005221" y="713785"/>
                </a:cubicBezTo>
                <a:cubicBezTo>
                  <a:pt x="2003510" y="715496"/>
                  <a:pt x="2002369" y="717207"/>
                  <a:pt x="2000087" y="717777"/>
                </a:cubicBezTo>
                <a:cubicBezTo>
                  <a:pt x="1994384" y="718918"/>
                  <a:pt x="1989251" y="721770"/>
                  <a:pt x="1985258" y="725763"/>
                </a:cubicBezTo>
                <a:cubicBezTo>
                  <a:pt x="1984117" y="726903"/>
                  <a:pt x="1982406" y="728044"/>
                  <a:pt x="1981265" y="728614"/>
                </a:cubicBezTo>
                <a:cubicBezTo>
                  <a:pt x="1972140" y="730896"/>
                  <a:pt x="1964725" y="736029"/>
                  <a:pt x="1956169" y="739452"/>
                </a:cubicBezTo>
                <a:cubicBezTo>
                  <a:pt x="1954458" y="741163"/>
                  <a:pt x="1951606" y="741163"/>
                  <a:pt x="1949325" y="740592"/>
                </a:cubicBezTo>
                <a:close/>
                <a:moveTo>
                  <a:pt x="2970285" y="85239"/>
                </a:moveTo>
                <a:cubicBezTo>
                  <a:pt x="2967433" y="78964"/>
                  <a:pt x="2968003" y="71550"/>
                  <a:pt x="2972566" y="65846"/>
                </a:cubicBezTo>
                <a:cubicBezTo>
                  <a:pt x="2975418" y="61853"/>
                  <a:pt x="2976559" y="57861"/>
                  <a:pt x="2977700" y="53298"/>
                </a:cubicBezTo>
                <a:cubicBezTo>
                  <a:pt x="2978270" y="51587"/>
                  <a:pt x="2981692" y="50446"/>
                  <a:pt x="2983403" y="51016"/>
                </a:cubicBezTo>
                <a:cubicBezTo>
                  <a:pt x="2985685" y="52157"/>
                  <a:pt x="2988537" y="53298"/>
                  <a:pt x="2990248" y="55579"/>
                </a:cubicBezTo>
                <a:cubicBezTo>
                  <a:pt x="2994811" y="60713"/>
                  <a:pt x="2999944" y="65276"/>
                  <a:pt x="3007359" y="65846"/>
                </a:cubicBezTo>
                <a:cubicBezTo>
                  <a:pt x="3009640" y="65846"/>
                  <a:pt x="3011352" y="68127"/>
                  <a:pt x="3011922" y="70409"/>
                </a:cubicBezTo>
                <a:cubicBezTo>
                  <a:pt x="3011922" y="74972"/>
                  <a:pt x="3013633" y="79535"/>
                  <a:pt x="3017055" y="82387"/>
                </a:cubicBezTo>
                <a:cubicBezTo>
                  <a:pt x="3021618" y="85809"/>
                  <a:pt x="3022188" y="90372"/>
                  <a:pt x="3021618" y="95505"/>
                </a:cubicBezTo>
                <a:cubicBezTo>
                  <a:pt x="3021618" y="95505"/>
                  <a:pt x="3021618" y="95505"/>
                  <a:pt x="3021048" y="95505"/>
                </a:cubicBezTo>
                <a:cubicBezTo>
                  <a:pt x="3021048" y="95505"/>
                  <a:pt x="3020477" y="96075"/>
                  <a:pt x="3020477" y="96075"/>
                </a:cubicBezTo>
                <a:cubicBezTo>
                  <a:pt x="3015914" y="96075"/>
                  <a:pt x="3013063" y="98357"/>
                  <a:pt x="3010211" y="101779"/>
                </a:cubicBezTo>
                <a:cubicBezTo>
                  <a:pt x="3010211" y="102350"/>
                  <a:pt x="3009640" y="102920"/>
                  <a:pt x="3010211" y="103490"/>
                </a:cubicBezTo>
                <a:cubicBezTo>
                  <a:pt x="3010781" y="104631"/>
                  <a:pt x="3011922" y="104631"/>
                  <a:pt x="3013063" y="104061"/>
                </a:cubicBezTo>
                <a:cubicBezTo>
                  <a:pt x="3015914" y="101779"/>
                  <a:pt x="3018196" y="98927"/>
                  <a:pt x="3020477" y="96646"/>
                </a:cubicBezTo>
                <a:cubicBezTo>
                  <a:pt x="3021048" y="96646"/>
                  <a:pt x="3021048" y="96646"/>
                  <a:pt x="3021618" y="96646"/>
                </a:cubicBezTo>
                <a:cubicBezTo>
                  <a:pt x="3021618" y="96646"/>
                  <a:pt x="3021618" y="96075"/>
                  <a:pt x="3021618" y="96075"/>
                </a:cubicBezTo>
                <a:cubicBezTo>
                  <a:pt x="3022759" y="95505"/>
                  <a:pt x="3023329" y="95505"/>
                  <a:pt x="3024470" y="94935"/>
                </a:cubicBezTo>
                <a:cubicBezTo>
                  <a:pt x="3027892" y="92083"/>
                  <a:pt x="3031885" y="92083"/>
                  <a:pt x="3035307" y="94364"/>
                </a:cubicBezTo>
                <a:cubicBezTo>
                  <a:pt x="3037588" y="96075"/>
                  <a:pt x="3039870" y="96646"/>
                  <a:pt x="3042722" y="94364"/>
                </a:cubicBezTo>
                <a:cubicBezTo>
                  <a:pt x="3045574" y="92083"/>
                  <a:pt x="3048996" y="92653"/>
                  <a:pt x="3052418" y="94935"/>
                </a:cubicBezTo>
                <a:cubicBezTo>
                  <a:pt x="3059262" y="98927"/>
                  <a:pt x="3065537" y="104061"/>
                  <a:pt x="3067248" y="112616"/>
                </a:cubicBezTo>
                <a:cubicBezTo>
                  <a:pt x="3068388" y="117179"/>
                  <a:pt x="3072951" y="120031"/>
                  <a:pt x="3072381" y="125164"/>
                </a:cubicBezTo>
                <a:cubicBezTo>
                  <a:pt x="3071811" y="127446"/>
                  <a:pt x="3072381" y="129727"/>
                  <a:pt x="3074662" y="130868"/>
                </a:cubicBezTo>
                <a:cubicBezTo>
                  <a:pt x="3076373" y="132009"/>
                  <a:pt x="3078084" y="133720"/>
                  <a:pt x="3079796" y="134861"/>
                </a:cubicBezTo>
                <a:cubicBezTo>
                  <a:pt x="3080366" y="135431"/>
                  <a:pt x="3081507" y="136572"/>
                  <a:pt x="3082077" y="137713"/>
                </a:cubicBezTo>
                <a:cubicBezTo>
                  <a:pt x="3083218" y="138853"/>
                  <a:pt x="3083218" y="142846"/>
                  <a:pt x="3082077" y="143986"/>
                </a:cubicBezTo>
                <a:cubicBezTo>
                  <a:pt x="3079225" y="147409"/>
                  <a:pt x="3075233" y="150260"/>
                  <a:pt x="3071240" y="151972"/>
                </a:cubicBezTo>
                <a:cubicBezTo>
                  <a:pt x="3069529" y="152542"/>
                  <a:pt x="3067818" y="152542"/>
                  <a:pt x="3066107" y="151972"/>
                </a:cubicBezTo>
                <a:cubicBezTo>
                  <a:pt x="3056981" y="149120"/>
                  <a:pt x="3047285" y="148549"/>
                  <a:pt x="3037588" y="148549"/>
                </a:cubicBezTo>
                <a:cubicBezTo>
                  <a:pt x="3031314" y="148549"/>
                  <a:pt x="3026181" y="146838"/>
                  <a:pt x="3023329" y="141135"/>
                </a:cubicBezTo>
                <a:cubicBezTo>
                  <a:pt x="3021048" y="137142"/>
                  <a:pt x="3017625" y="136001"/>
                  <a:pt x="3013063" y="136001"/>
                </a:cubicBezTo>
                <a:cubicBezTo>
                  <a:pt x="3007929" y="136001"/>
                  <a:pt x="3007929" y="135431"/>
                  <a:pt x="3008500" y="129727"/>
                </a:cubicBezTo>
                <a:cubicBezTo>
                  <a:pt x="3009070" y="127446"/>
                  <a:pt x="3009070" y="125164"/>
                  <a:pt x="3009070" y="122883"/>
                </a:cubicBezTo>
                <a:cubicBezTo>
                  <a:pt x="3009640" y="118320"/>
                  <a:pt x="3007359" y="115468"/>
                  <a:pt x="3004507" y="112046"/>
                </a:cubicBezTo>
                <a:cubicBezTo>
                  <a:pt x="3004507" y="112046"/>
                  <a:pt x="3003366" y="112046"/>
                  <a:pt x="3002796" y="112046"/>
                </a:cubicBezTo>
                <a:cubicBezTo>
                  <a:pt x="3002225" y="112046"/>
                  <a:pt x="3001655" y="112616"/>
                  <a:pt x="3001655" y="113186"/>
                </a:cubicBezTo>
                <a:cubicBezTo>
                  <a:pt x="3001085" y="114898"/>
                  <a:pt x="3002225" y="116038"/>
                  <a:pt x="3002796" y="117750"/>
                </a:cubicBezTo>
                <a:cubicBezTo>
                  <a:pt x="3004507" y="124594"/>
                  <a:pt x="2999944" y="132009"/>
                  <a:pt x="2993100" y="133149"/>
                </a:cubicBezTo>
                <a:cubicBezTo>
                  <a:pt x="2991959" y="133149"/>
                  <a:pt x="2990818" y="133149"/>
                  <a:pt x="2990248" y="132009"/>
                </a:cubicBezTo>
                <a:cubicBezTo>
                  <a:pt x="2986825" y="129157"/>
                  <a:pt x="2983403" y="125735"/>
                  <a:pt x="2979981" y="122883"/>
                </a:cubicBezTo>
                <a:cubicBezTo>
                  <a:pt x="2977129" y="120601"/>
                  <a:pt x="2976559" y="118890"/>
                  <a:pt x="2977700" y="117179"/>
                </a:cubicBezTo>
                <a:cubicBezTo>
                  <a:pt x="2978840" y="114898"/>
                  <a:pt x="2981122" y="114327"/>
                  <a:pt x="2983403" y="113757"/>
                </a:cubicBezTo>
                <a:cubicBezTo>
                  <a:pt x="2985685" y="113186"/>
                  <a:pt x="2987966" y="113186"/>
                  <a:pt x="2990248" y="112616"/>
                </a:cubicBezTo>
                <a:cubicBezTo>
                  <a:pt x="2991959" y="112616"/>
                  <a:pt x="2992529" y="112046"/>
                  <a:pt x="2991959" y="110905"/>
                </a:cubicBezTo>
                <a:cubicBezTo>
                  <a:pt x="2991389" y="110335"/>
                  <a:pt x="2990818" y="110335"/>
                  <a:pt x="2990248" y="110335"/>
                </a:cubicBezTo>
                <a:cubicBezTo>
                  <a:pt x="2986255" y="109764"/>
                  <a:pt x="2982263" y="108624"/>
                  <a:pt x="2979411" y="106342"/>
                </a:cubicBezTo>
                <a:cubicBezTo>
                  <a:pt x="2978270" y="105201"/>
                  <a:pt x="2975989" y="105772"/>
                  <a:pt x="2974848" y="105772"/>
                </a:cubicBezTo>
                <a:cubicBezTo>
                  <a:pt x="2972566" y="105201"/>
                  <a:pt x="2971426" y="104061"/>
                  <a:pt x="2971996" y="102350"/>
                </a:cubicBezTo>
                <a:cubicBezTo>
                  <a:pt x="2973137" y="96075"/>
                  <a:pt x="2972566" y="90942"/>
                  <a:pt x="2970285" y="85239"/>
                </a:cubicBezTo>
                <a:close/>
                <a:moveTo>
                  <a:pt x="4618080" y="2479076"/>
                </a:moveTo>
                <a:cubicBezTo>
                  <a:pt x="4616940" y="2482498"/>
                  <a:pt x="4616369" y="2485921"/>
                  <a:pt x="4615228" y="2488772"/>
                </a:cubicBezTo>
                <a:cubicBezTo>
                  <a:pt x="4614658" y="2491054"/>
                  <a:pt x="4613518" y="2493336"/>
                  <a:pt x="4611806" y="2494476"/>
                </a:cubicBezTo>
                <a:cubicBezTo>
                  <a:pt x="4607814" y="2497898"/>
                  <a:pt x="4603821" y="2500750"/>
                  <a:pt x="4602110" y="2505883"/>
                </a:cubicBezTo>
                <a:cubicBezTo>
                  <a:pt x="4602110" y="2506454"/>
                  <a:pt x="4600399" y="2507025"/>
                  <a:pt x="4599258" y="2507025"/>
                </a:cubicBezTo>
                <a:cubicBezTo>
                  <a:pt x="4598117" y="2507025"/>
                  <a:pt x="4596977" y="2507025"/>
                  <a:pt x="4595836" y="2507025"/>
                </a:cubicBezTo>
                <a:cubicBezTo>
                  <a:pt x="4591273" y="2507595"/>
                  <a:pt x="4587851" y="2510447"/>
                  <a:pt x="4587280" y="2514439"/>
                </a:cubicBezTo>
                <a:cubicBezTo>
                  <a:pt x="4586710" y="2522424"/>
                  <a:pt x="4582718" y="2528698"/>
                  <a:pt x="4578154" y="2533832"/>
                </a:cubicBezTo>
                <a:cubicBezTo>
                  <a:pt x="4573021" y="2540106"/>
                  <a:pt x="4567317" y="2545239"/>
                  <a:pt x="4561614" y="2550943"/>
                </a:cubicBezTo>
                <a:cubicBezTo>
                  <a:pt x="4558191" y="2554365"/>
                  <a:pt x="4554769" y="2557217"/>
                  <a:pt x="4550777" y="2558928"/>
                </a:cubicBezTo>
                <a:cubicBezTo>
                  <a:pt x="4549636" y="2559498"/>
                  <a:pt x="4548495" y="2558928"/>
                  <a:pt x="4547354" y="2558358"/>
                </a:cubicBezTo>
                <a:cubicBezTo>
                  <a:pt x="4545073" y="2556646"/>
                  <a:pt x="4543362" y="2554365"/>
                  <a:pt x="4541651" y="2552654"/>
                </a:cubicBezTo>
                <a:cubicBezTo>
                  <a:pt x="4541080" y="2552083"/>
                  <a:pt x="4541080" y="2550372"/>
                  <a:pt x="4541651" y="2549231"/>
                </a:cubicBezTo>
                <a:cubicBezTo>
                  <a:pt x="4544502" y="2545239"/>
                  <a:pt x="4547925" y="2541247"/>
                  <a:pt x="4551347" y="2537254"/>
                </a:cubicBezTo>
                <a:cubicBezTo>
                  <a:pt x="4553058" y="2534972"/>
                  <a:pt x="4554199" y="2532120"/>
                  <a:pt x="4554199" y="2529268"/>
                </a:cubicBezTo>
                <a:cubicBezTo>
                  <a:pt x="4554199" y="2525846"/>
                  <a:pt x="4554199" y="2522424"/>
                  <a:pt x="4551347" y="2519572"/>
                </a:cubicBezTo>
                <a:cubicBezTo>
                  <a:pt x="4548495" y="2516721"/>
                  <a:pt x="4545644" y="2513869"/>
                  <a:pt x="4542792" y="2511017"/>
                </a:cubicBezTo>
                <a:cubicBezTo>
                  <a:pt x="4539940" y="2507595"/>
                  <a:pt x="4541080" y="2501321"/>
                  <a:pt x="4545073" y="2499039"/>
                </a:cubicBezTo>
                <a:cubicBezTo>
                  <a:pt x="4547354" y="2497898"/>
                  <a:pt x="4550206" y="2496758"/>
                  <a:pt x="4553058" y="2495617"/>
                </a:cubicBezTo>
                <a:cubicBezTo>
                  <a:pt x="4555910" y="2494476"/>
                  <a:pt x="4557621" y="2492765"/>
                  <a:pt x="4558762" y="2489914"/>
                </a:cubicBezTo>
                <a:cubicBezTo>
                  <a:pt x="4561043" y="2484780"/>
                  <a:pt x="4562755" y="2479076"/>
                  <a:pt x="4565036" y="2473943"/>
                </a:cubicBezTo>
                <a:cubicBezTo>
                  <a:pt x="4567317" y="2469380"/>
                  <a:pt x="4567317" y="2464247"/>
                  <a:pt x="4568458" y="2458543"/>
                </a:cubicBezTo>
                <a:cubicBezTo>
                  <a:pt x="4567888" y="2456832"/>
                  <a:pt x="4566747" y="2454550"/>
                  <a:pt x="4566177" y="2452269"/>
                </a:cubicBezTo>
                <a:cubicBezTo>
                  <a:pt x="4565607" y="2450558"/>
                  <a:pt x="4564465" y="2448847"/>
                  <a:pt x="4565036" y="2447706"/>
                </a:cubicBezTo>
                <a:cubicBezTo>
                  <a:pt x="4567317" y="2442573"/>
                  <a:pt x="4564465" y="2437439"/>
                  <a:pt x="4563325" y="2432877"/>
                </a:cubicBezTo>
                <a:cubicBezTo>
                  <a:pt x="4562184" y="2427743"/>
                  <a:pt x="4561043" y="2422610"/>
                  <a:pt x="4559333" y="2418047"/>
                </a:cubicBezTo>
                <a:cubicBezTo>
                  <a:pt x="4558191" y="2414624"/>
                  <a:pt x="4557621" y="2411773"/>
                  <a:pt x="4558762" y="2408351"/>
                </a:cubicBezTo>
                <a:cubicBezTo>
                  <a:pt x="4561043" y="2403787"/>
                  <a:pt x="4557051" y="2399795"/>
                  <a:pt x="4557051" y="2395232"/>
                </a:cubicBezTo>
                <a:cubicBezTo>
                  <a:pt x="4557051" y="2394662"/>
                  <a:pt x="4557621" y="2394091"/>
                  <a:pt x="4557621" y="2393521"/>
                </a:cubicBezTo>
                <a:cubicBezTo>
                  <a:pt x="4558191" y="2392380"/>
                  <a:pt x="4559333" y="2392951"/>
                  <a:pt x="4560473" y="2393521"/>
                </a:cubicBezTo>
                <a:cubicBezTo>
                  <a:pt x="4561043" y="2394091"/>
                  <a:pt x="4561043" y="2394662"/>
                  <a:pt x="4561614" y="2394662"/>
                </a:cubicBezTo>
                <a:cubicBezTo>
                  <a:pt x="4562184" y="2396373"/>
                  <a:pt x="4562755" y="2398084"/>
                  <a:pt x="4563895" y="2399225"/>
                </a:cubicBezTo>
                <a:cubicBezTo>
                  <a:pt x="4569029" y="2403217"/>
                  <a:pt x="4571880" y="2408921"/>
                  <a:pt x="4575303" y="2413484"/>
                </a:cubicBezTo>
                <a:cubicBezTo>
                  <a:pt x="4578725" y="2417476"/>
                  <a:pt x="4578725" y="2421469"/>
                  <a:pt x="4577584" y="2426032"/>
                </a:cubicBezTo>
                <a:cubicBezTo>
                  <a:pt x="4575873" y="2433447"/>
                  <a:pt x="4576444" y="2442002"/>
                  <a:pt x="4574732" y="2449417"/>
                </a:cubicBezTo>
                <a:cubicBezTo>
                  <a:pt x="4574732" y="2450558"/>
                  <a:pt x="4577014" y="2453410"/>
                  <a:pt x="4578154" y="2452840"/>
                </a:cubicBezTo>
                <a:cubicBezTo>
                  <a:pt x="4578725" y="2452269"/>
                  <a:pt x="4579866" y="2451698"/>
                  <a:pt x="4580436" y="2450558"/>
                </a:cubicBezTo>
                <a:cubicBezTo>
                  <a:pt x="4581006" y="2449417"/>
                  <a:pt x="4581006" y="2448276"/>
                  <a:pt x="4581576" y="2447136"/>
                </a:cubicBezTo>
                <a:cubicBezTo>
                  <a:pt x="4581576" y="2446565"/>
                  <a:pt x="4582718" y="2445995"/>
                  <a:pt x="4582718" y="2445995"/>
                </a:cubicBezTo>
                <a:cubicBezTo>
                  <a:pt x="4583858" y="2446565"/>
                  <a:pt x="4584999" y="2446565"/>
                  <a:pt x="4584999" y="2447136"/>
                </a:cubicBezTo>
                <a:cubicBezTo>
                  <a:pt x="4585569" y="2448847"/>
                  <a:pt x="4586710" y="2449988"/>
                  <a:pt x="4586710" y="2451698"/>
                </a:cubicBezTo>
                <a:cubicBezTo>
                  <a:pt x="4587280" y="2455691"/>
                  <a:pt x="4588421" y="2459684"/>
                  <a:pt x="4588421" y="2463676"/>
                </a:cubicBezTo>
                <a:cubicBezTo>
                  <a:pt x="4588421" y="2467669"/>
                  <a:pt x="4590703" y="2469951"/>
                  <a:pt x="4593555" y="2472232"/>
                </a:cubicBezTo>
                <a:cubicBezTo>
                  <a:pt x="4598688" y="2476795"/>
                  <a:pt x="4600399" y="2476795"/>
                  <a:pt x="4607243" y="2472802"/>
                </a:cubicBezTo>
                <a:cubicBezTo>
                  <a:pt x="4608384" y="2472232"/>
                  <a:pt x="4608954" y="2471661"/>
                  <a:pt x="4610095" y="2471091"/>
                </a:cubicBezTo>
                <a:cubicBezTo>
                  <a:pt x="4611806" y="2470521"/>
                  <a:pt x="4613518" y="2469951"/>
                  <a:pt x="4614658" y="2471091"/>
                </a:cubicBezTo>
                <a:cubicBezTo>
                  <a:pt x="4617510" y="2474513"/>
                  <a:pt x="4618650" y="2476795"/>
                  <a:pt x="4618080" y="2479076"/>
                </a:cubicBezTo>
                <a:close/>
                <a:moveTo>
                  <a:pt x="3528676" y="145127"/>
                </a:moveTo>
                <a:cubicBezTo>
                  <a:pt x="3531528" y="148549"/>
                  <a:pt x="3534379" y="151972"/>
                  <a:pt x="3534950" y="156535"/>
                </a:cubicBezTo>
                <a:cubicBezTo>
                  <a:pt x="3534950" y="157675"/>
                  <a:pt x="3536661" y="159386"/>
                  <a:pt x="3538372" y="160527"/>
                </a:cubicBezTo>
                <a:cubicBezTo>
                  <a:pt x="3541224" y="162238"/>
                  <a:pt x="3544076" y="163949"/>
                  <a:pt x="3547498" y="165090"/>
                </a:cubicBezTo>
                <a:cubicBezTo>
                  <a:pt x="3551490" y="166231"/>
                  <a:pt x="3554913" y="167942"/>
                  <a:pt x="3557764" y="170794"/>
                </a:cubicBezTo>
                <a:cubicBezTo>
                  <a:pt x="3560046" y="173646"/>
                  <a:pt x="3563468" y="174216"/>
                  <a:pt x="3566891" y="173646"/>
                </a:cubicBezTo>
                <a:cubicBezTo>
                  <a:pt x="3569743" y="173075"/>
                  <a:pt x="3572595" y="174216"/>
                  <a:pt x="3575446" y="173646"/>
                </a:cubicBezTo>
                <a:cubicBezTo>
                  <a:pt x="3576587" y="173646"/>
                  <a:pt x="3578298" y="171935"/>
                  <a:pt x="3579439" y="170794"/>
                </a:cubicBezTo>
                <a:cubicBezTo>
                  <a:pt x="3580579" y="168512"/>
                  <a:pt x="3580579" y="165660"/>
                  <a:pt x="3584002" y="163949"/>
                </a:cubicBezTo>
                <a:cubicBezTo>
                  <a:pt x="3586283" y="162809"/>
                  <a:pt x="3587994" y="159957"/>
                  <a:pt x="3589135" y="157675"/>
                </a:cubicBezTo>
                <a:cubicBezTo>
                  <a:pt x="3592557" y="153112"/>
                  <a:pt x="3595980" y="150260"/>
                  <a:pt x="3602253" y="151972"/>
                </a:cubicBezTo>
                <a:cubicBezTo>
                  <a:pt x="3603394" y="152542"/>
                  <a:pt x="3605676" y="151401"/>
                  <a:pt x="3606817" y="150831"/>
                </a:cubicBezTo>
                <a:cubicBezTo>
                  <a:pt x="3608527" y="150260"/>
                  <a:pt x="3609669" y="148549"/>
                  <a:pt x="3610239" y="147409"/>
                </a:cubicBezTo>
                <a:cubicBezTo>
                  <a:pt x="3610809" y="146838"/>
                  <a:pt x="3611379" y="145127"/>
                  <a:pt x="3611379" y="144557"/>
                </a:cubicBezTo>
                <a:cubicBezTo>
                  <a:pt x="3611379" y="142275"/>
                  <a:pt x="3612520" y="141705"/>
                  <a:pt x="3614231" y="140564"/>
                </a:cubicBezTo>
                <a:cubicBezTo>
                  <a:pt x="3615372" y="139994"/>
                  <a:pt x="3615942" y="139424"/>
                  <a:pt x="3616513" y="138283"/>
                </a:cubicBezTo>
                <a:cubicBezTo>
                  <a:pt x="3617653" y="137142"/>
                  <a:pt x="3618224" y="135431"/>
                  <a:pt x="3618794" y="133720"/>
                </a:cubicBezTo>
                <a:cubicBezTo>
                  <a:pt x="3619365" y="131438"/>
                  <a:pt x="3619365" y="129157"/>
                  <a:pt x="3618794" y="126875"/>
                </a:cubicBezTo>
                <a:cubicBezTo>
                  <a:pt x="3618224" y="124024"/>
                  <a:pt x="3616513" y="121742"/>
                  <a:pt x="3615942" y="118890"/>
                </a:cubicBezTo>
                <a:cubicBezTo>
                  <a:pt x="3617653" y="113757"/>
                  <a:pt x="3614231" y="112046"/>
                  <a:pt x="3610239" y="110905"/>
                </a:cubicBezTo>
                <a:cubicBezTo>
                  <a:pt x="3602824" y="109194"/>
                  <a:pt x="3595980" y="108053"/>
                  <a:pt x="3588564" y="106342"/>
                </a:cubicBezTo>
                <a:cubicBezTo>
                  <a:pt x="3587994" y="106342"/>
                  <a:pt x="3587424" y="106342"/>
                  <a:pt x="3586854" y="106342"/>
                </a:cubicBezTo>
                <a:cubicBezTo>
                  <a:pt x="3585142" y="106912"/>
                  <a:pt x="3584002" y="107483"/>
                  <a:pt x="3582861" y="108624"/>
                </a:cubicBezTo>
                <a:cubicBezTo>
                  <a:pt x="3582291" y="109194"/>
                  <a:pt x="3582291" y="110905"/>
                  <a:pt x="3582861" y="111475"/>
                </a:cubicBezTo>
                <a:cubicBezTo>
                  <a:pt x="3585713" y="116609"/>
                  <a:pt x="3587424" y="121742"/>
                  <a:pt x="3587424" y="127446"/>
                </a:cubicBezTo>
                <a:cubicBezTo>
                  <a:pt x="3587424" y="128586"/>
                  <a:pt x="3587994" y="130297"/>
                  <a:pt x="3587994" y="132009"/>
                </a:cubicBezTo>
                <a:cubicBezTo>
                  <a:pt x="3587994" y="132009"/>
                  <a:pt x="3588564" y="132009"/>
                  <a:pt x="3588564" y="132579"/>
                </a:cubicBezTo>
                <a:cubicBezTo>
                  <a:pt x="3588564" y="133149"/>
                  <a:pt x="3589135" y="133149"/>
                  <a:pt x="3589135" y="133720"/>
                </a:cubicBezTo>
                <a:cubicBezTo>
                  <a:pt x="3588564" y="133720"/>
                  <a:pt x="3588564" y="133149"/>
                  <a:pt x="3587994" y="133149"/>
                </a:cubicBezTo>
                <a:cubicBezTo>
                  <a:pt x="3587994" y="133149"/>
                  <a:pt x="3587994" y="132579"/>
                  <a:pt x="3587994" y="132579"/>
                </a:cubicBezTo>
                <a:cubicBezTo>
                  <a:pt x="3587424" y="132009"/>
                  <a:pt x="3586283" y="132009"/>
                  <a:pt x="3585713" y="130868"/>
                </a:cubicBezTo>
                <a:cubicBezTo>
                  <a:pt x="3582291" y="125735"/>
                  <a:pt x="3578868" y="120031"/>
                  <a:pt x="3578298" y="113757"/>
                </a:cubicBezTo>
                <a:cubicBezTo>
                  <a:pt x="3577727" y="109764"/>
                  <a:pt x="3575446" y="108053"/>
                  <a:pt x="3572024" y="106912"/>
                </a:cubicBezTo>
                <a:cubicBezTo>
                  <a:pt x="3568602" y="105772"/>
                  <a:pt x="3565179" y="105201"/>
                  <a:pt x="3562328" y="104631"/>
                </a:cubicBezTo>
                <a:cubicBezTo>
                  <a:pt x="3561757" y="104631"/>
                  <a:pt x="3560046" y="105201"/>
                  <a:pt x="3559476" y="106342"/>
                </a:cubicBezTo>
                <a:cubicBezTo>
                  <a:pt x="3558335" y="108053"/>
                  <a:pt x="3557194" y="110335"/>
                  <a:pt x="3557194" y="112616"/>
                </a:cubicBezTo>
                <a:cubicBezTo>
                  <a:pt x="3556624" y="116038"/>
                  <a:pt x="3557194" y="118890"/>
                  <a:pt x="3557194" y="122312"/>
                </a:cubicBezTo>
                <a:cubicBezTo>
                  <a:pt x="3557194" y="122312"/>
                  <a:pt x="3557764" y="122312"/>
                  <a:pt x="3557764" y="122312"/>
                </a:cubicBezTo>
                <a:cubicBezTo>
                  <a:pt x="3558335" y="122883"/>
                  <a:pt x="3558906" y="123453"/>
                  <a:pt x="3559476" y="124024"/>
                </a:cubicBezTo>
                <a:cubicBezTo>
                  <a:pt x="3558906" y="123453"/>
                  <a:pt x="3558335" y="122883"/>
                  <a:pt x="3557764" y="122312"/>
                </a:cubicBezTo>
                <a:cubicBezTo>
                  <a:pt x="3557764" y="122312"/>
                  <a:pt x="3557764" y="121742"/>
                  <a:pt x="3557764" y="121742"/>
                </a:cubicBezTo>
                <a:cubicBezTo>
                  <a:pt x="3553202" y="120031"/>
                  <a:pt x="3548068" y="120031"/>
                  <a:pt x="3544646" y="115468"/>
                </a:cubicBezTo>
                <a:cubicBezTo>
                  <a:pt x="3541795" y="112046"/>
                  <a:pt x="3536661" y="110905"/>
                  <a:pt x="3532669" y="109764"/>
                </a:cubicBezTo>
                <a:cubicBezTo>
                  <a:pt x="3530957" y="109194"/>
                  <a:pt x="3528106" y="110905"/>
                  <a:pt x="3527535" y="112616"/>
                </a:cubicBezTo>
                <a:cubicBezTo>
                  <a:pt x="3526394" y="117179"/>
                  <a:pt x="3524683" y="121172"/>
                  <a:pt x="3523542" y="125735"/>
                </a:cubicBezTo>
                <a:cubicBezTo>
                  <a:pt x="3522972" y="127446"/>
                  <a:pt x="3522972" y="129157"/>
                  <a:pt x="3524113" y="130868"/>
                </a:cubicBezTo>
                <a:cubicBezTo>
                  <a:pt x="3523542" y="136001"/>
                  <a:pt x="3525824" y="141135"/>
                  <a:pt x="3528676" y="145127"/>
                </a:cubicBezTo>
                <a:close/>
                <a:moveTo>
                  <a:pt x="3590846" y="136572"/>
                </a:moveTo>
                <a:lnTo>
                  <a:pt x="3591416" y="137142"/>
                </a:lnTo>
                <a:lnTo>
                  <a:pt x="3590846" y="136572"/>
                </a:lnTo>
                <a:cubicBezTo>
                  <a:pt x="3590276" y="136572"/>
                  <a:pt x="3590276" y="136001"/>
                  <a:pt x="3589706" y="136001"/>
                </a:cubicBezTo>
                <a:cubicBezTo>
                  <a:pt x="3589706" y="136572"/>
                  <a:pt x="3590276" y="136572"/>
                  <a:pt x="3590846" y="136572"/>
                </a:cubicBezTo>
                <a:close/>
                <a:moveTo>
                  <a:pt x="3560046" y="126305"/>
                </a:moveTo>
                <a:lnTo>
                  <a:pt x="3560046" y="127446"/>
                </a:lnTo>
                <a:lnTo>
                  <a:pt x="3560046" y="126305"/>
                </a:lnTo>
                <a:cubicBezTo>
                  <a:pt x="3558906" y="126305"/>
                  <a:pt x="3558335" y="125735"/>
                  <a:pt x="3557764" y="125164"/>
                </a:cubicBezTo>
                <a:cubicBezTo>
                  <a:pt x="3558335" y="125735"/>
                  <a:pt x="3559476" y="126305"/>
                  <a:pt x="3560046" y="126305"/>
                </a:cubicBezTo>
                <a:close/>
                <a:moveTo>
                  <a:pt x="1157653" y="348178"/>
                </a:moveTo>
                <a:cubicBezTo>
                  <a:pt x="1157653" y="350460"/>
                  <a:pt x="1155942" y="352171"/>
                  <a:pt x="1153660" y="353312"/>
                </a:cubicBezTo>
                <a:cubicBezTo>
                  <a:pt x="1150238" y="354453"/>
                  <a:pt x="1147386" y="355593"/>
                  <a:pt x="1143964" y="357305"/>
                </a:cubicBezTo>
                <a:cubicBezTo>
                  <a:pt x="1142253" y="357875"/>
                  <a:pt x="1142253" y="359016"/>
                  <a:pt x="1143964" y="359586"/>
                </a:cubicBezTo>
                <a:cubicBezTo>
                  <a:pt x="1146816" y="361297"/>
                  <a:pt x="1149668" y="363578"/>
                  <a:pt x="1150238" y="367000"/>
                </a:cubicBezTo>
                <a:cubicBezTo>
                  <a:pt x="1150809" y="369852"/>
                  <a:pt x="1151949" y="372134"/>
                  <a:pt x="1153090" y="374986"/>
                </a:cubicBezTo>
                <a:cubicBezTo>
                  <a:pt x="1154231" y="378978"/>
                  <a:pt x="1153660" y="383541"/>
                  <a:pt x="1150809" y="386393"/>
                </a:cubicBezTo>
                <a:cubicBezTo>
                  <a:pt x="1146816" y="390386"/>
                  <a:pt x="1143964" y="394949"/>
                  <a:pt x="1142253" y="400652"/>
                </a:cubicBezTo>
                <a:cubicBezTo>
                  <a:pt x="1141682" y="402363"/>
                  <a:pt x="1140542" y="403504"/>
                  <a:pt x="1138831" y="404645"/>
                </a:cubicBezTo>
                <a:cubicBezTo>
                  <a:pt x="1135979" y="406356"/>
                  <a:pt x="1133127" y="408067"/>
                  <a:pt x="1129705" y="409208"/>
                </a:cubicBezTo>
                <a:cubicBezTo>
                  <a:pt x="1126853" y="410349"/>
                  <a:pt x="1122860" y="410919"/>
                  <a:pt x="1120009" y="412630"/>
                </a:cubicBezTo>
                <a:cubicBezTo>
                  <a:pt x="1117157" y="414341"/>
                  <a:pt x="1114875" y="417193"/>
                  <a:pt x="1112594" y="419474"/>
                </a:cubicBezTo>
                <a:cubicBezTo>
                  <a:pt x="1110883" y="421186"/>
                  <a:pt x="1108031" y="420615"/>
                  <a:pt x="1106320" y="418904"/>
                </a:cubicBezTo>
                <a:cubicBezTo>
                  <a:pt x="1103468" y="416052"/>
                  <a:pt x="1101186" y="412060"/>
                  <a:pt x="1101186" y="408067"/>
                </a:cubicBezTo>
                <a:cubicBezTo>
                  <a:pt x="1101186" y="400652"/>
                  <a:pt x="1098335" y="393808"/>
                  <a:pt x="1096053" y="386393"/>
                </a:cubicBezTo>
                <a:cubicBezTo>
                  <a:pt x="1094913" y="382401"/>
                  <a:pt x="1092631" y="378978"/>
                  <a:pt x="1088638" y="377838"/>
                </a:cubicBezTo>
                <a:cubicBezTo>
                  <a:pt x="1086927" y="377267"/>
                  <a:pt x="1085786" y="375556"/>
                  <a:pt x="1085786" y="373845"/>
                </a:cubicBezTo>
                <a:cubicBezTo>
                  <a:pt x="1085786" y="369282"/>
                  <a:pt x="1086357" y="364719"/>
                  <a:pt x="1086927" y="360156"/>
                </a:cubicBezTo>
                <a:cubicBezTo>
                  <a:pt x="1087497" y="353882"/>
                  <a:pt x="1091490" y="349889"/>
                  <a:pt x="1098335" y="349889"/>
                </a:cubicBezTo>
                <a:cubicBezTo>
                  <a:pt x="1100616" y="349889"/>
                  <a:pt x="1102897" y="350460"/>
                  <a:pt x="1104038" y="352741"/>
                </a:cubicBezTo>
                <a:cubicBezTo>
                  <a:pt x="1105179" y="356734"/>
                  <a:pt x="1106320" y="360156"/>
                  <a:pt x="1109172" y="363578"/>
                </a:cubicBezTo>
                <a:cubicBezTo>
                  <a:pt x="1110312" y="364719"/>
                  <a:pt x="1112594" y="364149"/>
                  <a:pt x="1113735" y="363008"/>
                </a:cubicBezTo>
                <a:cubicBezTo>
                  <a:pt x="1116586" y="357875"/>
                  <a:pt x="1118868" y="352741"/>
                  <a:pt x="1114875" y="347038"/>
                </a:cubicBezTo>
                <a:cubicBezTo>
                  <a:pt x="1113735" y="345897"/>
                  <a:pt x="1113735" y="343616"/>
                  <a:pt x="1113164" y="342475"/>
                </a:cubicBezTo>
                <a:cubicBezTo>
                  <a:pt x="1112594" y="340764"/>
                  <a:pt x="1112594" y="339053"/>
                  <a:pt x="1114305" y="337912"/>
                </a:cubicBezTo>
                <a:cubicBezTo>
                  <a:pt x="1117727" y="335630"/>
                  <a:pt x="1120579" y="333349"/>
                  <a:pt x="1122290" y="329356"/>
                </a:cubicBezTo>
                <a:cubicBezTo>
                  <a:pt x="1122860" y="328215"/>
                  <a:pt x="1124571" y="327075"/>
                  <a:pt x="1126283" y="326504"/>
                </a:cubicBezTo>
                <a:cubicBezTo>
                  <a:pt x="1129135" y="325364"/>
                  <a:pt x="1131986" y="324793"/>
                  <a:pt x="1134268" y="324793"/>
                </a:cubicBezTo>
                <a:cubicBezTo>
                  <a:pt x="1135979" y="324793"/>
                  <a:pt x="1137690" y="325364"/>
                  <a:pt x="1138831" y="326504"/>
                </a:cubicBezTo>
                <a:cubicBezTo>
                  <a:pt x="1139971" y="327645"/>
                  <a:pt x="1141112" y="328786"/>
                  <a:pt x="1142253" y="329927"/>
                </a:cubicBezTo>
                <a:lnTo>
                  <a:pt x="1141682" y="329356"/>
                </a:lnTo>
                <a:cubicBezTo>
                  <a:pt x="1141682" y="329356"/>
                  <a:pt x="1142253" y="329356"/>
                  <a:pt x="1142253" y="329356"/>
                </a:cubicBezTo>
                <a:cubicBezTo>
                  <a:pt x="1142253" y="329356"/>
                  <a:pt x="1142253" y="329356"/>
                  <a:pt x="1142253" y="329356"/>
                </a:cubicBezTo>
                <a:cubicBezTo>
                  <a:pt x="1143964" y="329927"/>
                  <a:pt x="1146246" y="331067"/>
                  <a:pt x="1147957" y="331638"/>
                </a:cubicBezTo>
                <a:cubicBezTo>
                  <a:pt x="1151949" y="332208"/>
                  <a:pt x="1155942" y="332208"/>
                  <a:pt x="1159934" y="332778"/>
                </a:cubicBezTo>
                <a:cubicBezTo>
                  <a:pt x="1162216" y="333349"/>
                  <a:pt x="1163927" y="334490"/>
                  <a:pt x="1165068" y="337342"/>
                </a:cubicBezTo>
                <a:cubicBezTo>
                  <a:pt x="1165638" y="339623"/>
                  <a:pt x="1165068" y="341904"/>
                  <a:pt x="1162786" y="343045"/>
                </a:cubicBezTo>
                <a:cubicBezTo>
                  <a:pt x="1160505" y="343616"/>
                  <a:pt x="1158223" y="344756"/>
                  <a:pt x="1157653" y="348178"/>
                </a:cubicBezTo>
                <a:close/>
                <a:moveTo>
                  <a:pt x="3889149" y="1796915"/>
                </a:moveTo>
                <a:cubicBezTo>
                  <a:pt x="3901697" y="1795774"/>
                  <a:pt x="3914245" y="1795774"/>
                  <a:pt x="3926793" y="1797486"/>
                </a:cubicBezTo>
                <a:cubicBezTo>
                  <a:pt x="3938771" y="1799196"/>
                  <a:pt x="3947327" y="1794634"/>
                  <a:pt x="3953600" y="1783797"/>
                </a:cubicBezTo>
                <a:cubicBezTo>
                  <a:pt x="3954742" y="1782085"/>
                  <a:pt x="3953600" y="1780375"/>
                  <a:pt x="3952460" y="1779233"/>
                </a:cubicBezTo>
                <a:cubicBezTo>
                  <a:pt x="3951319" y="1778093"/>
                  <a:pt x="3949038" y="1777523"/>
                  <a:pt x="3947897" y="1778093"/>
                </a:cubicBezTo>
                <a:cubicBezTo>
                  <a:pt x="3945615" y="1779804"/>
                  <a:pt x="3943904" y="1782085"/>
                  <a:pt x="3941623" y="1783797"/>
                </a:cubicBezTo>
                <a:cubicBezTo>
                  <a:pt x="3938201" y="1786649"/>
                  <a:pt x="3934208" y="1788360"/>
                  <a:pt x="3929075" y="1787789"/>
                </a:cubicBezTo>
                <a:cubicBezTo>
                  <a:pt x="3922230" y="1786649"/>
                  <a:pt x="3915386" y="1786649"/>
                  <a:pt x="3908541" y="1785508"/>
                </a:cubicBezTo>
                <a:cubicBezTo>
                  <a:pt x="3903979" y="1784937"/>
                  <a:pt x="3899986" y="1783226"/>
                  <a:pt x="3895423" y="1782656"/>
                </a:cubicBezTo>
                <a:cubicBezTo>
                  <a:pt x="3890290" y="1782656"/>
                  <a:pt x="3888008" y="1789500"/>
                  <a:pt x="3882304" y="1789500"/>
                </a:cubicBezTo>
                <a:cubicBezTo>
                  <a:pt x="3881734" y="1789500"/>
                  <a:pt x="3881164" y="1789500"/>
                  <a:pt x="3880594" y="1790071"/>
                </a:cubicBezTo>
                <a:cubicBezTo>
                  <a:pt x="3877742" y="1791782"/>
                  <a:pt x="3875460" y="1794634"/>
                  <a:pt x="3874890" y="1798056"/>
                </a:cubicBezTo>
                <a:cubicBezTo>
                  <a:pt x="3874319" y="1800338"/>
                  <a:pt x="3874890" y="1802619"/>
                  <a:pt x="3874319" y="1804900"/>
                </a:cubicBezTo>
                <a:cubicBezTo>
                  <a:pt x="3873749" y="1807182"/>
                  <a:pt x="3873179" y="1809463"/>
                  <a:pt x="3872038" y="1811175"/>
                </a:cubicBezTo>
                <a:cubicBezTo>
                  <a:pt x="3868615" y="1814597"/>
                  <a:pt x="3867475" y="1819159"/>
                  <a:pt x="3867475" y="1823722"/>
                </a:cubicBezTo>
                <a:cubicBezTo>
                  <a:pt x="3867475" y="1827715"/>
                  <a:pt x="3866334" y="1831708"/>
                  <a:pt x="3864623" y="1835130"/>
                </a:cubicBezTo>
                <a:cubicBezTo>
                  <a:pt x="3863483" y="1837982"/>
                  <a:pt x="3861771" y="1840263"/>
                  <a:pt x="3861201" y="1843115"/>
                </a:cubicBezTo>
                <a:cubicBezTo>
                  <a:pt x="3860060" y="1846537"/>
                  <a:pt x="3860631" y="1849959"/>
                  <a:pt x="3863483" y="1852811"/>
                </a:cubicBezTo>
                <a:cubicBezTo>
                  <a:pt x="3864623" y="1853952"/>
                  <a:pt x="3866334" y="1854523"/>
                  <a:pt x="3867475" y="1855663"/>
                </a:cubicBezTo>
                <a:cubicBezTo>
                  <a:pt x="3870327" y="1857945"/>
                  <a:pt x="3871467" y="1861367"/>
                  <a:pt x="3870327" y="1864789"/>
                </a:cubicBezTo>
                <a:cubicBezTo>
                  <a:pt x="3869186" y="1868782"/>
                  <a:pt x="3867475" y="1872204"/>
                  <a:pt x="3868045" y="1876196"/>
                </a:cubicBezTo>
                <a:cubicBezTo>
                  <a:pt x="3868045" y="1877908"/>
                  <a:pt x="3869186" y="1879619"/>
                  <a:pt x="3870327" y="1880759"/>
                </a:cubicBezTo>
                <a:cubicBezTo>
                  <a:pt x="3873749" y="1883611"/>
                  <a:pt x="3877742" y="1883041"/>
                  <a:pt x="3881734" y="1881330"/>
                </a:cubicBezTo>
                <a:cubicBezTo>
                  <a:pt x="3884586" y="1880189"/>
                  <a:pt x="3883446" y="1877337"/>
                  <a:pt x="3883446" y="1875626"/>
                </a:cubicBezTo>
                <a:cubicBezTo>
                  <a:pt x="3883446" y="1865360"/>
                  <a:pt x="3885726" y="1855093"/>
                  <a:pt x="3886868" y="1845397"/>
                </a:cubicBezTo>
                <a:cubicBezTo>
                  <a:pt x="3886868" y="1844826"/>
                  <a:pt x="3888578" y="1843685"/>
                  <a:pt x="3889149" y="1843685"/>
                </a:cubicBezTo>
                <a:cubicBezTo>
                  <a:pt x="3889719" y="1843685"/>
                  <a:pt x="3891430" y="1844826"/>
                  <a:pt x="3891430" y="1845397"/>
                </a:cubicBezTo>
                <a:cubicBezTo>
                  <a:pt x="3890860" y="1851100"/>
                  <a:pt x="3891430" y="1856804"/>
                  <a:pt x="3896564" y="1860796"/>
                </a:cubicBezTo>
                <a:cubicBezTo>
                  <a:pt x="3897705" y="1861937"/>
                  <a:pt x="3897705" y="1864789"/>
                  <a:pt x="3898275" y="1867070"/>
                </a:cubicBezTo>
                <a:cubicBezTo>
                  <a:pt x="3899415" y="1871063"/>
                  <a:pt x="3901127" y="1871634"/>
                  <a:pt x="3906260" y="1872204"/>
                </a:cubicBezTo>
                <a:cubicBezTo>
                  <a:pt x="3907401" y="1872204"/>
                  <a:pt x="3908541" y="1872204"/>
                  <a:pt x="3909112" y="1872204"/>
                </a:cubicBezTo>
                <a:cubicBezTo>
                  <a:pt x="3909112" y="1872204"/>
                  <a:pt x="3909112" y="1872204"/>
                  <a:pt x="3909112" y="1871634"/>
                </a:cubicBezTo>
                <a:cubicBezTo>
                  <a:pt x="3909682" y="1871634"/>
                  <a:pt x="3909682" y="1871063"/>
                  <a:pt x="3910253" y="1871063"/>
                </a:cubicBezTo>
                <a:cubicBezTo>
                  <a:pt x="3910253" y="1871063"/>
                  <a:pt x="3909682" y="1871634"/>
                  <a:pt x="3909682" y="1872204"/>
                </a:cubicBezTo>
                <a:cubicBezTo>
                  <a:pt x="3909682" y="1872204"/>
                  <a:pt x="3909682" y="1872204"/>
                  <a:pt x="3909682" y="1872204"/>
                </a:cubicBezTo>
                <a:cubicBezTo>
                  <a:pt x="3910253" y="1875626"/>
                  <a:pt x="3910823" y="1878478"/>
                  <a:pt x="3914816" y="1879619"/>
                </a:cubicBezTo>
                <a:cubicBezTo>
                  <a:pt x="3915386" y="1879619"/>
                  <a:pt x="3915956" y="1880189"/>
                  <a:pt x="3916526" y="1880759"/>
                </a:cubicBezTo>
                <a:cubicBezTo>
                  <a:pt x="3918808" y="1881900"/>
                  <a:pt x="3922800" y="1880759"/>
                  <a:pt x="3923371" y="1878478"/>
                </a:cubicBezTo>
                <a:cubicBezTo>
                  <a:pt x="3923942" y="1873915"/>
                  <a:pt x="3924512" y="1869352"/>
                  <a:pt x="3923942" y="1864789"/>
                </a:cubicBezTo>
                <a:cubicBezTo>
                  <a:pt x="3923371" y="1862508"/>
                  <a:pt x="3922230" y="1860796"/>
                  <a:pt x="3919949" y="1859656"/>
                </a:cubicBezTo>
                <a:cubicBezTo>
                  <a:pt x="3918238" y="1859085"/>
                  <a:pt x="3917097" y="1857945"/>
                  <a:pt x="3915386" y="1856804"/>
                </a:cubicBezTo>
                <a:cubicBezTo>
                  <a:pt x="3913675" y="1855093"/>
                  <a:pt x="3911964" y="1853381"/>
                  <a:pt x="3913104" y="1851100"/>
                </a:cubicBezTo>
                <a:cubicBezTo>
                  <a:pt x="3913675" y="1848249"/>
                  <a:pt x="3913104" y="1845397"/>
                  <a:pt x="3911393" y="1843115"/>
                </a:cubicBezTo>
                <a:cubicBezTo>
                  <a:pt x="3909112" y="1840263"/>
                  <a:pt x="3907401" y="1837411"/>
                  <a:pt x="3905119" y="1835130"/>
                </a:cubicBezTo>
                <a:cubicBezTo>
                  <a:pt x="3904549" y="1833989"/>
                  <a:pt x="3904549" y="1831708"/>
                  <a:pt x="3906260" y="1830567"/>
                </a:cubicBezTo>
                <a:cubicBezTo>
                  <a:pt x="3909112" y="1828856"/>
                  <a:pt x="3911964" y="1826574"/>
                  <a:pt x="3914816" y="1824863"/>
                </a:cubicBezTo>
                <a:cubicBezTo>
                  <a:pt x="3917097" y="1823722"/>
                  <a:pt x="3918808" y="1823722"/>
                  <a:pt x="3921090" y="1824863"/>
                </a:cubicBezTo>
                <a:cubicBezTo>
                  <a:pt x="3922800" y="1825434"/>
                  <a:pt x="3924512" y="1825434"/>
                  <a:pt x="3926223" y="1824863"/>
                </a:cubicBezTo>
                <a:cubicBezTo>
                  <a:pt x="3927364" y="1824863"/>
                  <a:pt x="3929075" y="1823722"/>
                  <a:pt x="3929075" y="1823152"/>
                </a:cubicBezTo>
                <a:cubicBezTo>
                  <a:pt x="3929645" y="1819730"/>
                  <a:pt x="3929645" y="1816307"/>
                  <a:pt x="3929645" y="1812885"/>
                </a:cubicBezTo>
                <a:cubicBezTo>
                  <a:pt x="3929645" y="1812315"/>
                  <a:pt x="3928504" y="1810604"/>
                  <a:pt x="3927364" y="1810604"/>
                </a:cubicBezTo>
                <a:cubicBezTo>
                  <a:pt x="3925082" y="1810033"/>
                  <a:pt x="3922800" y="1810033"/>
                  <a:pt x="3920519" y="1810033"/>
                </a:cubicBezTo>
                <a:cubicBezTo>
                  <a:pt x="3915956" y="1811175"/>
                  <a:pt x="3911964" y="1812885"/>
                  <a:pt x="3907401" y="1813456"/>
                </a:cubicBezTo>
                <a:cubicBezTo>
                  <a:pt x="3901697" y="1813456"/>
                  <a:pt x="3897134" y="1815167"/>
                  <a:pt x="3893712" y="1819159"/>
                </a:cubicBezTo>
                <a:cubicBezTo>
                  <a:pt x="3893142" y="1819730"/>
                  <a:pt x="3891430" y="1819730"/>
                  <a:pt x="3890290" y="1819159"/>
                </a:cubicBezTo>
                <a:cubicBezTo>
                  <a:pt x="3885156" y="1816878"/>
                  <a:pt x="3881734" y="1813456"/>
                  <a:pt x="3880594" y="1807752"/>
                </a:cubicBezTo>
                <a:cubicBezTo>
                  <a:pt x="3879453" y="1803189"/>
                  <a:pt x="3884016" y="1797486"/>
                  <a:pt x="3889149" y="1796915"/>
                </a:cubicBezTo>
                <a:close/>
                <a:moveTo>
                  <a:pt x="3913104" y="1868212"/>
                </a:moveTo>
                <a:cubicBezTo>
                  <a:pt x="3913104" y="1868212"/>
                  <a:pt x="3913675" y="1868212"/>
                  <a:pt x="3913675" y="1868212"/>
                </a:cubicBezTo>
                <a:cubicBezTo>
                  <a:pt x="3914245" y="1866500"/>
                  <a:pt x="3915386" y="1865930"/>
                  <a:pt x="3917097" y="1866500"/>
                </a:cubicBezTo>
                <a:cubicBezTo>
                  <a:pt x="3918238" y="1866500"/>
                  <a:pt x="3918808" y="1867641"/>
                  <a:pt x="3918808" y="1868782"/>
                </a:cubicBezTo>
                <a:cubicBezTo>
                  <a:pt x="3918808" y="1869352"/>
                  <a:pt x="3918238" y="1869922"/>
                  <a:pt x="3917668" y="1869922"/>
                </a:cubicBezTo>
                <a:cubicBezTo>
                  <a:pt x="3916526" y="1869352"/>
                  <a:pt x="3915386" y="1869352"/>
                  <a:pt x="3913675" y="1868782"/>
                </a:cubicBezTo>
                <a:cubicBezTo>
                  <a:pt x="3913675" y="1868782"/>
                  <a:pt x="3913675" y="1868782"/>
                  <a:pt x="3913104" y="1868212"/>
                </a:cubicBezTo>
                <a:cubicBezTo>
                  <a:pt x="3913104" y="1868782"/>
                  <a:pt x="3913104" y="1868782"/>
                  <a:pt x="3912534" y="1869352"/>
                </a:cubicBezTo>
                <a:cubicBezTo>
                  <a:pt x="3912534" y="1869352"/>
                  <a:pt x="3913104" y="1868782"/>
                  <a:pt x="3913104" y="1868212"/>
                </a:cubicBezTo>
                <a:close/>
                <a:moveTo>
                  <a:pt x="1489037" y="1045739"/>
                </a:moveTo>
                <a:cubicBezTo>
                  <a:pt x="1489037" y="1045739"/>
                  <a:pt x="1489037" y="1045739"/>
                  <a:pt x="1489037" y="1045739"/>
                </a:cubicBezTo>
                <a:cubicBezTo>
                  <a:pt x="1488467" y="1045739"/>
                  <a:pt x="1488467" y="1045739"/>
                  <a:pt x="1489037" y="1045739"/>
                </a:cubicBezTo>
                <a:cubicBezTo>
                  <a:pt x="1488467" y="1045739"/>
                  <a:pt x="1489037" y="1045739"/>
                  <a:pt x="1489037" y="1045739"/>
                </a:cubicBezTo>
                <a:close/>
                <a:moveTo>
                  <a:pt x="1481052" y="1024065"/>
                </a:moveTo>
                <a:cubicBezTo>
                  <a:pt x="1479911" y="1025206"/>
                  <a:pt x="1479341" y="1026917"/>
                  <a:pt x="1479911" y="1028628"/>
                </a:cubicBezTo>
                <a:cubicBezTo>
                  <a:pt x="1481052" y="1030340"/>
                  <a:pt x="1482763" y="1029199"/>
                  <a:pt x="1484474" y="1029199"/>
                </a:cubicBezTo>
                <a:cubicBezTo>
                  <a:pt x="1485615" y="1029199"/>
                  <a:pt x="1486756" y="1029199"/>
                  <a:pt x="1487326" y="1030910"/>
                </a:cubicBezTo>
                <a:cubicBezTo>
                  <a:pt x="1487326" y="1031480"/>
                  <a:pt x="1487326" y="1032051"/>
                  <a:pt x="1487326" y="1032621"/>
                </a:cubicBezTo>
                <a:cubicBezTo>
                  <a:pt x="1485615" y="1034332"/>
                  <a:pt x="1483904" y="1035473"/>
                  <a:pt x="1482763" y="1037184"/>
                </a:cubicBezTo>
                <a:cubicBezTo>
                  <a:pt x="1481622" y="1038325"/>
                  <a:pt x="1481052" y="1040036"/>
                  <a:pt x="1480482" y="1041747"/>
                </a:cubicBezTo>
                <a:cubicBezTo>
                  <a:pt x="1479911" y="1042887"/>
                  <a:pt x="1481052" y="1044028"/>
                  <a:pt x="1482193" y="1044028"/>
                </a:cubicBezTo>
                <a:cubicBezTo>
                  <a:pt x="1485045" y="1043458"/>
                  <a:pt x="1487326" y="1044028"/>
                  <a:pt x="1489037" y="1046310"/>
                </a:cubicBezTo>
                <a:cubicBezTo>
                  <a:pt x="1489037" y="1046310"/>
                  <a:pt x="1489037" y="1046880"/>
                  <a:pt x="1488467" y="1046880"/>
                </a:cubicBezTo>
                <a:cubicBezTo>
                  <a:pt x="1488467" y="1046880"/>
                  <a:pt x="1488467" y="1046880"/>
                  <a:pt x="1487896" y="1046880"/>
                </a:cubicBezTo>
                <a:cubicBezTo>
                  <a:pt x="1487896" y="1046880"/>
                  <a:pt x="1487896" y="1047451"/>
                  <a:pt x="1487326" y="1047451"/>
                </a:cubicBezTo>
                <a:cubicBezTo>
                  <a:pt x="1487326" y="1046880"/>
                  <a:pt x="1487896" y="1046880"/>
                  <a:pt x="1487896" y="1046310"/>
                </a:cubicBezTo>
                <a:cubicBezTo>
                  <a:pt x="1487896" y="1046310"/>
                  <a:pt x="1488467" y="1046310"/>
                  <a:pt x="1488467" y="1046310"/>
                </a:cubicBezTo>
                <a:cubicBezTo>
                  <a:pt x="1490178" y="1048591"/>
                  <a:pt x="1491889" y="1050303"/>
                  <a:pt x="1490748" y="1053725"/>
                </a:cubicBezTo>
                <a:cubicBezTo>
                  <a:pt x="1489037" y="1057147"/>
                  <a:pt x="1487896" y="1061139"/>
                  <a:pt x="1486756" y="1064562"/>
                </a:cubicBezTo>
                <a:cubicBezTo>
                  <a:pt x="1486185" y="1066273"/>
                  <a:pt x="1482763" y="1067414"/>
                  <a:pt x="1481052" y="1067414"/>
                </a:cubicBezTo>
                <a:cubicBezTo>
                  <a:pt x="1477060" y="1066843"/>
                  <a:pt x="1473637" y="1064562"/>
                  <a:pt x="1470785" y="1062280"/>
                </a:cubicBezTo>
                <a:cubicBezTo>
                  <a:pt x="1470215" y="1061710"/>
                  <a:pt x="1469644" y="1059999"/>
                  <a:pt x="1469644" y="1059428"/>
                </a:cubicBezTo>
                <a:cubicBezTo>
                  <a:pt x="1470215" y="1056577"/>
                  <a:pt x="1470785" y="1053725"/>
                  <a:pt x="1470785" y="1050873"/>
                </a:cubicBezTo>
                <a:cubicBezTo>
                  <a:pt x="1470785" y="1050873"/>
                  <a:pt x="1469644" y="1049732"/>
                  <a:pt x="1469644" y="1049732"/>
                </a:cubicBezTo>
                <a:cubicBezTo>
                  <a:pt x="1466222" y="1053154"/>
                  <a:pt x="1460519" y="1054295"/>
                  <a:pt x="1457667" y="1058858"/>
                </a:cubicBezTo>
                <a:cubicBezTo>
                  <a:pt x="1456526" y="1060569"/>
                  <a:pt x="1454245" y="1061710"/>
                  <a:pt x="1451963" y="1061710"/>
                </a:cubicBezTo>
                <a:cubicBezTo>
                  <a:pt x="1450822" y="1061710"/>
                  <a:pt x="1449682" y="1061139"/>
                  <a:pt x="1449111" y="1059999"/>
                </a:cubicBezTo>
                <a:cubicBezTo>
                  <a:pt x="1448541" y="1059428"/>
                  <a:pt x="1448541" y="1057717"/>
                  <a:pt x="1449111" y="1057147"/>
                </a:cubicBezTo>
                <a:cubicBezTo>
                  <a:pt x="1450252" y="1055436"/>
                  <a:pt x="1451963" y="1053725"/>
                  <a:pt x="1453674" y="1052014"/>
                </a:cubicBezTo>
                <a:cubicBezTo>
                  <a:pt x="1453674" y="1051443"/>
                  <a:pt x="1453674" y="1050873"/>
                  <a:pt x="1453674" y="1050873"/>
                </a:cubicBezTo>
                <a:cubicBezTo>
                  <a:pt x="1449682" y="1049732"/>
                  <a:pt x="1445689" y="1046310"/>
                  <a:pt x="1441126" y="1047451"/>
                </a:cubicBezTo>
                <a:cubicBezTo>
                  <a:pt x="1436563" y="1048591"/>
                  <a:pt x="1432000" y="1048591"/>
                  <a:pt x="1427437" y="1047451"/>
                </a:cubicBezTo>
                <a:cubicBezTo>
                  <a:pt x="1421734" y="1045739"/>
                  <a:pt x="1416030" y="1046310"/>
                  <a:pt x="1410326" y="1046880"/>
                </a:cubicBezTo>
                <a:cubicBezTo>
                  <a:pt x="1408615" y="1046880"/>
                  <a:pt x="1406904" y="1046310"/>
                  <a:pt x="1405763" y="1045739"/>
                </a:cubicBezTo>
                <a:cubicBezTo>
                  <a:pt x="1404623" y="1045169"/>
                  <a:pt x="1403482" y="1042887"/>
                  <a:pt x="1404052" y="1041747"/>
                </a:cubicBezTo>
                <a:cubicBezTo>
                  <a:pt x="1405763" y="1039465"/>
                  <a:pt x="1407475" y="1037184"/>
                  <a:pt x="1409756" y="1035473"/>
                </a:cubicBezTo>
                <a:cubicBezTo>
                  <a:pt x="1411467" y="1033762"/>
                  <a:pt x="1412037" y="1032051"/>
                  <a:pt x="1410326" y="1029769"/>
                </a:cubicBezTo>
                <a:cubicBezTo>
                  <a:pt x="1409186" y="1028058"/>
                  <a:pt x="1409186" y="1026347"/>
                  <a:pt x="1410897" y="1025776"/>
                </a:cubicBezTo>
                <a:cubicBezTo>
                  <a:pt x="1417171" y="1023495"/>
                  <a:pt x="1421163" y="1018932"/>
                  <a:pt x="1424015" y="1013229"/>
                </a:cubicBezTo>
                <a:cubicBezTo>
                  <a:pt x="1430289" y="1002391"/>
                  <a:pt x="1437134" y="992125"/>
                  <a:pt x="1445119" y="982429"/>
                </a:cubicBezTo>
                <a:cubicBezTo>
                  <a:pt x="1449111" y="977866"/>
                  <a:pt x="1453674" y="975014"/>
                  <a:pt x="1459378" y="973873"/>
                </a:cubicBezTo>
                <a:cubicBezTo>
                  <a:pt x="1461089" y="973303"/>
                  <a:pt x="1463941" y="974443"/>
                  <a:pt x="1463941" y="975014"/>
                </a:cubicBezTo>
                <a:cubicBezTo>
                  <a:pt x="1463941" y="976155"/>
                  <a:pt x="1463941" y="977295"/>
                  <a:pt x="1463371" y="977866"/>
                </a:cubicBezTo>
                <a:cubicBezTo>
                  <a:pt x="1461089" y="981858"/>
                  <a:pt x="1459378" y="985851"/>
                  <a:pt x="1455956" y="989273"/>
                </a:cubicBezTo>
                <a:cubicBezTo>
                  <a:pt x="1451963" y="992695"/>
                  <a:pt x="1449111" y="996118"/>
                  <a:pt x="1447400" y="1001251"/>
                </a:cubicBezTo>
                <a:cubicBezTo>
                  <a:pt x="1447400" y="1001251"/>
                  <a:pt x="1446830" y="1001251"/>
                  <a:pt x="1446830" y="1001251"/>
                </a:cubicBezTo>
                <a:lnTo>
                  <a:pt x="1446830" y="1002391"/>
                </a:lnTo>
                <a:lnTo>
                  <a:pt x="1447400" y="1001821"/>
                </a:lnTo>
                <a:cubicBezTo>
                  <a:pt x="1447400" y="1001821"/>
                  <a:pt x="1447400" y="1001821"/>
                  <a:pt x="1447400" y="1001251"/>
                </a:cubicBezTo>
                <a:cubicBezTo>
                  <a:pt x="1449111" y="1001251"/>
                  <a:pt x="1450252" y="1001251"/>
                  <a:pt x="1451963" y="1001251"/>
                </a:cubicBezTo>
                <a:cubicBezTo>
                  <a:pt x="1454815" y="1001821"/>
                  <a:pt x="1456526" y="1004102"/>
                  <a:pt x="1456526" y="1006954"/>
                </a:cubicBezTo>
                <a:cubicBezTo>
                  <a:pt x="1456526" y="1007525"/>
                  <a:pt x="1456526" y="1008095"/>
                  <a:pt x="1455956" y="1008665"/>
                </a:cubicBezTo>
                <a:cubicBezTo>
                  <a:pt x="1455385" y="1012088"/>
                  <a:pt x="1456526" y="1013229"/>
                  <a:pt x="1458808" y="1013799"/>
                </a:cubicBezTo>
                <a:cubicBezTo>
                  <a:pt x="1462800" y="1014940"/>
                  <a:pt x="1466793" y="1015510"/>
                  <a:pt x="1470215" y="1013229"/>
                </a:cubicBezTo>
                <a:cubicBezTo>
                  <a:pt x="1471926" y="1012088"/>
                  <a:pt x="1473067" y="1011517"/>
                  <a:pt x="1474778" y="1010947"/>
                </a:cubicBezTo>
                <a:cubicBezTo>
                  <a:pt x="1476489" y="1009806"/>
                  <a:pt x="1478200" y="1010947"/>
                  <a:pt x="1479341" y="1012088"/>
                </a:cubicBezTo>
                <a:cubicBezTo>
                  <a:pt x="1480482" y="1013229"/>
                  <a:pt x="1482193" y="1014369"/>
                  <a:pt x="1482763" y="1015510"/>
                </a:cubicBezTo>
                <a:cubicBezTo>
                  <a:pt x="1483333" y="1016651"/>
                  <a:pt x="1483904" y="1018932"/>
                  <a:pt x="1483333" y="1020073"/>
                </a:cubicBezTo>
                <a:cubicBezTo>
                  <a:pt x="1483333" y="1021214"/>
                  <a:pt x="1482193" y="1022354"/>
                  <a:pt x="1481052" y="1024065"/>
                </a:cubicBezTo>
                <a:close/>
                <a:moveTo>
                  <a:pt x="955172" y="178209"/>
                </a:moveTo>
                <a:cubicBezTo>
                  <a:pt x="955742" y="173646"/>
                  <a:pt x="956313" y="169653"/>
                  <a:pt x="960876" y="166801"/>
                </a:cubicBezTo>
                <a:cubicBezTo>
                  <a:pt x="966009" y="163949"/>
                  <a:pt x="970572" y="161098"/>
                  <a:pt x="976275" y="159957"/>
                </a:cubicBezTo>
                <a:cubicBezTo>
                  <a:pt x="979698" y="159386"/>
                  <a:pt x="982550" y="157105"/>
                  <a:pt x="985972" y="155964"/>
                </a:cubicBezTo>
                <a:cubicBezTo>
                  <a:pt x="1000231" y="151972"/>
                  <a:pt x="1011638" y="144557"/>
                  <a:pt x="1023616" y="136572"/>
                </a:cubicBezTo>
                <a:cubicBezTo>
                  <a:pt x="1026468" y="134290"/>
                  <a:pt x="1029890" y="133720"/>
                  <a:pt x="1033312" y="134290"/>
                </a:cubicBezTo>
                <a:cubicBezTo>
                  <a:pt x="1037876" y="135431"/>
                  <a:pt x="1042438" y="134290"/>
                  <a:pt x="1047572" y="138853"/>
                </a:cubicBezTo>
                <a:cubicBezTo>
                  <a:pt x="1049283" y="140564"/>
                  <a:pt x="1050994" y="138853"/>
                  <a:pt x="1053275" y="136572"/>
                </a:cubicBezTo>
                <a:cubicBezTo>
                  <a:pt x="1054416" y="135431"/>
                  <a:pt x="1056127" y="134861"/>
                  <a:pt x="1057839" y="134290"/>
                </a:cubicBezTo>
                <a:cubicBezTo>
                  <a:pt x="1058979" y="134290"/>
                  <a:pt x="1061261" y="137142"/>
                  <a:pt x="1061261" y="139424"/>
                </a:cubicBezTo>
                <a:cubicBezTo>
                  <a:pt x="1061261" y="141705"/>
                  <a:pt x="1061261" y="143986"/>
                  <a:pt x="1061261" y="146268"/>
                </a:cubicBezTo>
                <a:cubicBezTo>
                  <a:pt x="1061261" y="147979"/>
                  <a:pt x="1060120" y="149690"/>
                  <a:pt x="1058409" y="150260"/>
                </a:cubicBezTo>
                <a:cubicBezTo>
                  <a:pt x="1056698" y="150831"/>
                  <a:pt x="1054987" y="151401"/>
                  <a:pt x="1053846" y="152542"/>
                </a:cubicBezTo>
                <a:cubicBezTo>
                  <a:pt x="1052705" y="153683"/>
                  <a:pt x="1050423" y="154824"/>
                  <a:pt x="1050423" y="155964"/>
                </a:cubicBezTo>
                <a:cubicBezTo>
                  <a:pt x="1049283" y="163379"/>
                  <a:pt x="1042438" y="166801"/>
                  <a:pt x="1039587" y="173075"/>
                </a:cubicBezTo>
                <a:cubicBezTo>
                  <a:pt x="1039016" y="174216"/>
                  <a:pt x="1036735" y="175357"/>
                  <a:pt x="1035594" y="175927"/>
                </a:cubicBezTo>
                <a:cubicBezTo>
                  <a:pt x="1033883" y="176498"/>
                  <a:pt x="1032172" y="177638"/>
                  <a:pt x="1031031" y="177638"/>
                </a:cubicBezTo>
                <a:cubicBezTo>
                  <a:pt x="1026468" y="178209"/>
                  <a:pt x="1023616" y="179920"/>
                  <a:pt x="1021335" y="183912"/>
                </a:cubicBezTo>
                <a:cubicBezTo>
                  <a:pt x="1020765" y="185053"/>
                  <a:pt x="1019053" y="186194"/>
                  <a:pt x="1017342" y="187334"/>
                </a:cubicBezTo>
                <a:cubicBezTo>
                  <a:pt x="1015631" y="188475"/>
                  <a:pt x="1012209" y="187334"/>
                  <a:pt x="1011638" y="185053"/>
                </a:cubicBezTo>
                <a:cubicBezTo>
                  <a:pt x="1011068" y="182771"/>
                  <a:pt x="1010498" y="180490"/>
                  <a:pt x="1011638" y="178209"/>
                </a:cubicBezTo>
                <a:cubicBezTo>
                  <a:pt x="1013920" y="174216"/>
                  <a:pt x="1016201" y="170223"/>
                  <a:pt x="1019053" y="166801"/>
                </a:cubicBezTo>
                <a:cubicBezTo>
                  <a:pt x="1020765" y="164520"/>
                  <a:pt x="1020194" y="162238"/>
                  <a:pt x="1019053" y="162238"/>
                </a:cubicBezTo>
                <a:cubicBezTo>
                  <a:pt x="1017913" y="162238"/>
                  <a:pt x="1016772" y="162238"/>
                  <a:pt x="1016201" y="162809"/>
                </a:cubicBezTo>
                <a:cubicBezTo>
                  <a:pt x="1012779" y="166231"/>
                  <a:pt x="1009357" y="169083"/>
                  <a:pt x="1006505" y="172505"/>
                </a:cubicBezTo>
                <a:cubicBezTo>
                  <a:pt x="1003653" y="175927"/>
                  <a:pt x="1001372" y="179920"/>
                  <a:pt x="998520" y="183912"/>
                </a:cubicBezTo>
                <a:cubicBezTo>
                  <a:pt x="997379" y="185623"/>
                  <a:pt x="995668" y="185053"/>
                  <a:pt x="993957" y="184482"/>
                </a:cubicBezTo>
                <a:cubicBezTo>
                  <a:pt x="992816" y="183912"/>
                  <a:pt x="991676" y="183912"/>
                  <a:pt x="991105" y="184482"/>
                </a:cubicBezTo>
                <a:cubicBezTo>
                  <a:pt x="988253" y="186194"/>
                  <a:pt x="985972" y="188475"/>
                  <a:pt x="983120" y="190757"/>
                </a:cubicBezTo>
                <a:cubicBezTo>
                  <a:pt x="980839" y="192468"/>
                  <a:pt x="977416" y="191898"/>
                  <a:pt x="975135" y="189616"/>
                </a:cubicBezTo>
                <a:cubicBezTo>
                  <a:pt x="973424" y="187334"/>
                  <a:pt x="971713" y="185623"/>
                  <a:pt x="968861" y="183912"/>
                </a:cubicBezTo>
                <a:cubicBezTo>
                  <a:pt x="966009" y="182201"/>
                  <a:pt x="962587" y="180490"/>
                  <a:pt x="956883" y="179349"/>
                </a:cubicBezTo>
                <a:cubicBezTo>
                  <a:pt x="956313" y="180490"/>
                  <a:pt x="955172" y="178779"/>
                  <a:pt x="955172" y="178209"/>
                </a:cubicBezTo>
                <a:close/>
                <a:moveTo>
                  <a:pt x="2329761" y="230112"/>
                </a:moveTo>
                <a:cubicBezTo>
                  <a:pt x="2329190" y="227260"/>
                  <a:pt x="2330901" y="224408"/>
                  <a:pt x="2332613" y="222127"/>
                </a:cubicBezTo>
                <a:cubicBezTo>
                  <a:pt x="2333183" y="221556"/>
                  <a:pt x="2334324" y="222127"/>
                  <a:pt x="2335465" y="222127"/>
                </a:cubicBezTo>
                <a:cubicBezTo>
                  <a:pt x="2336605" y="222127"/>
                  <a:pt x="2337746" y="223268"/>
                  <a:pt x="2338316" y="223268"/>
                </a:cubicBezTo>
                <a:cubicBezTo>
                  <a:pt x="2338887" y="222697"/>
                  <a:pt x="2339457" y="221556"/>
                  <a:pt x="2340027" y="220416"/>
                </a:cubicBezTo>
                <a:cubicBezTo>
                  <a:pt x="2340027" y="219275"/>
                  <a:pt x="2340027" y="218134"/>
                  <a:pt x="2340027" y="216994"/>
                </a:cubicBezTo>
                <a:cubicBezTo>
                  <a:pt x="2340027" y="214142"/>
                  <a:pt x="2342879" y="213001"/>
                  <a:pt x="2344590" y="214142"/>
                </a:cubicBezTo>
                <a:cubicBezTo>
                  <a:pt x="2345731" y="214712"/>
                  <a:pt x="2346872" y="215283"/>
                  <a:pt x="2347442" y="216423"/>
                </a:cubicBezTo>
                <a:cubicBezTo>
                  <a:pt x="2350864" y="220416"/>
                  <a:pt x="2354857" y="223838"/>
                  <a:pt x="2360561" y="223268"/>
                </a:cubicBezTo>
                <a:cubicBezTo>
                  <a:pt x="2361131" y="223268"/>
                  <a:pt x="2361701" y="223838"/>
                  <a:pt x="2362272" y="223838"/>
                </a:cubicBezTo>
                <a:cubicBezTo>
                  <a:pt x="2363412" y="224408"/>
                  <a:pt x="2364553" y="226690"/>
                  <a:pt x="2366264" y="225549"/>
                </a:cubicBezTo>
                <a:cubicBezTo>
                  <a:pt x="2367405" y="224408"/>
                  <a:pt x="2366835" y="222697"/>
                  <a:pt x="2367405" y="220986"/>
                </a:cubicBezTo>
                <a:cubicBezTo>
                  <a:pt x="2367975" y="219275"/>
                  <a:pt x="2367405" y="217564"/>
                  <a:pt x="2367975" y="215853"/>
                </a:cubicBezTo>
                <a:cubicBezTo>
                  <a:pt x="2368546" y="214712"/>
                  <a:pt x="2369687" y="214142"/>
                  <a:pt x="2370257" y="213571"/>
                </a:cubicBezTo>
                <a:cubicBezTo>
                  <a:pt x="2371398" y="213001"/>
                  <a:pt x="2373679" y="213571"/>
                  <a:pt x="2374250" y="215283"/>
                </a:cubicBezTo>
                <a:cubicBezTo>
                  <a:pt x="2374820" y="216423"/>
                  <a:pt x="2374820" y="217564"/>
                  <a:pt x="2375390" y="218705"/>
                </a:cubicBezTo>
                <a:cubicBezTo>
                  <a:pt x="2377101" y="222127"/>
                  <a:pt x="2377101" y="222127"/>
                  <a:pt x="2379953" y="220416"/>
                </a:cubicBezTo>
                <a:cubicBezTo>
                  <a:pt x="2382235" y="218705"/>
                  <a:pt x="2384516" y="216994"/>
                  <a:pt x="2387368" y="218705"/>
                </a:cubicBezTo>
                <a:cubicBezTo>
                  <a:pt x="2393072" y="221556"/>
                  <a:pt x="2398775" y="223268"/>
                  <a:pt x="2405049" y="223838"/>
                </a:cubicBezTo>
                <a:cubicBezTo>
                  <a:pt x="2407901" y="224408"/>
                  <a:pt x="2411324" y="226120"/>
                  <a:pt x="2414175" y="227260"/>
                </a:cubicBezTo>
                <a:cubicBezTo>
                  <a:pt x="2414746" y="233534"/>
                  <a:pt x="2413605" y="239238"/>
                  <a:pt x="2409613" y="244371"/>
                </a:cubicBezTo>
                <a:cubicBezTo>
                  <a:pt x="2407331" y="247223"/>
                  <a:pt x="2405620" y="250075"/>
                  <a:pt x="2405049" y="253497"/>
                </a:cubicBezTo>
                <a:cubicBezTo>
                  <a:pt x="2403909" y="259771"/>
                  <a:pt x="2400486" y="262053"/>
                  <a:pt x="2394783" y="262053"/>
                </a:cubicBezTo>
                <a:cubicBezTo>
                  <a:pt x="2392501" y="262053"/>
                  <a:pt x="2390790" y="264334"/>
                  <a:pt x="2389079" y="265475"/>
                </a:cubicBezTo>
                <a:cubicBezTo>
                  <a:pt x="2384516" y="269468"/>
                  <a:pt x="2381094" y="270038"/>
                  <a:pt x="2377101" y="266046"/>
                </a:cubicBezTo>
                <a:cubicBezTo>
                  <a:pt x="2373679" y="262623"/>
                  <a:pt x="2370827" y="262053"/>
                  <a:pt x="2366835" y="262623"/>
                </a:cubicBezTo>
                <a:cubicBezTo>
                  <a:pt x="2363412" y="263764"/>
                  <a:pt x="2359990" y="263194"/>
                  <a:pt x="2357139" y="260912"/>
                </a:cubicBezTo>
                <a:cubicBezTo>
                  <a:pt x="2354287" y="258630"/>
                  <a:pt x="2351435" y="257490"/>
                  <a:pt x="2348583" y="255779"/>
                </a:cubicBezTo>
                <a:cubicBezTo>
                  <a:pt x="2346301" y="254638"/>
                  <a:pt x="2346872" y="252357"/>
                  <a:pt x="2348583" y="250075"/>
                </a:cubicBezTo>
                <a:cubicBezTo>
                  <a:pt x="2349724" y="248934"/>
                  <a:pt x="2350294" y="248364"/>
                  <a:pt x="2351435" y="247223"/>
                </a:cubicBezTo>
                <a:cubicBezTo>
                  <a:pt x="2352005" y="247223"/>
                  <a:pt x="2352005" y="247223"/>
                  <a:pt x="2352576" y="247223"/>
                </a:cubicBezTo>
                <a:cubicBezTo>
                  <a:pt x="2353146" y="247223"/>
                  <a:pt x="2353146" y="247223"/>
                  <a:pt x="2353716" y="246653"/>
                </a:cubicBezTo>
                <a:cubicBezTo>
                  <a:pt x="2354857" y="246653"/>
                  <a:pt x="2355998" y="246653"/>
                  <a:pt x="2357139" y="246653"/>
                </a:cubicBezTo>
                <a:cubicBezTo>
                  <a:pt x="2358850" y="246653"/>
                  <a:pt x="2359420" y="246083"/>
                  <a:pt x="2358850" y="245512"/>
                </a:cubicBezTo>
                <a:cubicBezTo>
                  <a:pt x="2358850" y="245512"/>
                  <a:pt x="2357709" y="245512"/>
                  <a:pt x="2357139" y="245512"/>
                </a:cubicBezTo>
                <a:cubicBezTo>
                  <a:pt x="2355998" y="246083"/>
                  <a:pt x="2354857" y="246653"/>
                  <a:pt x="2353716" y="246653"/>
                </a:cubicBezTo>
                <a:cubicBezTo>
                  <a:pt x="2353146" y="246653"/>
                  <a:pt x="2352576" y="246653"/>
                  <a:pt x="2352576" y="246653"/>
                </a:cubicBezTo>
                <a:cubicBezTo>
                  <a:pt x="2352576" y="246653"/>
                  <a:pt x="2352005" y="247223"/>
                  <a:pt x="2352005" y="247223"/>
                </a:cubicBezTo>
                <a:cubicBezTo>
                  <a:pt x="2349724" y="247794"/>
                  <a:pt x="2346872" y="248364"/>
                  <a:pt x="2344590" y="247794"/>
                </a:cubicBezTo>
                <a:cubicBezTo>
                  <a:pt x="2336605" y="247794"/>
                  <a:pt x="2334324" y="245512"/>
                  <a:pt x="2332042" y="236956"/>
                </a:cubicBezTo>
                <a:cubicBezTo>
                  <a:pt x="2330901" y="234675"/>
                  <a:pt x="2330331" y="232394"/>
                  <a:pt x="2329761" y="230112"/>
                </a:cubicBezTo>
                <a:close/>
                <a:moveTo>
                  <a:pt x="1154801" y="211860"/>
                </a:moveTo>
                <a:cubicBezTo>
                  <a:pt x="1155371" y="213571"/>
                  <a:pt x="1156512" y="214712"/>
                  <a:pt x="1157082" y="216423"/>
                </a:cubicBezTo>
                <a:cubicBezTo>
                  <a:pt x="1157653" y="217564"/>
                  <a:pt x="1157653" y="218705"/>
                  <a:pt x="1157653" y="219845"/>
                </a:cubicBezTo>
                <a:cubicBezTo>
                  <a:pt x="1157653" y="224408"/>
                  <a:pt x="1157653" y="228972"/>
                  <a:pt x="1159364" y="232964"/>
                </a:cubicBezTo>
                <a:cubicBezTo>
                  <a:pt x="1159934" y="234105"/>
                  <a:pt x="1158794" y="236386"/>
                  <a:pt x="1158223" y="237527"/>
                </a:cubicBezTo>
                <a:cubicBezTo>
                  <a:pt x="1156512" y="240949"/>
                  <a:pt x="1158223" y="243801"/>
                  <a:pt x="1159934" y="246653"/>
                </a:cubicBezTo>
                <a:cubicBezTo>
                  <a:pt x="1159934" y="246653"/>
                  <a:pt x="1159934" y="246653"/>
                  <a:pt x="1159934" y="246653"/>
                </a:cubicBezTo>
                <a:lnTo>
                  <a:pt x="1159364" y="247223"/>
                </a:lnTo>
                <a:lnTo>
                  <a:pt x="1160505" y="247223"/>
                </a:lnTo>
                <a:cubicBezTo>
                  <a:pt x="1160505" y="247223"/>
                  <a:pt x="1160505" y="246653"/>
                  <a:pt x="1159934" y="246653"/>
                </a:cubicBezTo>
                <a:cubicBezTo>
                  <a:pt x="1162216" y="241519"/>
                  <a:pt x="1164497" y="236386"/>
                  <a:pt x="1166779" y="231823"/>
                </a:cubicBezTo>
                <a:cubicBezTo>
                  <a:pt x="1167349" y="231253"/>
                  <a:pt x="1168490" y="230683"/>
                  <a:pt x="1169631" y="230683"/>
                </a:cubicBezTo>
                <a:cubicBezTo>
                  <a:pt x="1170771" y="230683"/>
                  <a:pt x="1171912" y="231253"/>
                  <a:pt x="1172483" y="231823"/>
                </a:cubicBezTo>
                <a:cubicBezTo>
                  <a:pt x="1174194" y="235816"/>
                  <a:pt x="1175905" y="239808"/>
                  <a:pt x="1177616" y="244371"/>
                </a:cubicBezTo>
                <a:cubicBezTo>
                  <a:pt x="1178186" y="245512"/>
                  <a:pt x="1178756" y="246653"/>
                  <a:pt x="1179327" y="246083"/>
                </a:cubicBezTo>
                <a:cubicBezTo>
                  <a:pt x="1179897" y="246083"/>
                  <a:pt x="1179897" y="244942"/>
                  <a:pt x="1179897" y="244371"/>
                </a:cubicBezTo>
                <a:cubicBezTo>
                  <a:pt x="1179897" y="240379"/>
                  <a:pt x="1179897" y="236386"/>
                  <a:pt x="1179897" y="232394"/>
                </a:cubicBezTo>
                <a:cubicBezTo>
                  <a:pt x="1179897" y="228972"/>
                  <a:pt x="1181608" y="226120"/>
                  <a:pt x="1183320" y="223268"/>
                </a:cubicBezTo>
                <a:cubicBezTo>
                  <a:pt x="1187883" y="222127"/>
                  <a:pt x="1192445" y="222127"/>
                  <a:pt x="1197008" y="223268"/>
                </a:cubicBezTo>
                <a:cubicBezTo>
                  <a:pt x="1199290" y="226120"/>
                  <a:pt x="1202142" y="228401"/>
                  <a:pt x="1206705" y="227260"/>
                </a:cubicBezTo>
                <a:cubicBezTo>
                  <a:pt x="1208416" y="226690"/>
                  <a:pt x="1210127" y="227831"/>
                  <a:pt x="1210697" y="229542"/>
                </a:cubicBezTo>
                <a:cubicBezTo>
                  <a:pt x="1211838" y="231253"/>
                  <a:pt x="1212408" y="233534"/>
                  <a:pt x="1213549" y="235816"/>
                </a:cubicBezTo>
                <a:cubicBezTo>
                  <a:pt x="1214119" y="236956"/>
                  <a:pt x="1214119" y="238097"/>
                  <a:pt x="1213549" y="239238"/>
                </a:cubicBezTo>
                <a:cubicBezTo>
                  <a:pt x="1211268" y="244371"/>
                  <a:pt x="1208416" y="248934"/>
                  <a:pt x="1205564" y="254068"/>
                </a:cubicBezTo>
                <a:cubicBezTo>
                  <a:pt x="1205564" y="254638"/>
                  <a:pt x="1204994" y="254638"/>
                  <a:pt x="1204423" y="255208"/>
                </a:cubicBezTo>
                <a:cubicBezTo>
                  <a:pt x="1202142" y="258060"/>
                  <a:pt x="1199290" y="261482"/>
                  <a:pt x="1197579" y="264334"/>
                </a:cubicBezTo>
                <a:cubicBezTo>
                  <a:pt x="1195867" y="267186"/>
                  <a:pt x="1194727" y="271179"/>
                  <a:pt x="1193586" y="274601"/>
                </a:cubicBezTo>
                <a:cubicBezTo>
                  <a:pt x="1189594" y="275171"/>
                  <a:pt x="1186172" y="276882"/>
                  <a:pt x="1185031" y="280875"/>
                </a:cubicBezTo>
                <a:cubicBezTo>
                  <a:pt x="1184460" y="282016"/>
                  <a:pt x="1184460" y="283157"/>
                  <a:pt x="1183890" y="284297"/>
                </a:cubicBezTo>
                <a:cubicBezTo>
                  <a:pt x="1181608" y="288290"/>
                  <a:pt x="1177045" y="291142"/>
                  <a:pt x="1172483" y="290001"/>
                </a:cubicBezTo>
                <a:cubicBezTo>
                  <a:pt x="1167920" y="288860"/>
                  <a:pt x="1163927" y="287719"/>
                  <a:pt x="1159364" y="286579"/>
                </a:cubicBezTo>
                <a:cubicBezTo>
                  <a:pt x="1157082" y="286008"/>
                  <a:pt x="1155942" y="283157"/>
                  <a:pt x="1155942" y="281445"/>
                </a:cubicBezTo>
                <a:cubicBezTo>
                  <a:pt x="1155942" y="279164"/>
                  <a:pt x="1156512" y="276882"/>
                  <a:pt x="1156512" y="274601"/>
                </a:cubicBezTo>
                <a:cubicBezTo>
                  <a:pt x="1157082" y="271749"/>
                  <a:pt x="1158794" y="269468"/>
                  <a:pt x="1161645" y="268327"/>
                </a:cubicBezTo>
                <a:cubicBezTo>
                  <a:pt x="1163927" y="267757"/>
                  <a:pt x="1166209" y="267186"/>
                  <a:pt x="1167920" y="266046"/>
                </a:cubicBezTo>
                <a:cubicBezTo>
                  <a:pt x="1168490" y="265475"/>
                  <a:pt x="1169060" y="264334"/>
                  <a:pt x="1169631" y="263194"/>
                </a:cubicBezTo>
                <a:cubicBezTo>
                  <a:pt x="1169631" y="263194"/>
                  <a:pt x="1169060" y="262623"/>
                  <a:pt x="1168490" y="262623"/>
                </a:cubicBezTo>
                <a:cubicBezTo>
                  <a:pt x="1163357" y="262053"/>
                  <a:pt x="1158223" y="261482"/>
                  <a:pt x="1153090" y="260912"/>
                </a:cubicBezTo>
                <a:cubicBezTo>
                  <a:pt x="1149098" y="260342"/>
                  <a:pt x="1145105" y="259201"/>
                  <a:pt x="1146246" y="253497"/>
                </a:cubicBezTo>
                <a:cubicBezTo>
                  <a:pt x="1146246" y="252927"/>
                  <a:pt x="1145105" y="251786"/>
                  <a:pt x="1143964" y="251216"/>
                </a:cubicBezTo>
                <a:cubicBezTo>
                  <a:pt x="1143394" y="250645"/>
                  <a:pt x="1141682" y="249505"/>
                  <a:pt x="1141682" y="248934"/>
                </a:cubicBezTo>
                <a:cubicBezTo>
                  <a:pt x="1143964" y="243231"/>
                  <a:pt x="1141682" y="238097"/>
                  <a:pt x="1141112" y="232394"/>
                </a:cubicBezTo>
                <a:cubicBezTo>
                  <a:pt x="1141112" y="231253"/>
                  <a:pt x="1141112" y="230112"/>
                  <a:pt x="1142253" y="228972"/>
                </a:cubicBezTo>
                <a:cubicBezTo>
                  <a:pt x="1145105" y="225549"/>
                  <a:pt x="1145105" y="221556"/>
                  <a:pt x="1146246" y="218134"/>
                </a:cubicBezTo>
                <a:cubicBezTo>
                  <a:pt x="1146816" y="215853"/>
                  <a:pt x="1147957" y="214142"/>
                  <a:pt x="1149098" y="211860"/>
                </a:cubicBezTo>
                <a:cubicBezTo>
                  <a:pt x="1149668" y="210149"/>
                  <a:pt x="1153660" y="210149"/>
                  <a:pt x="1154801" y="211860"/>
                </a:cubicBezTo>
                <a:close/>
                <a:moveTo>
                  <a:pt x="2078799" y="919118"/>
                </a:moveTo>
                <a:cubicBezTo>
                  <a:pt x="2079939" y="919118"/>
                  <a:pt x="2081080" y="918547"/>
                  <a:pt x="2082221" y="918547"/>
                </a:cubicBezTo>
                <a:cubicBezTo>
                  <a:pt x="2086213" y="919118"/>
                  <a:pt x="2090776" y="919688"/>
                  <a:pt x="2095339" y="920829"/>
                </a:cubicBezTo>
                <a:cubicBezTo>
                  <a:pt x="2097050" y="921399"/>
                  <a:pt x="2098191" y="922540"/>
                  <a:pt x="2099332" y="923681"/>
                </a:cubicBezTo>
                <a:cubicBezTo>
                  <a:pt x="2100473" y="925392"/>
                  <a:pt x="2101613" y="927673"/>
                  <a:pt x="2102754" y="929384"/>
                </a:cubicBezTo>
                <a:cubicBezTo>
                  <a:pt x="2105035" y="933947"/>
                  <a:pt x="2105035" y="937940"/>
                  <a:pt x="2101613" y="941932"/>
                </a:cubicBezTo>
                <a:cubicBezTo>
                  <a:pt x="2101043" y="942503"/>
                  <a:pt x="2099902" y="943644"/>
                  <a:pt x="2099332" y="944214"/>
                </a:cubicBezTo>
                <a:cubicBezTo>
                  <a:pt x="2098191" y="945925"/>
                  <a:pt x="2097050" y="948206"/>
                  <a:pt x="2097621" y="950488"/>
                </a:cubicBezTo>
                <a:cubicBezTo>
                  <a:pt x="2098191" y="952199"/>
                  <a:pt x="2098191" y="953910"/>
                  <a:pt x="2098762" y="955621"/>
                </a:cubicBezTo>
                <a:cubicBezTo>
                  <a:pt x="2100473" y="963036"/>
                  <a:pt x="2098762" y="970451"/>
                  <a:pt x="2094198" y="976725"/>
                </a:cubicBezTo>
                <a:cubicBezTo>
                  <a:pt x="2093058" y="978436"/>
                  <a:pt x="2091346" y="980147"/>
                  <a:pt x="2089065" y="980717"/>
                </a:cubicBezTo>
                <a:cubicBezTo>
                  <a:pt x="2083361" y="981288"/>
                  <a:pt x="2078228" y="983569"/>
                  <a:pt x="2073095" y="986421"/>
                </a:cubicBezTo>
                <a:cubicBezTo>
                  <a:pt x="2070243" y="988132"/>
                  <a:pt x="2066821" y="989843"/>
                  <a:pt x="2063969" y="990984"/>
                </a:cubicBezTo>
                <a:cubicBezTo>
                  <a:pt x="2058265" y="992695"/>
                  <a:pt x="2052561" y="992125"/>
                  <a:pt x="2047999" y="988702"/>
                </a:cubicBezTo>
                <a:cubicBezTo>
                  <a:pt x="2044006" y="985851"/>
                  <a:pt x="2042295" y="980147"/>
                  <a:pt x="2045717" y="976725"/>
                </a:cubicBezTo>
                <a:cubicBezTo>
                  <a:pt x="2046288" y="976155"/>
                  <a:pt x="2047428" y="975014"/>
                  <a:pt x="2047999" y="974443"/>
                </a:cubicBezTo>
                <a:cubicBezTo>
                  <a:pt x="2049710" y="971591"/>
                  <a:pt x="2051991" y="968740"/>
                  <a:pt x="2053702" y="965888"/>
                </a:cubicBezTo>
                <a:cubicBezTo>
                  <a:pt x="2055413" y="962466"/>
                  <a:pt x="2055413" y="959044"/>
                  <a:pt x="2052561" y="956192"/>
                </a:cubicBezTo>
                <a:cubicBezTo>
                  <a:pt x="2050280" y="953910"/>
                  <a:pt x="2049139" y="952199"/>
                  <a:pt x="2049710" y="948777"/>
                </a:cubicBezTo>
                <a:cubicBezTo>
                  <a:pt x="2050280" y="945355"/>
                  <a:pt x="2050280" y="941932"/>
                  <a:pt x="2050280" y="938510"/>
                </a:cubicBezTo>
                <a:cubicBezTo>
                  <a:pt x="2050280" y="936799"/>
                  <a:pt x="2051991" y="935658"/>
                  <a:pt x="2053702" y="935658"/>
                </a:cubicBezTo>
                <a:cubicBezTo>
                  <a:pt x="2057124" y="935658"/>
                  <a:pt x="2060547" y="935658"/>
                  <a:pt x="2063969" y="935088"/>
                </a:cubicBezTo>
                <a:cubicBezTo>
                  <a:pt x="2065110" y="935088"/>
                  <a:pt x="2066250" y="933947"/>
                  <a:pt x="2066821" y="933377"/>
                </a:cubicBezTo>
                <a:cubicBezTo>
                  <a:pt x="2067961" y="931095"/>
                  <a:pt x="2069102" y="928244"/>
                  <a:pt x="2069672" y="925392"/>
                </a:cubicBezTo>
                <a:cubicBezTo>
                  <a:pt x="2071384" y="921970"/>
                  <a:pt x="2074806" y="919688"/>
                  <a:pt x="2078799" y="919118"/>
                </a:cubicBezTo>
                <a:close/>
                <a:moveTo>
                  <a:pt x="4058548" y="1056577"/>
                </a:moveTo>
                <a:cubicBezTo>
                  <a:pt x="4059119" y="1055436"/>
                  <a:pt x="4058548" y="1054295"/>
                  <a:pt x="4058548" y="1053154"/>
                </a:cubicBezTo>
                <a:cubicBezTo>
                  <a:pt x="4058548" y="1049162"/>
                  <a:pt x="4058548" y="1049162"/>
                  <a:pt x="4061971" y="1048591"/>
                </a:cubicBezTo>
                <a:cubicBezTo>
                  <a:pt x="4063112" y="1048591"/>
                  <a:pt x="4064252" y="1048591"/>
                  <a:pt x="4065393" y="1048021"/>
                </a:cubicBezTo>
                <a:cubicBezTo>
                  <a:pt x="4066534" y="1047451"/>
                  <a:pt x="4067674" y="1046880"/>
                  <a:pt x="4067674" y="1046310"/>
                </a:cubicBezTo>
                <a:cubicBezTo>
                  <a:pt x="4067674" y="1038325"/>
                  <a:pt x="4067104" y="1030340"/>
                  <a:pt x="4066534" y="1022925"/>
                </a:cubicBezTo>
                <a:cubicBezTo>
                  <a:pt x="4066534" y="1020073"/>
                  <a:pt x="4064822" y="1017791"/>
                  <a:pt x="4064252" y="1014940"/>
                </a:cubicBezTo>
                <a:cubicBezTo>
                  <a:pt x="4063112" y="1012088"/>
                  <a:pt x="4061971" y="1009806"/>
                  <a:pt x="4060830" y="1006954"/>
                </a:cubicBezTo>
                <a:cubicBezTo>
                  <a:pt x="4060260" y="1005243"/>
                  <a:pt x="4060830" y="1003532"/>
                  <a:pt x="4061971" y="1002391"/>
                </a:cubicBezTo>
                <a:cubicBezTo>
                  <a:pt x="4063112" y="1001251"/>
                  <a:pt x="4064822" y="1000680"/>
                  <a:pt x="4066534" y="1001251"/>
                </a:cubicBezTo>
                <a:cubicBezTo>
                  <a:pt x="4071667" y="1003532"/>
                  <a:pt x="4076230" y="1006954"/>
                  <a:pt x="4080223" y="1011517"/>
                </a:cubicBezTo>
                <a:cubicBezTo>
                  <a:pt x="4085356" y="1017221"/>
                  <a:pt x="4091630" y="1022354"/>
                  <a:pt x="4099044" y="1025776"/>
                </a:cubicBezTo>
                <a:cubicBezTo>
                  <a:pt x="4104748" y="1028058"/>
                  <a:pt x="4109882" y="1028628"/>
                  <a:pt x="4115015" y="1025206"/>
                </a:cubicBezTo>
                <a:cubicBezTo>
                  <a:pt x="4116726" y="1024065"/>
                  <a:pt x="4117297" y="1024065"/>
                  <a:pt x="4118437" y="1026917"/>
                </a:cubicBezTo>
                <a:cubicBezTo>
                  <a:pt x="4119007" y="1028628"/>
                  <a:pt x="4119578" y="1030910"/>
                  <a:pt x="4121859" y="1032051"/>
                </a:cubicBezTo>
                <a:cubicBezTo>
                  <a:pt x="4123571" y="1034332"/>
                  <a:pt x="4125281" y="1036614"/>
                  <a:pt x="4126422" y="1038895"/>
                </a:cubicBezTo>
                <a:cubicBezTo>
                  <a:pt x="4128704" y="1041747"/>
                  <a:pt x="4127563" y="1045739"/>
                  <a:pt x="4124711" y="1047451"/>
                </a:cubicBezTo>
                <a:cubicBezTo>
                  <a:pt x="4121289" y="1049162"/>
                  <a:pt x="4117867" y="1050873"/>
                  <a:pt x="4113874" y="1052014"/>
                </a:cubicBezTo>
                <a:cubicBezTo>
                  <a:pt x="4109311" y="1053725"/>
                  <a:pt x="4107600" y="1056577"/>
                  <a:pt x="4106460" y="1060569"/>
                </a:cubicBezTo>
                <a:cubicBezTo>
                  <a:pt x="4105318" y="1063991"/>
                  <a:pt x="4105318" y="1067414"/>
                  <a:pt x="4104178" y="1070265"/>
                </a:cubicBezTo>
                <a:cubicBezTo>
                  <a:pt x="4103608" y="1071406"/>
                  <a:pt x="4103037" y="1071977"/>
                  <a:pt x="4101326" y="1071977"/>
                </a:cubicBezTo>
                <a:cubicBezTo>
                  <a:pt x="4097334" y="1071406"/>
                  <a:pt x="4093341" y="1070265"/>
                  <a:pt x="4090489" y="1067414"/>
                </a:cubicBezTo>
                <a:cubicBezTo>
                  <a:pt x="4084785" y="1062280"/>
                  <a:pt x="4078511" y="1061139"/>
                  <a:pt x="4071667" y="1065702"/>
                </a:cubicBezTo>
                <a:cubicBezTo>
                  <a:pt x="4069956" y="1066843"/>
                  <a:pt x="4067674" y="1067414"/>
                  <a:pt x="4065393" y="1067984"/>
                </a:cubicBezTo>
                <a:cubicBezTo>
                  <a:pt x="4065393" y="1067984"/>
                  <a:pt x="4065393" y="1069125"/>
                  <a:pt x="4065393" y="1069695"/>
                </a:cubicBezTo>
                <a:cubicBezTo>
                  <a:pt x="4069386" y="1071977"/>
                  <a:pt x="4073378" y="1074258"/>
                  <a:pt x="4076800" y="1076539"/>
                </a:cubicBezTo>
                <a:cubicBezTo>
                  <a:pt x="4077941" y="1077110"/>
                  <a:pt x="4077941" y="1079961"/>
                  <a:pt x="4076800" y="1081102"/>
                </a:cubicBezTo>
                <a:cubicBezTo>
                  <a:pt x="4073378" y="1083954"/>
                  <a:pt x="4069386" y="1086236"/>
                  <a:pt x="4065964" y="1089088"/>
                </a:cubicBezTo>
                <a:cubicBezTo>
                  <a:pt x="4065393" y="1089658"/>
                  <a:pt x="4063682" y="1088517"/>
                  <a:pt x="4063112" y="1087947"/>
                </a:cubicBezTo>
                <a:cubicBezTo>
                  <a:pt x="4061400" y="1085095"/>
                  <a:pt x="4060260" y="1081673"/>
                  <a:pt x="4059119" y="1078821"/>
                </a:cubicBezTo>
                <a:cubicBezTo>
                  <a:pt x="4057408" y="1074828"/>
                  <a:pt x="4052275" y="1072547"/>
                  <a:pt x="4052845" y="1067414"/>
                </a:cubicBezTo>
                <a:cubicBezTo>
                  <a:pt x="4053985" y="1062850"/>
                  <a:pt x="4057408" y="1060569"/>
                  <a:pt x="4058548" y="1056577"/>
                </a:cubicBezTo>
                <a:close/>
                <a:moveTo>
                  <a:pt x="1193016" y="138853"/>
                </a:moveTo>
                <a:cubicBezTo>
                  <a:pt x="1193586" y="137142"/>
                  <a:pt x="1194727" y="136001"/>
                  <a:pt x="1195867" y="134861"/>
                </a:cubicBezTo>
                <a:cubicBezTo>
                  <a:pt x="1197008" y="133720"/>
                  <a:pt x="1198719" y="133149"/>
                  <a:pt x="1200431" y="133720"/>
                </a:cubicBezTo>
                <a:cubicBezTo>
                  <a:pt x="1202712" y="134861"/>
                  <a:pt x="1204423" y="136001"/>
                  <a:pt x="1206134" y="137142"/>
                </a:cubicBezTo>
                <a:cubicBezTo>
                  <a:pt x="1207845" y="137713"/>
                  <a:pt x="1209556" y="137142"/>
                  <a:pt x="1210127" y="134861"/>
                </a:cubicBezTo>
                <a:cubicBezTo>
                  <a:pt x="1210697" y="133149"/>
                  <a:pt x="1211268" y="131438"/>
                  <a:pt x="1211268" y="130297"/>
                </a:cubicBezTo>
                <a:cubicBezTo>
                  <a:pt x="1211268" y="128016"/>
                  <a:pt x="1210697" y="125735"/>
                  <a:pt x="1210127" y="124024"/>
                </a:cubicBezTo>
                <a:cubicBezTo>
                  <a:pt x="1210127" y="124024"/>
                  <a:pt x="1210127" y="124024"/>
                  <a:pt x="1210697" y="124024"/>
                </a:cubicBezTo>
                <a:cubicBezTo>
                  <a:pt x="1210697" y="124024"/>
                  <a:pt x="1210697" y="123453"/>
                  <a:pt x="1210697" y="123453"/>
                </a:cubicBezTo>
                <a:cubicBezTo>
                  <a:pt x="1211838" y="122883"/>
                  <a:pt x="1211838" y="122883"/>
                  <a:pt x="1210697" y="122883"/>
                </a:cubicBezTo>
                <a:cubicBezTo>
                  <a:pt x="1210697" y="122883"/>
                  <a:pt x="1210697" y="123453"/>
                  <a:pt x="1210697" y="123453"/>
                </a:cubicBezTo>
                <a:cubicBezTo>
                  <a:pt x="1210697" y="123453"/>
                  <a:pt x="1210127" y="123453"/>
                  <a:pt x="1210127" y="123453"/>
                </a:cubicBezTo>
                <a:cubicBezTo>
                  <a:pt x="1210127" y="123453"/>
                  <a:pt x="1210127" y="123453"/>
                  <a:pt x="1210127" y="123453"/>
                </a:cubicBezTo>
                <a:cubicBezTo>
                  <a:pt x="1206134" y="121172"/>
                  <a:pt x="1205564" y="121172"/>
                  <a:pt x="1206705" y="117750"/>
                </a:cubicBezTo>
                <a:cubicBezTo>
                  <a:pt x="1207275" y="116038"/>
                  <a:pt x="1207845" y="114327"/>
                  <a:pt x="1207275" y="113186"/>
                </a:cubicBezTo>
                <a:cubicBezTo>
                  <a:pt x="1205564" y="107483"/>
                  <a:pt x="1208986" y="104631"/>
                  <a:pt x="1212408" y="101209"/>
                </a:cubicBezTo>
                <a:cubicBezTo>
                  <a:pt x="1212979" y="100639"/>
                  <a:pt x="1214690" y="99498"/>
                  <a:pt x="1215260" y="99498"/>
                </a:cubicBezTo>
                <a:cubicBezTo>
                  <a:pt x="1218682" y="100068"/>
                  <a:pt x="1222105" y="99498"/>
                  <a:pt x="1225527" y="99498"/>
                </a:cubicBezTo>
                <a:cubicBezTo>
                  <a:pt x="1230660" y="99498"/>
                  <a:pt x="1235223" y="103490"/>
                  <a:pt x="1235223" y="109194"/>
                </a:cubicBezTo>
                <a:cubicBezTo>
                  <a:pt x="1235223" y="112616"/>
                  <a:pt x="1234653" y="116038"/>
                  <a:pt x="1234082" y="118890"/>
                </a:cubicBezTo>
                <a:cubicBezTo>
                  <a:pt x="1233512" y="118890"/>
                  <a:pt x="1233512" y="119461"/>
                  <a:pt x="1232941" y="119461"/>
                </a:cubicBezTo>
                <a:cubicBezTo>
                  <a:pt x="1233512" y="120601"/>
                  <a:pt x="1234082" y="120601"/>
                  <a:pt x="1234082" y="118890"/>
                </a:cubicBezTo>
                <a:cubicBezTo>
                  <a:pt x="1234082" y="118890"/>
                  <a:pt x="1234082" y="118890"/>
                  <a:pt x="1234082" y="118890"/>
                </a:cubicBezTo>
                <a:cubicBezTo>
                  <a:pt x="1235223" y="118320"/>
                  <a:pt x="1236364" y="118320"/>
                  <a:pt x="1237505" y="117750"/>
                </a:cubicBezTo>
                <a:cubicBezTo>
                  <a:pt x="1244919" y="114327"/>
                  <a:pt x="1247771" y="117750"/>
                  <a:pt x="1247771" y="125735"/>
                </a:cubicBezTo>
                <a:cubicBezTo>
                  <a:pt x="1247771" y="126875"/>
                  <a:pt x="1247771" y="128016"/>
                  <a:pt x="1247201" y="129157"/>
                </a:cubicBezTo>
                <a:cubicBezTo>
                  <a:pt x="1246060" y="131438"/>
                  <a:pt x="1247201" y="133720"/>
                  <a:pt x="1248912" y="134861"/>
                </a:cubicBezTo>
                <a:cubicBezTo>
                  <a:pt x="1252904" y="138853"/>
                  <a:pt x="1252334" y="142846"/>
                  <a:pt x="1250623" y="147409"/>
                </a:cubicBezTo>
                <a:cubicBezTo>
                  <a:pt x="1250053" y="149690"/>
                  <a:pt x="1248912" y="151972"/>
                  <a:pt x="1247201" y="153112"/>
                </a:cubicBezTo>
                <a:cubicBezTo>
                  <a:pt x="1241497" y="157675"/>
                  <a:pt x="1239216" y="163949"/>
                  <a:pt x="1238075" y="170794"/>
                </a:cubicBezTo>
                <a:cubicBezTo>
                  <a:pt x="1236934" y="175927"/>
                  <a:pt x="1234082" y="179920"/>
                  <a:pt x="1229519" y="182771"/>
                </a:cubicBezTo>
                <a:cubicBezTo>
                  <a:pt x="1226668" y="184482"/>
                  <a:pt x="1223245" y="184482"/>
                  <a:pt x="1219823" y="181631"/>
                </a:cubicBezTo>
                <a:cubicBezTo>
                  <a:pt x="1217542" y="179920"/>
                  <a:pt x="1215830" y="177068"/>
                  <a:pt x="1217542" y="174216"/>
                </a:cubicBezTo>
                <a:cubicBezTo>
                  <a:pt x="1222105" y="165090"/>
                  <a:pt x="1218682" y="159386"/>
                  <a:pt x="1211268" y="154253"/>
                </a:cubicBezTo>
                <a:cubicBezTo>
                  <a:pt x="1209556" y="153112"/>
                  <a:pt x="1207845" y="151401"/>
                  <a:pt x="1206705" y="150260"/>
                </a:cubicBezTo>
                <a:cubicBezTo>
                  <a:pt x="1206705" y="150260"/>
                  <a:pt x="1206705" y="150260"/>
                  <a:pt x="1206134" y="150260"/>
                </a:cubicBezTo>
                <a:cubicBezTo>
                  <a:pt x="1206134" y="150260"/>
                  <a:pt x="1206134" y="149690"/>
                  <a:pt x="1206134" y="149690"/>
                </a:cubicBezTo>
                <a:cubicBezTo>
                  <a:pt x="1203283" y="147979"/>
                  <a:pt x="1199860" y="147409"/>
                  <a:pt x="1197008" y="146838"/>
                </a:cubicBezTo>
                <a:cubicBezTo>
                  <a:pt x="1193586" y="147409"/>
                  <a:pt x="1191305" y="143416"/>
                  <a:pt x="1193016" y="138853"/>
                </a:cubicBezTo>
                <a:close/>
                <a:moveTo>
                  <a:pt x="3758535" y="1923537"/>
                </a:moveTo>
                <a:cubicBezTo>
                  <a:pt x="3751120" y="1922967"/>
                  <a:pt x="3743705" y="1922397"/>
                  <a:pt x="3737431" y="1918404"/>
                </a:cubicBezTo>
                <a:cubicBezTo>
                  <a:pt x="3730586" y="1914981"/>
                  <a:pt x="3723171" y="1914411"/>
                  <a:pt x="3715757" y="1914981"/>
                </a:cubicBezTo>
                <a:cubicBezTo>
                  <a:pt x="3712335" y="1915552"/>
                  <a:pt x="3708912" y="1915552"/>
                  <a:pt x="3706060" y="1913841"/>
                </a:cubicBezTo>
                <a:cubicBezTo>
                  <a:pt x="3702068" y="1911559"/>
                  <a:pt x="3697505" y="1910989"/>
                  <a:pt x="3692942" y="1910418"/>
                </a:cubicBezTo>
                <a:cubicBezTo>
                  <a:pt x="3690661" y="1910418"/>
                  <a:pt x="3688379" y="1909278"/>
                  <a:pt x="3687239" y="1907566"/>
                </a:cubicBezTo>
                <a:cubicBezTo>
                  <a:pt x="3684957" y="1903574"/>
                  <a:pt x="3680965" y="1903004"/>
                  <a:pt x="3676972" y="1901863"/>
                </a:cubicBezTo>
                <a:cubicBezTo>
                  <a:pt x="3675261" y="1901292"/>
                  <a:pt x="3674690" y="1899011"/>
                  <a:pt x="3675261" y="1897870"/>
                </a:cubicBezTo>
                <a:cubicBezTo>
                  <a:pt x="3677542" y="1893878"/>
                  <a:pt x="3679823" y="1890455"/>
                  <a:pt x="3680394" y="1885893"/>
                </a:cubicBezTo>
                <a:cubicBezTo>
                  <a:pt x="3686668" y="1885893"/>
                  <a:pt x="3692372" y="1887604"/>
                  <a:pt x="3698646" y="1887604"/>
                </a:cubicBezTo>
                <a:cubicBezTo>
                  <a:pt x="3704920" y="1887604"/>
                  <a:pt x="3711764" y="1888745"/>
                  <a:pt x="3715757" y="1893878"/>
                </a:cubicBezTo>
                <a:cubicBezTo>
                  <a:pt x="3719749" y="1898441"/>
                  <a:pt x="3723742" y="1899582"/>
                  <a:pt x="3729446" y="1899582"/>
                </a:cubicBezTo>
                <a:cubicBezTo>
                  <a:pt x="3732298" y="1899582"/>
                  <a:pt x="3735150" y="1900152"/>
                  <a:pt x="3738001" y="1900152"/>
                </a:cubicBezTo>
                <a:cubicBezTo>
                  <a:pt x="3740282" y="1900152"/>
                  <a:pt x="3742564" y="1899582"/>
                  <a:pt x="3744275" y="1897870"/>
                </a:cubicBezTo>
                <a:cubicBezTo>
                  <a:pt x="3747697" y="1893307"/>
                  <a:pt x="3751120" y="1892737"/>
                  <a:pt x="3756253" y="1895019"/>
                </a:cubicBezTo>
                <a:cubicBezTo>
                  <a:pt x="3759105" y="1896730"/>
                  <a:pt x="3762527" y="1897300"/>
                  <a:pt x="3765949" y="1898441"/>
                </a:cubicBezTo>
                <a:cubicBezTo>
                  <a:pt x="3772224" y="1900722"/>
                  <a:pt x="3779068" y="1901292"/>
                  <a:pt x="3785912" y="1901863"/>
                </a:cubicBezTo>
                <a:cubicBezTo>
                  <a:pt x="3787623" y="1901863"/>
                  <a:pt x="3789905" y="1903004"/>
                  <a:pt x="3790475" y="1904144"/>
                </a:cubicBezTo>
                <a:cubicBezTo>
                  <a:pt x="3790475" y="1905856"/>
                  <a:pt x="3788194" y="1906426"/>
                  <a:pt x="3787053" y="1906426"/>
                </a:cubicBezTo>
                <a:cubicBezTo>
                  <a:pt x="3785912" y="1906426"/>
                  <a:pt x="3784771" y="1906426"/>
                  <a:pt x="3783631" y="1906996"/>
                </a:cubicBezTo>
                <a:cubicBezTo>
                  <a:pt x="3781349" y="1907566"/>
                  <a:pt x="3779638" y="1908708"/>
                  <a:pt x="3780208" y="1909848"/>
                </a:cubicBezTo>
                <a:cubicBezTo>
                  <a:pt x="3781349" y="1911559"/>
                  <a:pt x="3782490" y="1912130"/>
                  <a:pt x="3784201" y="1912130"/>
                </a:cubicBezTo>
                <a:cubicBezTo>
                  <a:pt x="3786483" y="1912130"/>
                  <a:pt x="3788764" y="1912130"/>
                  <a:pt x="3791045" y="1912700"/>
                </a:cubicBezTo>
                <a:cubicBezTo>
                  <a:pt x="3792187" y="1912700"/>
                  <a:pt x="3793897" y="1912700"/>
                  <a:pt x="3794467" y="1913270"/>
                </a:cubicBezTo>
                <a:cubicBezTo>
                  <a:pt x="3799601" y="1917833"/>
                  <a:pt x="3805305" y="1918974"/>
                  <a:pt x="3811579" y="1918974"/>
                </a:cubicBezTo>
                <a:cubicBezTo>
                  <a:pt x="3812720" y="1918974"/>
                  <a:pt x="3814430" y="1921255"/>
                  <a:pt x="3814430" y="1922397"/>
                </a:cubicBezTo>
                <a:cubicBezTo>
                  <a:pt x="3814430" y="1924107"/>
                  <a:pt x="3812149" y="1926959"/>
                  <a:pt x="3809868" y="1926959"/>
                </a:cubicBezTo>
                <a:cubicBezTo>
                  <a:pt x="3807586" y="1926959"/>
                  <a:pt x="3805305" y="1926389"/>
                  <a:pt x="3803023" y="1925819"/>
                </a:cubicBezTo>
                <a:cubicBezTo>
                  <a:pt x="3801312" y="1925248"/>
                  <a:pt x="3799601" y="1925248"/>
                  <a:pt x="3798460" y="1926389"/>
                </a:cubicBezTo>
                <a:cubicBezTo>
                  <a:pt x="3796179" y="1928670"/>
                  <a:pt x="3793327" y="1929241"/>
                  <a:pt x="3791045" y="1927529"/>
                </a:cubicBezTo>
                <a:cubicBezTo>
                  <a:pt x="3784771" y="1924107"/>
                  <a:pt x="3778498" y="1922967"/>
                  <a:pt x="3771653" y="1923537"/>
                </a:cubicBezTo>
                <a:cubicBezTo>
                  <a:pt x="3765949" y="1924677"/>
                  <a:pt x="3762527" y="1924107"/>
                  <a:pt x="3758535" y="1923537"/>
                </a:cubicBezTo>
                <a:close/>
                <a:moveTo>
                  <a:pt x="3898845" y="1524279"/>
                </a:moveTo>
                <a:cubicBezTo>
                  <a:pt x="3898275" y="1528842"/>
                  <a:pt x="3898845" y="1532834"/>
                  <a:pt x="3901127" y="1537397"/>
                </a:cubicBezTo>
                <a:cubicBezTo>
                  <a:pt x="3905119" y="1544812"/>
                  <a:pt x="3902838" y="1551657"/>
                  <a:pt x="3898845" y="1558501"/>
                </a:cubicBezTo>
                <a:cubicBezTo>
                  <a:pt x="3897705" y="1560212"/>
                  <a:pt x="3896564" y="1560783"/>
                  <a:pt x="3895423" y="1562494"/>
                </a:cubicBezTo>
                <a:cubicBezTo>
                  <a:pt x="3893142" y="1565346"/>
                  <a:pt x="3892571" y="1568768"/>
                  <a:pt x="3893142" y="1572190"/>
                </a:cubicBezTo>
                <a:cubicBezTo>
                  <a:pt x="3893142" y="1573901"/>
                  <a:pt x="3894282" y="1575042"/>
                  <a:pt x="3896564" y="1575042"/>
                </a:cubicBezTo>
                <a:cubicBezTo>
                  <a:pt x="3901697" y="1575612"/>
                  <a:pt x="3901697" y="1575612"/>
                  <a:pt x="3898845" y="1580746"/>
                </a:cubicBezTo>
                <a:cubicBezTo>
                  <a:pt x="3897705" y="1583027"/>
                  <a:pt x="3897705" y="1584738"/>
                  <a:pt x="3898845" y="1585308"/>
                </a:cubicBezTo>
                <a:cubicBezTo>
                  <a:pt x="3899986" y="1585879"/>
                  <a:pt x="3901127" y="1585879"/>
                  <a:pt x="3902267" y="1586449"/>
                </a:cubicBezTo>
                <a:cubicBezTo>
                  <a:pt x="3902838" y="1586449"/>
                  <a:pt x="3903408" y="1586449"/>
                  <a:pt x="3903979" y="1585879"/>
                </a:cubicBezTo>
                <a:cubicBezTo>
                  <a:pt x="3905119" y="1585308"/>
                  <a:pt x="3906260" y="1585308"/>
                  <a:pt x="3907401" y="1584738"/>
                </a:cubicBezTo>
                <a:cubicBezTo>
                  <a:pt x="3909682" y="1584168"/>
                  <a:pt x="3911964" y="1584168"/>
                  <a:pt x="3913675" y="1585308"/>
                </a:cubicBezTo>
                <a:cubicBezTo>
                  <a:pt x="3915386" y="1586449"/>
                  <a:pt x="3917097" y="1588730"/>
                  <a:pt x="3919378" y="1589301"/>
                </a:cubicBezTo>
                <a:cubicBezTo>
                  <a:pt x="3923942" y="1591012"/>
                  <a:pt x="3927364" y="1593293"/>
                  <a:pt x="3927364" y="1598997"/>
                </a:cubicBezTo>
                <a:cubicBezTo>
                  <a:pt x="3927364" y="1601849"/>
                  <a:pt x="3930215" y="1603560"/>
                  <a:pt x="3931927" y="1605842"/>
                </a:cubicBezTo>
                <a:cubicBezTo>
                  <a:pt x="3933067" y="1606982"/>
                  <a:pt x="3934208" y="1608693"/>
                  <a:pt x="3933638" y="1610404"/>
                </a:cubicBezTo>
                <a:cubicBezTo>
                  <a:pt x="3933067" y="1614397"/>
                  <a:pt x="3931927" y="1617819"/>
                  <a:pt x="3932497" y="1621812"/>
                </a:cubicBezTo>
                <a:cubicBezTo>
                  <a:pt x="3932497" y="1622382"/>
                  <a:pt x="3930786" y="1622953"/>
                  <a:pt x="3929645" y="1622953"/>
                </a:cubicBezTo>
                <a:cubicBezTo>
                  <a:pt x="3927934" y="1622953"/>
                  <a:pt x="3926223" y="1621812"/>
                  <a:pt x="3925082" y="1621242"/>
                </a:cubicBezTo>
                <a:cubicBezTo>
                  <a:pt x="3919949" y="1618960"/>
                  <a:pt x="3919378" y="1617249"/>
                  <a:pt x="3923942" y="1613256"/>
                </a:cubicBezTo>
                <a:cubicBezTo>
                  <a:pt x="3925652" y="1611545"/>
                  <a:pt x="3925652" y="1609834"/>
                  <a:pt x="3923942" y="1609264"/>
                </a:cubicBezTo>
                <a:cubicBezTo>
                  <a:pt x="3919949" y="1608123"/>
                  <a:pt x="3918238" y="1605271"/>
                  <a:pt x="3917097" y="1601279"/>
                </a:cubicBezTo>
                <a:cubicBezTo>
                  <a:pt x="3917097" y="1600138"/>
                  <a:pt x="3914816" y="1598997"/>
                  <a:pt x="3913104" y="1598427"/>
                </a:cubicBezTo>
                <a:lnTo>
                  <a:pt x="3913104" y="1598427"/>
                </a:lnTo>
                <a:cubicBezTo>
                  <a:pt x="3913104" y="1598427"/>
                  <a:pt x="3913104" y="1598427"/>
                  <a:pt x="3913675" y="1597857"/>
                </a:cubicBezTo>
                <a:lnTo>
                  <a:pt x="3912534" y="1597857"/>
                </a:lnTo>
                <a:lnTo>
                  <a:pt x="3913104" y="1598427"/>
                </a:lnTo>
                <a:cubicBezTo>
                  <a:pt x="3909682" y="1601849"/>
                  <a:pt x="3906260" y="1600138"/>
                  <a:pt x="3902267" y="1598427"/>
                </a:cubicBezTo>
                <a:cubicBezTo>
                  <a:pt x="3901127" y="1597286"/>
                  <a:pt x="3900557" y="1596145"/>
                  <a:pt x="3899415" y="1595575"/>
                </a:cubicBezTo>
                <a:cubicBezTo>
                  <a:pt x="3898275" y="1594434"/>
                  <a:pt x="3896564" y="1594434"/>
                  <a:pt x="3894853" y="1595005"/>
                </a:cubicBezTo>
                <a:cubicBezTo>
                  <a:pt x="3892571" y="1596145"/>
                  <a:pt x="3890290" y="1597286"/>
                  <a:pt x="3888008" y="1598427"/>
                </a:cubicBezTo>
                <a:lnTo>
                  <a:pt x="3888578" y="1598997"/>
                </a:lnTo>
                <a:cubicBezTo>
                  <a:pt x="3888578" y="1598997"/>
                  <a:pt x="3888578" y="1598997"/>
                  <a:pt x="3888578" y="1598997"/>
                </a:cubicBezTo>
                <a:cubicBezTo>
                  <a:pt x="3888578" y="1598997"/>
                  <a:pt x="3888578" y="1598997"/>
                  <a:pt x="3888578" y="1598997"/>
                </a:cubicBezTo>
                <a:cubicBezTo>
                  <a:pt x="3887438" y="1597857"/>
                  <a:pt x="3886297" y="1597286"/>
                  <a:pt x="3885156" y="1596716"/>
                </a:cubicBezTo>
                <a:cubicBezTo>
                  <a:pt x="3879453" y="1595005"/>
                  <a:pt x="3878312" y="1591012"/>
                  <a:pt x="3878312" y="1585879"/>
                </a:cubicBezTo>
                <a:cubicBezTo>
                  <a:pt x="3878312" y="1585879"/>
                  <a:pt x="3878312" y="1585879"/>
                  <a:pt x="3878312" y="1585879"/>
                </a:cubicBezTo>
                <a:cubicBezTo>
                  <a:pt x="3878312" y="1585879"/>
                  <a:pt x="3878882" y="1585308"/>
                  <a:pt x="3878882" y="1585308"/>
                </a:cubicBezTo>
                <a:cubicBezTo>
                  <a:pt x="3878312" y="1584168"/>
                  <a:pt x="3877742" y="1584738"/>
                  <a:pt x="3877742" y="1585879"/>
                </a:cubicBezTo>
                <a:cubicBezTo>
                  <a:pt x="3877742" y="1585879"/>
                  <a:pt x="3877742" y="1585879"/>
                  <a:pt x="3877742" y="1585879"/>
                </a:cubicBezTo>
                <a:cubicBezTo>
                  <a:pt x="3873179" y="1584738"/>
                  <a:pt x="3870897" y="1581316"/>
                  <a:pt x="3869757" y="1577894"/>
                </a:cubicBezTo>
                <a:cubicBezTo>
                  <a:pt x="3867475" y="1572760"/>
                  <a:pt x="3866334" y="1567057"/>
                  <a:pt x="3865193" y="1561353"/>
                </a:cubicBezTo>
                <a:cubicBezTo>
                  <a:pt x="3865193" y="1560212"/>
                  <a:pt x="3865764" y="1559071"/>
                  <a:pt x="3866334" y="1558501"/>
                </a:cubicBezTo>
                <a:cubicBezTo>
                  <a:pt x="3868045" y="1556790"/>
                  <a:pt x="3869186" y="1555079"/>
                  <a:pt x="3869186" y="1552797"/>
                </a:cubicBezTo>
                <a:cubicBezTo>
                  <a:pt x="3869757" y="1546523"/>
                  <a:pt x="3870327" y="1540249"/>
                  <a:pt x="3870897" y="1533975"/>
                </a:cubicBezTo>
                <a:cubicBezTo>
                  <a:pt x="3870897" y="1531694"/>
                  <a:pt x="3871467" y="1529412"/>
                  <a:pt x="3872608" y="1527131"/>
                </a:cubicBezTo>
                <a:cubicBezTo>
                  <a:pt x="3874319" y="1523138"/>
                  <a:pt x="3877171" y="1519145"/>
                  <a:pt x="3882875" y="1521427"/>
                </a:cubicBezTo>
                <a:cubicBezTo>
                  <a:pt x="3886868" y="1523138"/>
                  <a:pt x="3890290" y="1523138"/>
                  <a:pt x="3894853" y="1522568"/>
                </a:cubicBezTo>
                <a:cubicBezTo>
                  <a:pt x="3897705" y="1521427"/>
                  <a:pt x="3899415" y="1522568"/>
                  <a:pt x="3898845" y="1524279"/>
                </a:cubicBezTo>
                <a:close/>
                <a:moveTo>
                  <a:pt x="4182318" y="2509876"/>
                </a:moveTo>
                <a:cubicBezTo>
                  <a:pt x="4182318" y="2511017"/>
                  <a:pt x="4182318" y="2512157"/>
                  <a:pt x="4181748" y="2513299"/>
                </a:cubicBezTo>
                <a:cubicBezTo>
                  <a:pt x="4180037" y="2519002"/>
                  <a:pt x="4178896" y="2524136"/>
                  <a:pt x="4177185" y="2529839"/>
                </a:cubicBezTo>
                <a:cubicBezTo>
                  <a:pt x="4176615" y="2530980"/>
                  <a:pt x="4176615" y="2532120"/>
                  <a:pt x="4176044" y="2533261"/>
                </a:cubicBezTo>
                <a:cubicBezTo>
                  <a:pt x="4170341" y="2538395"/>
                  <a:pt x="4168630" y="2545809"/>
                  <a:pt x="4166348" y="2552654"/>
                </a:cubicBezTo>
                <a:cubicBezTo>
                  <a:pt x="4165778" y="2554935"/>
                  <a:pt x="4163496" y="2556646"/>
                  <a:pt x="4161215" y="2556076"/>
                </a:cubicBezTo>
                <a:cubicBezTo>
                  <a:pt x="4157223" y="2555506"/>
                  <a:pt x="4154941" y="2556076"/>
                  <a:pt x="4152089" y="2558928"/>
                </a:cubicBezTo>
                <a:cubicBezTo>
                  <a:pt x="4150378" y="2561210"/>
                  <a:pt x="4148096" y="2562920"/>
                  <a:pt x="4145815" y="2564061"/>
                </a:cubicBezTo>
                <a:cubicBezTo>
                  <a:pt x="4145244" y="2564632"/>
                  <a:pt x="4143534" y="2564632"/>
                  <a:pt x="4142392" y="2564061"/>
                </a:cubicBezTo>
                <a:cubicBezTo>
                  <a:pt x="4137260" y="2562920"/>
                  <a:pt x="4132696" y="2560639"/>
                  <a:pt x="4132126" y="2554365"/>
                </a:cubicBezTo>
                <a:cubicBezTo>
                  <a:pt x="4131556" y="2548661"/>
                  <a:pt x="4129845" y="2542957"/>
                  <a:pt x="4129274" y="2540106"/>
                </a:cubicBezTo>
                <a:cubicBezTo>
                  <a:pt x="4129274" y="2536683"/>
                  <a:pt x="4129274" y="2536113"/>
                  <a:pt x="4129274" y="2535543"/>
                </a:cubicBezTo>
                <a:cubicBezTo>
                  <a:pt x="4133267" y="2525846"/>
                  <a:pt x="4130985" y="2515580"/>
                  <a:pt x="4131556" y="2505313"/>
                </a:cubicBezTo>
                <a:cubicBezTo>
                  <a:pt x="4131556" y="2504173"/>
                  <a:pt x="4131556" y="2503032"/>
                  <a:pt x="4132126" y="2501891"/>
                </a:cubicBezTo>
                <a:cubicBezTo>
                  <a:pt x="4132126" y="2499610"/>
                  <a:pt x="4134408" y="2496758"/>
                  <a:pt x="4136118" y="2496758"/>
                </a:cubicBezTo>
                <a:cubicBezTo>
                  <a:pt x="4137830" y="2496758"/>
                  <a:pt x="4139541" y="2496758"/>
                  <a:pt x="4140682" y="2497898"/>
                </a:cubicBezTo>
                <a:cubicBezTo>
                  <a:pt x="4143534" y="2499610"/>
                  <a:pt x="4145815" y="2501891"/>
                  <a:pt x="4148667" y="2504173"/>
                </a:cubicBezTo>
                <a:cubicBezTo>
                  <a:pt x="4152659" y="2507025"/>
                  <a:pt x="4156081" y="2508735"/>
                  <a:pt x="4161215" y="2507025"/>
                </a:cubicBezTo>
                <a:cubicBezTo>
                  <a:pt x="4166348" y="2505313"/>
                  <a:pt x="4172052" y="2504743"/>
                  <a:pt x="4177756" y="2503602"/>
                </a:cubicBezTo>
                <a:cubicBezTo>
                  <a:pt x="4180037" y="2504173"/>
                  <a:pt x="4182889" y="2506454"/>
                  <a:pt x="4182318" y="2509876"/>
                </a:cubicBezTo>
                <a:close/>
                <a:moveTo>
                  <a:pt x="1117157" y="1508879"/>
                </a:moveTo>
                <a:cubicBezTo>
                  <a:pt x="1110312" y="1508879"/>
                  <a:pt x="1106320" y="1508879"/>
                  <a:pt x="1102327" y="1508879"/>
                </a:cubicBezTo>
                <a:cubicBezTo>
                  <a:pt x="1099475" y="1508879"/>
                  <a:pt x="1098335" y="1506027"/>
                  <a:pt x="1100046" y="1503746"/>
                </a:cubicBezTo>
                <a:cubicBezTo>
                  <a:pt x="1100616" y="1502605"/>
                  <a:pt x="1101186" y="1502034"/>
                  <a:pt x="1101757" y="1500894"/>
                </a:cubicBezTo>
                <a:cubicBezTo>
                  <a:pt x="1102897" y="1498612"/>
                  <a:pt x="1102327" y="1497471"/>
                  <a:pt x="1100616" y="1496901"/>
                </a:cubicBezTo>
                <a:cubicBezTo>
                  <a:pt x="1100046" y="1496901"/>
                  <a:pt x="1099475" y="1496331"/>
                  <a:pt x="1098905" y="1496331"/>
                </a:cubicBezTo>
                <a:cubicBezTo>
                  <a:pt x="1092631" y="1495760"/>
                  <a:pt x="1088068" y="1492909"/>
                  <a:pt x="1085786" y="1487205"/>
                </a:cubicBezTo>
                <a:cubicBezTo>
                  <a:pt x="1084646" y="1484353"/>
                  <a:pt x="1082364" y="1482642"/>
                  <a:pt x="1079512" y="1482642"/>
                </a:cubicBezTo>
                <a:cubicBezTo>
                  <a:pt x="1073809" y="1482071"/>
                  <a:pt x="1068105" y="1480931"/>
                  <a:pt x="1062972" y="1478079"/>
                </a:cubicBezTo>
                <a:cubicBezTo>
                  <a:pt x="1060690" y="1476938"/>
                  <a:pt x="1057839" y="1476368"/>
                  <a:pt x="1054987" y="1475798"/>
                </a:cubicBezTo>
                <a:cubicBezTo>
                  <a:pt x="1050994" y="1474657"/>
                  <a:pt x="1047001" y="1474087"/>
                  <a:pt x="1043009" y="1473516"/>
                </a:cubicBezTo>
                <a:cubicBezTo>
                  <a:pt x="1040157" y="1472946"/>
                  <a:pt x="1037876" y="1471235"/>
                  <a:pt x="1036735" y="1468383"/>
                </a:cubicBezTo>
                <a:cubicBezTo>
                  <a:pt x="1035594" y="1466672"/>
                  <a:pt x="1032172" y="1465531"/>
                  <a:pt x="1031031" y="1466672"/>
                </a:cubicBezTo>
                <a:cubicBezTo>
                  <a:pt x="1023616" y="1471805"/>
                  <a:pt x="1013920" y="1472946"/>
                  <a:pt x="1006505" y="1477509"/>
                </a:cubicBezTo>
                <a:cubicBezTo>
                  <a:pt x="1004794" y="1478649"/>
                  <a:pt x="1001942" y="1478079"/>
                  <a:pt x="999661" y="1478079"/>
                </a:cubicBezTo>
                <a:cubicBezTo>
                  <a:pt x="999090" y="1478079"/>
                  <a:pt x="998520" y="1476938"/>
                  <a:pt x="998520" y="1476938"/>
                </a:cubicBezTo>
                <a:cubicBezTo>
                  <a:pt x="1003083" y="1471235"/>
                  <a:pt x="1006505" y="1464960"/>
                  <a:pt x="1013920" y="1461538"/>
                </a:cubicBezTo>
                <a:cubicBezTo>
                  <a:pt x="1021335" y="1458116"/>
                  <a:pt x="1029320" y="1457546"/>
                  <a:pt x="1037305" y="1455835"/>
                </a:cubicBezTo>
                <a:cubicBezTo>
                  <a:pt x="1039587" y="1455264"/>
                  <a:pt x="1043009" y="1456405"/>
                  <a:pt x="1045290" y="1457546"/>
                </a:cubicBezTo>
                <a:cubicBezTo>
                  <a:pt x="1049283" y="1459257"/>
                  <a:pt x="1053846" y="1460398"/>
                  <a:pt x="1058409" y="1460398"/>
                </a:cubicBezTo>
                <a:cubicBezTo>
                  <a:pt x="1064683" y="1460398"/>
                  <a:pt x="1070957" y="1461538"/>
                  <a:pt x="1075520" y="1466672"/>
                </a:cubicBezTo>
                <a:cubicBezTo>
                  <a:pt x="1077231" y="1468383"/>
                  <a:pt x="1079512" y="1468953"/>
                  <a:pt x="1081224" y="1469524"/>
                </a:cubicBezTo>
                <a:cubicBezTo>
                  <a:pt x="1085786" y="1470664"/>
                  <a:pt x="1089779" y="1472946"/>
                  <a:pt x="1093201" y="1475227"/>
                </a:cubicBezTo>
                <a:cubicBezTo>
                  <a:pt x="1096624" y="1477509"/>
                  <a:pt x="1100046" y="1478649"/>
                  <a:pt x="1104038" y="1480360"/>
                </a:cubicBezTo>
                <a:cubicBezTo>
                  <a:pt x="1116016" y="1484353"/>
                  <a:pt x="1126853" y="1490627"/>
                  <a:pt x="1138260" y="1495760"/>
                </a:cubicBezTo>
                <a:cubicBezTo>
                  <a:pt x="1139971" y="1496901"/>
                  <a:pt x="1141682" y="1498612"/>
                  <a:pt x="1143394" y="1500323"/>
                </a:cubicBezTo>
                <a:cubicBezTo>
                  <a:pt x="1145105" y="1502034"/>
                  <a:pt x="1144534" y="1505457"/>
                  <a:pt x="1142253" y="1506027"/>
                </a:cubicBezTo>
                <a:cubicBezTo>
                  <a:pt x="1133127" y="1507168"/>
                  <a:pt x="1124571" y="1511731"/>
                  <a:pt x="1117157" y="1508879"/>
                </a:cubicBezTo>
                <a:close/>
                <a:moveTo>
                  <a:pt x="3092344" y="128586"/>
                </a:moveTo>
                <a:cubicBezTo>
                  <a:pt x="3088922" y="122883"/>
                  <a:pt x="3091203" y="117750"/>
                  <a:pt x="3094055" y="112616"/>
                </a:cubicBezTo>
                <a:cubicBezTo>
                  <a:pt x="3094625" y="112046"/>
                  <a:pt x="3095766" y="110905"/>
                  <a:pt x="3096907" y="111475"/>
                </a:cubicBezTo>
                <a:cubicBezTo>
                  <a:pt x="3099188" y="112046"/>
                  <a:pt x="3102040" y="112046"/>
                  <a:pt x="3103181" y="113186"/>
                </a:cubicBezTo>
                <a:cubicBezTo>
                  <a:pt x="3107744" y="117179"/>
                  <a:pt x="3113447" y="117750"/>
                  <a:pt x="3118581" y="120031"/>
                </a:cubicBezTo>
                <a:cubicBezTo>
                  <a:pt x="3123714" y="122312"/>
                  <a:pt x="3128277" y="125735"/>
                  <a:pt x="3133981" y="126875"/>
                </a:cubicBezTo>
                <a:cubicBezTo>
                  <a:pt x="3137973" y="128016"/>
                  <a:pt x="3140825" y="130868"/>
                  <a:pt x="3142536" y="134290"/>
                </a:cubicBezTo>
                <a:cubicBezTo>
                  <a:pt x="3143677" y="137142"/>
                  <a:pt x="3145388" y="139424"/>
                  <a:pt x="3146529" y="141705"/>
                </a:cubicBezTo>
                <a:cubicBezTo>
                  <a:pt x="3147099" y="142846"/>
                  <a:pt x="3147099" y="145127"/>
                  <a:pt x="3145958" y="146838"/>
                </a:cubicBezTo>
                <a:cubicBezTo>
                  <a:pt x="3144818" y="149120"/>
                  <a:pt x="3143107" y="151972"/>
                  <a:pt x="3141396" y="153683"/>
                </a:cubicBezTo>
                <a:cubicBezTo>
                  <a:pt x="3138544" y="156535"/>
                  <a:pt x="3135692" y="159386"/>
                  <a:pt x="3132269" y="161098"/>
                </a:cubicBezTo>
                <a:cubicBezTo>
                  <a:pt x="3120292" y="169083"/>
                  <a:pt x="3120292" y="168512"/>
                  <a:pt x="3113447" y="177638"/>
                </a:cubicBezTo>
                <a:cubicBezTo>
                  <a:pt x="3112877" y="178209"/>
                  <a:pt x="3111736" y="179349"/>
                  <a:pt x="3110596" y="179349"/>
                </a:cubicBezTo>
                <a:cubicBezTo>
                  <a:pt x="3109455" y="179349"/>
                  <a:pt x="3108314" y="179349"/>
                  <a:pt x="3107744" y="178779"/>
                </a:cubicBezTo>
                <a:cubicBezTo>
                  <a:pt x="3103751" y="175927"/>
                  <a:pt x="3102611" y="171364"/>
                  <a:pt x="3100899" y="166801"/>
                </a:cubicBezTo>
                <a:cubicBezTo>
                  <a:pt x="3099188" y="160527"/>
                  <a:pt x="3098047" y="154824"/>
                  <a:pt x="3096336" y="148549"/>
                </a:cubicBezTo>
                <a:cubicBezTo>
                  <a:pt x="3095766" y="146838"/>
                  <a:pt x="3096336" y="145127"/>
                  <a:pt x="3096907" y="141135"/>
                </a:cubicBezTo>
                <a:cubicBezTo>
                  <a:pt x="3096907" y="141705"/>
                  <a:pt x="3096907" y="139994"/>
                  <a:pt x="3096336" y="138283"/>
                </a:cubicBezTo>
                <a:cubicBezTo>
                  <a:pt x="3095766" y="136001"/>
                  <a:pt x="3094625" y="132009"/>
                  <a:pt x="3092344" y="128586"/>
                </a:cubicBezTo>
                <a:close/>
                <a:moveTo>
                  <a:pt x="3957023" y="1652612"/>
                </a:moveTo>
                <a:cubicBezTo>
                  <a:pt x="3958164" y="1656605"/>
                  <a:pt x="3961016" y="1659456"/>
                  <a:pt x="3963867" y="1662308"/>
                </a:cubicBezTo>
                <a:cubicBezTo>
                  <a:pt x="3966719" y="1664589"/>
                  <a:pt x="3967289" y="1668012"/>
                  <a:pt x="3967860" y="1671434"/>
                </a:cubicBezTo>
                <a:cubicBezTo>
                  <a:pt x="3969001" y="1677138"/>
                  <a:pt x="3970141" y="1682271"/>
                  <a:pt x="3971853" y="1687975"/>
                </a:cubicBezTo>
                <a:cubicBezTo>
                  <a:pt x="3973563" y="1693108"/>
                  <a:pt x="3972423" y="1696530"/>
                  <a:pt x="3968430" y="1699952"/>
                </a:cubicBezTo>
                <a:cubicBezTo>
                  <a:pt x="3966149" y="1702234"/>
                  <a:pt x="3966149" y="1702234"/>
                  <a:pt x="3963867" y="1698812"/>
                </a:cubicBezTo>
                <a:cubicBezTo>
                  <a:pt x="3963297" y="1697671"/>
                  <a:pt x="3962156" y="1696530"/>
                  <a:pt x="3961586" y="1696530"/>
                </a:cubicBezTo>
                <a:cubicBezTo>
                  <a:pt x="3961016" y="1696530"/>
                  <a:pt x="3959304" y="1697101"/>
                  <a:pt x="3958734" y="1698241"/>
                </a:cubicBezTo>
                <a:cubicBezTo>
                  <a:pt x="3957023" y="1701663"/>
                  <a:pt x="3959874" y="1704515"/>
                  <a:pt x="3960445" y="1707938"/>
                </a:cubicBezTo>
                <a:cubicBezTo>
                  <a:pt x="3961016" y="1710219"/>
                  <a:pt x="3960445" y="1712501"/>
                  <a:pt x="3958734" y="1714212"/>
                </a:cubicBezTo>
                <a:cubicBezTo>
                  <a:pt x="3957593" y="1715352"/>
                  <a:pt x="3955882" y="1716493"/>
                  <a:pt x="3954171" y="1716493"/>
                </a:cubicBezTo>
                <a:cubicBezTo>
                  <a:pt x="3951319" y="1716493"/>
                  <a:pt x="3948467" y="1715352"/>
                  <a:pt x="3945615" y="1714782"/>
                </a:cubicBezTo>
                <a:cubicBezTo>
                  <a:pt x="3938201" y="1712501"/>
                  <a:pt x="3934208" y="1707938"/>
                  <a:pt x="3933638" y="1699952"/>
                </a:cubicBezTo>
                <a:cubicBezTo>
                  <a:pt x="3933638" y="1697671"/>
                  <a:pt x="3933638" y="1695390"/>
                  <a:pt x="3933638" y="1693108"/>
                </a:cubicBezTo>
                <a:cubicBezTo>
                  <a:pt x="3933638" y="1691967"/>
                  <a:pt x="3929645" y="1688545"/>
                  <a:pt x="3928504" y="1689116"/>
                </a:cubicBezTo>
                <a:cubicBezTo>
                  <a:pt x="3923371" y="1690827"/>
                  <a:pt x="3918808" y="1690827"/>
                  <a:pt x="3913675" y="1690256"/>
                </a:cubicBezTo>
                <a:cubicBezTo>
                  <a:pt x="3911964" y="1691967"/>
                  <a:pt x="3910253" y="1693678"/>
                  <a:pt x="3908541" y="1694819"/>
                </a:cubicBezTo>
                <a:cubicBezTo>
                  <a:pt x="3907971" y="1695390"/>
                  <a:pt x="3906260" y="1695960"/>
                  <a:pt x="3905689" y="1695390"/>
                </a:cubicBezTo>
                <a:cubicBezTo>
                  <a:pt x="3905119" y="1694819"/>
                  <a:pt x="3904549" y="1693678"/>
                  <a:pt x="3904549" y="1692538"/>
                </a:cubicBezTo>
                <a:cubicBezTo>
                  <a:pt x="3904549" y="1691967"/>
                  <a:pt x="3904549" y="1691397"/>
                  <a:pt x="3904549" y="1691397"/>
                </a:cubicBezTo>
                <a:cubicBezTo>
                  <a:pt x="3904549" y="1686264"/>
                  <a:pt x="3906260" y="1682841"/>
                  <a:pt x="3910253" y="1681130"/>
                </a:cubicBezTo>
                <a:cubicBezTo>
                  <a:pt x="3913675" y="1679419"/>
                  <a:pt x="3917097" y="1677708"/>
                  <a:pt x="3919949" y="1674286"/>
                </a:cubicBezTo>
                <a:cubicBezTo>
                  <a:pt x="3925082" y="1668582"/>
                  <a:pt x="3927364" y="1670864"/>
                  <a:pt x="3931356" y="1674856"/>
                </a:cubicBezTo>
                <a:cubicBezTo>
                  <a:pt x="3932497" y="1675997"/>
                  <a:pt x="3933638" y="1677708"/>
                  <a:pt x="3935349" y="1675997"/>
                </a:cubicBezTo>
                <a:cubicBezTo>
                  <a:pt x="3936489" y="1674856"/>
                  <a:pt x="3938201" y="1673716"/>
                  <a:pt x="3939341" y="1672575"/>
                </a:cubicBezTo>
                <a:cubicBezTo>
                  <a:pt x="3940482" y="1671434"/>
                  <a:pt x="3941623" y="1669723"/>
                  <a:pt x="3942763" y="1668582"/>
                </a:cubicBezTo>
                <a:cubicBezTo>
                  <a:pt x="3945045" y="1666301"/>
                  <a:pt x="3948467" y="1664589"/>
                  <a:pt x="3950178" y="1661738"/>
                </a:cubicBezTo>
                <a:cubicBezTo>
                  <a:pt x="3951890" y="1658886"/>
                  <a:pt x="3952460" y="1655464"/>
                  <a:pt x="3953030" y="1652042"/>
                </a:cubicBezTo>
                <a:cubicBezTo>
                  <a:pt x="3953030" y="1651471"/>
                  <a:pt x="3953030" y="1650901"/>
                  <a:pt x="3953600" y="1650330"/>
                </a:cubicBezTo>
                <a:cubicBezTo>
                  <a:pt x="3955882" y="1650330"/>
                  <a:pt x="3957023" y="1650901"/>
                  <a:pt x="3957023" y="1652612"/>
                </a:cubicBezTo>
                <a:close/>
                <a:moveTo>
                  <a:pt x="1142823" y="1529983"/>
                </a:moveTo>
                <a:cubicBezTo>
                  <a:pt x="1142823" y="1529412"/>
                  <a:pt x="1143394" y="1527131"/>
                  <a:pt x="1143964" y="1527131"/>
                </a:cubicBezTo>
                <a:cubicBezTo>
                  <a:pt x="1148527" y="1526560"/>
                  <a:pt x="1153090" y="1525990"/>
                  <a:pt x="1157082" y="1525420"/>
                </a:cubicBezTo>
                <a:cubicBezTo>
                  <a:pt x="1158794" y="1524849"/>
                  <a:pt x="1159934" y="1522568"/>
                  <a:pt x="1162786" y="1523709"/>
                </a:cubicBezTo>
                <a:cubicBezTo>
                  <a:pt x="1165638" y="1524849"/>
                  <a:pt x="1166209" y="1524279"/>
                  <a:pt x="1165638" y="1522568"/>
                </a:cubicBezTo>
                <a:cubicBezTo>
                  <a:pt x="1164497" y="1518575"/>
                  <a:pt x="1165068" y="1514583"/>
                  <a:pt x="1161075" y="1512301"/>
                </a:cubicBezTo>
                <a:cubicBezTo>
                  <a:pt x="1159364" y="1511160"/>
                  <a:pt x="1159364" y="1509449"/>
                  <a:pt x="1160505" y="1507738"/>
                </a:cubicBezTo>
                <a:cubicBezTo>
                  <a:pt x="1162786" y="1504886"/>
                  <a:pt x="1165638" y="1503175"/>
                  <a:pt x="1167349" y="1504316"/>
                </a:cubicBezTo>
                <a:cubicBezTo>
                  <a:pt x="1168490" y="1504886"/>
                  <a:pt x="1169060" y="1505457"/>
                  <a:pt x="1170201" y="1506027"/>
                </a:cubicBezTo>
                <a:cubicBezTo>
                  <a:pt x="1172483" y="1507738"/>
                  <a:pt x="1175334" y="1508879"/>
                  <a:pt x="1178186" y="1507738"/>
                </a:cubicBezTo>
                <a:cubicBezTo>
                  <a:pt x="1186172" y="1504886"/>
                  <a:pt x="1193586" y="1506598"/>
                  <a:pt x="1201571" y="1508309"/>
                </a:cubicBezTo>
                <a:cubicBezTo>
                  <a:pt x="1203853" y="1508879"/>
                  <a:pt x="1206134" y="1509449"/>
                  <a:pt x="1207845" y="1511160"/>
                </a:cubicBezTo>
                <a:cubicBezTo>
                  <a:pt x="1213549" y="1515723"/>
                  <a:pt x="1219253" y="1520286"/>
                  <a:pt x="1225527" y="1524279"/>
                </a:cubicBezTo>
                <a:cubicBezTo>
                  <a:pt x="1226097" y="1524849"/>
                  <a:pt x="1227238" y="1526560"/>
                  <a:pt x="1226668" y="1527131"/>
                </a:cubicBezTo>
                <a:cubicBezTo>
                  <a:pt x="1226097" y="1528842"/>
                  <a:pt x="1224957" y="1529983"/>
                  <a:pt x="1223245" y="1531123"/>
                </a:cubicBezTo>
                <a:cubicBezTo>
                  <a:pt x="1222675" y="1531694"/>
                  <a:pt x="1220964" y="1531694"/>
                  <a:pt x="1219823" y="1531694"/>
                </a:cubicBezTo>
                <a:cubicBezTo>
                  <a:pt x="1212979" y="1529983"/>
                  <a:pt x="1206705" y="1529412"/>
                  <a:pt x="1199860" y="1532834"/>
                </a:cubicBezTo>
                <a:cubicBezTo>
                  <a:pt x="1198719" y="1533405"/>
                  <a:pt x="1196438" y="1533405"/>
                  <a:pt x="1194727" y="1533405"/>
                </a:cubicBezTo>
                <a:cubicBezTo>
                  <a:pt x="1189594" y="1532834"/>
                  <a:pt x="1186172" y="1534545"/>
                  <a:pt x="1183320" y="1539108"/>
                </a:cubicBezTo>
                <a:cubicBezTo>
                  <a:pt x="1182749" y="1540249"/>
                  <a:pt x="1181608" y="1540820"/>
                  <a:pt x="1181038" y="1541390"/>
                </a:cubicBezTo>
                <a:cubicBezTo>
                  <a:pt x="1179897" y="1541960"/>
                  <a:pt x="1178756" y="1541960"/>
                  <a:pt x="1178186" y="1541390"/>
                </a:cubicBezTo>
                <a:cubicBezTo>
                  <a:pt x="1175334" y="1539679"/>
                  <a:pt x="1173623" y="1535686"/>
                  <a:pt x="1170201" y="1535116"/>
                </a:cubicBezTo>
                <a:cubicBezTo>
                  <a:pt x="1166209" y="1534545"/>
                  <a:pt x="1162216" y="1533975"/>
                  <a:pt x="1158223" y="1533975"/>
                </a:cubicBezTo>
                <a:cubicBezTo>
                  <a:pt x="1154801" y="1533975"/>
                  <a:pt x="1151379" y="1534545"/>
                  <a:pt x="1147957" y="1534545"/>
                </a:cubicBezTo>
                <a:cubicBezTo>
                  <a:pt x="1146816" y="1534545"/>
                  <a:pt x="1143964" y="1532834"/>
                  <a:pt x="1142823" y="1529983"/>
                </a:cubicBezTo>
                <a:close/>
                <a:moveTo>
                  <a:pt x="1327623" y="386963"/>
                </a:moveTo>
                <a:cubicBezTo>
                  <a:pt x="1328764" y="384682"/>
                  <a:pt x="1330475" y="382401"/>
                  <a:pt x="1331616" y="380119"/>
                </a:cubicBezTo>
                <a:cubicBezTo>
                  <a:pt x="1332756" y="377838"/>
                  <a:pt x="1335608" y="376697"/>
                  <a:pt x="1337319" y="377838"/>
                </a:cubicBezTo>
                <a:cubicBezTo>
                  <a:pt x="1342452" y="381260"/>
                  <a:pt x="1348727" y="382971"/>
                  <a:pt x="1355001" y="384112"/>
                </a:cubicBezTo>
                <a:cubicBezTo>
                  <a:pt x="1361845" y="385252"/>
                  <a:pt x="1365838" y="389815"/>
                  <a:pt x="1367549" y="396660"/>
                </a:cubicBezTo>
                <a:cubicBezTo>
                  <a:pt x="1369260" y="402934"/>
                  <a:pt x="1369830" y="409208"/>
                  <a:pt x="1370401" y="415482"/>
                </a:cubicBezTo>
                <a:cubicBezTo>
                  <a:pt x="1370401" y="416623"/>
                  <a:pt x="1368119" y="418904"/>
                  <a:pt x="1366978" y="418904"/>
                </a:cubicBezTo>
                <a:cubicBezTo>
                  <a:pt x="1362986" y="418904"/>
                  <a:pt x="1358993" y="418334"/>
                  <a:pt x="1355001" y="417763"/>
                </a:cubicBezTo>
                <a:cubicBezTo>
                  <a:pt x="1353289" y="415482"/>
                  <a:pt x="1351008" y="414912"/>
                  <a:pt x="1348156" y="414912"/>
                </a:cubicBezTo>
                <a:cubicBezTo>
                  <a:pt x="1344734" y="414912"/>
                  <a:pt x="1341312" y="416052"/>
                  <a:pt x="1338460" y="416623"/>
                </a:cubicBezTo>
                <a:cubicBezTo>
                  <a:pt x="1332756" y="417193"/>
                  <a:pt x="1325912" y="410919"/>
                  <a:pt x="1327623" y="404645"/>
                </a:cubicBezTo>
                <a:cubicBezTo>
                  <a:pt x="1328764" y="400652"/>
                  <a:pt x="1329334" y="397230"/>
                  <a:pt x="1327623" y="393238"/>
                </a:cubicBezTo>
                <a:cubicBezTo>
                  <a:pt x="1326482" y="391527"/>
                  <a:pt x="1327623" y="389245"/>
                  <a:pt x="1327623" y="386963"/>
                </a:cubicBezTo>
                <a:close/>
                <a:moveTo>
                  <a:pt x="1327623" y="387534"/>
                </a:moveTo>
                <a:cubicBezTo>
                  <a:pt x="1327623" y="387534"/>
                  <a:pt x="1327623" y="387534"/>
                  <a:pt x="1327623" y="387534"/>
                </a:cubicBezTo>
                <a:cubicBezTo>
                  <a:pt x="1327623" y="387534"/>
                  <a:pt x="1327623" y="386963"/>
                  <a:pt x="1327623" y="387534"/>
                </a:cubicBezTo>
                <a:cubicBezTo>
                  <a:pt x="1327623" y="386963"/>
                  <a:pt x="1327623" y="386963"/>
                  <a:pt x="1327623" y="387534"/>
                </a:cubicBezTo>
                <a:cubicBezTo>
                  <a:pt x="1327623" y="387534"/>
                  <a:pt x="1327623" y="387534"/>
                  <a:pt x="1327623" y="387534"/>
                </a:cubicBezTo>
                <a:close/>
                <a:moveTo>
                  <a:pt x="3336462" y="1689686"/>
                </a:moveTo>
                <a:cubicBezTo>
                  <a:pt x="3341024" y="1701663"/>
                  <a:pt x="3332469" y="1713641"/>
                  <a:pt x="3320491" y="1714212"/>
                </a:cubicBezTo>
                <a:cubicBezTo>
                  <a:pt x="3316499" y="1714782"/>
                  <a:pt x="3312506" y="1712501"/>
                  <a:pt x="3310795" y="1709079"/>
                </a:cubicBezTo>
                <a:cubicBezTo>
                  <a:pt x="3307373" y="1701093"/>
                  <a:pt x="3305662" y="1693108"/>
                  <a:pt x="3306232" y="1682841"/>
                </a:cubicBezTo>
                <a:cubicBezTo>
                  <a:pt x="3307943" y="1677138"/>
                  <a:pt x="3306232" y="1669723"/>
                  <a:pt x="3310795" y="1662878"/>
                </a:cubicBezTo>
                <a:cubicBezTo>
                  <a:pt x="3311365" y="1661738"/>
                  <a:pt x="3310225" y="1660027"/>
                  <a:pt x="3309654" y="1658316"/>
                </a:cubicBezTo>
                <a:cubicBezTo>
                  <a:pt x="3309654" y="1657175"/>
                  <a:pt x="3310795" y="1656605"/>
                  <a:pt x="3311936" y="1656605"/>
                </a:cubicBezTo>
                <a:cubicBezTo>
                  <a:pt x="3313647" y="1657175"/>
                  <a:pt x="3315358" y="1657175"/>
                  <a:pt x="3316499" y="1658316"/>
                </a:cubicBezTo>
                <a:cubicBezTo>
                  <a:pt x="3325054" y="1667441"/>
                  <a:pt x="3331899" y="1677708"/>
                  <a:pt x="3336462" y="1689686"/>
                </a:cubicBezTo>
                <a:close/>
                <a:moveTo>
                  <a:pt x="1251193" y="176498"/>
                </a:moveTo>
                <a:cubicBezTo>
                  <a:pt x="1252334" y="173646"/>
                  <a:pt x="1254045" y="170794"/>
                  <a:pt x="1254045" y="167371"/>
                </a:cubicBezTo>
                <a:cubicBezTo>
                  <a:pt x="1253475" y="158246"/>
                  <a:pt x="1258608" y="151401"/>
                  <a:pt x="1264882" y="145127"/>
                </a:cubicBezTo>
                <a:cubicBezTo>
                  <a:pt x="1266593" y="143416"/>
                  <a:pt x="1271156" y="143986"/>
                  <a:pt x="1272297" y="146268"/>
                </a:cubicBezTo>
                <a:cubicBezTo>
                  <a:pt x="1273438" y="147979"/>
                  <a:pt x="1274579" y="149120"/>
                  <a:pt x="1275149" y="150831"/>
                </a:cubicBezTo>
                <a:cubicBezTo>
                  <a:pt x="1277431" y="155964"/>
                  <a:pt x="1279712" y="161098"/>
                  <a:pt x="1283134" y="165660"/>
                </a:cubicBezTo>
                <a:cubicBezTo>
                  <a:pt x="1286556" y="169653"/>
                  <a:pt x="1285986" y="174216"/>
                  <a:pt x="1283134" y="178209"/>
                </a:cubicBezTo>
                <a:lnTo>
                  <a:pt x="1283704" y="177638"/>
                </a:lnTo>
                <a:cubicBezTo>
                  <a:pt x="1283704" y="177638"/>
                  <a:pt x="1283704" y="178209"/>
                  <a:pt x="1283704" y="178209"/>
                </a:cubicBezTo>
                <a:cubicBezTo>
                  <a:pt x="1283704" y="178209"/>
                  <a:pt x="1283704" y="178209"/>
                  <a:pt x="1283134" y="177638"/>
                </a:cubicBezTo>
                <a:cubicBezTo>
                  <a:pt x="1280853" y="179920"/>
                  <a:pt x="1280853" y="183912"/>
                  <a:pt x="1279142" y="186194"/>
                </a:cubicBezTo>
                <a:cubicBezTo>
                  <a:pt x="1278001" y="187334"/>
                  <a:pt x="1276860" y="189046"/>
                  <a:pt x="1275149" y="189046"/>
                </a:cubicBezTo>
                <a:cubicBezTo>
                  <a:pt x="1268875" y="190186"/>
                  <a:pt x="1262601" y="190186"/>
                  <a:pt x="1256897" y="188475"/>
                </a:cubicBezTo>
                <a:cubicBezTo>
                  <a:pt x="1254616" y="187905"/>
                  <a:pt x="1252904" y="186764"/>
                  <a:pt x="1252334" y="183912"/>
                </a:cubicBezTo>
                <a:cubicBezTo>
                  <a:pt x="1251764" y="182201"/>
                  <a:pt x="1250623" y="178779"/>
                  <a:pt x="1251193" y="176498"/>
                </a:cubicBezTo>
                <a:close/>
                <a:moveTo>
                  <a:pt x="2592701" y="178209"/>
                </a:moveTo>
                <a:cubicBezTo>
                  <a:pt x="2592701" y="178209"/>
                  <a:pt x="2592701" y="178209"/>
                  <a:pt x="2592701" y="178209"/>
                </a:cubicBezTo>
                <a:cubicBezTo>
                  <a:pt x="2592701" y="178209"/>
                  <a:pt x="2592701" y="178209"/>
                  <a:pt x="2592701" y="178209"/>
                </a:cubicBezTo>
                <a:lnTo>
                  <a:pt x="2592701" y="178209"/>
                </a:lnTo>
                <a:cubicBezTo>
                  <a:pt x="2596693" y="176498"/>
                  <a:pt x="2598404" y="173646"/>
                  <a:pt x="2598975" y="169083"/>
                </a:cubicBezTo>
                <a:cubicBezTo>
                  <a:pt x="2598975" y="163379"/>
                  <a:pt x="2600686" y="162238"/>
                  <a:pt x="2605819" y="161098"/>
                </a:cubicBezTo>
                <a:cubicBezTo>
                  <a:pt x="2606960" y="161098"/>
                  <a:pt x="2608101" y="161098"/>
                  <a:pt x="2608671" y="161668"/>
                </a:cubicBezTo>
                <a:cubicBezTo>
                  <a:pt x="2611523" y="164520"/>
                  <a:pt x="2613804" y="167942"/>
                  <a:pt x="2616086" y="170794"/>
                </a:cubicBezTo>
                <a:cubicBezTo>
                  <a:pt x="2617797" y="173075"/>
                  <a:pt x="2617797" y="176498"/>
                  <a:pt x="2615516" y="178779"/>
                </a:cubicBezTo>
                <a:cubicBezTo>
                  <a:pt x="2611523" y="182201"/>
                  <a:pt x="2610953" y="187905"/>
                  <a:pt x="2606390" y="190757"/>
                </a:cubicBezTo>
                <a:cubicBezTo>
                  <a:pt x="2604678" y="191898"/>
                  <a:pt x="2604108" y="194749"/>
                  <a:pt x="2603538" y="197031"/>
                </a:cubicBezTo>
                <a:cubicBezTo>
                  <a:pt x="2603538" y="199883"/>
                  <a:pt x="2601827" y="202164"/>
                  <a:pt x="2600115" y="204445"/>
                </a:cubicBezTo>
                <a:cubicBezTo>
                  <a:pt x="2598404" y="206157"/>
                  <a:pt x="2596693" y="207868"/>
                  <a:pt x="2594412" y="207297"/>
                </a:cubicBezTo>
                <a:cubicBezTo>
                  <a:pt x="2592701" y="207297"/>
                  <a:pt x="2590990" y="206727"/>
                  <a:pt x="2589279" y="206157"/>
                </a:cubicBezTo>
                <a:cubicBezTo>
                  <a:pt x="2584715" y="205016"/>
                  <a:pt x="2582434" y="202734"/>
                  <a:pt x="2582434" y="198171"/>
                </a:cubicBezTo>
                <a:cubicBezTo>
                  <a:pt x="2582434" y="196460"/>
                  <a:pt x="2583004" y="194749"/>
                  <a:pt x="2583004" y="193038"/>
                </a:cubicBezTo>
                <a:cubicBezTo>
                  <a:pt x="2583575" y="189616"/>
                  <a:pt x="2583575" y="189046"/>
                  <a:pt x="2579012" y="188475"/>
                </a:cubicBezTo>
                <a:cubicBezTo>
                  <a:pt x="2579582" y="184482"/>
                  <a:pt x="2580153" y="181060"/>
                  <a:pt x="2585286" y="181060"/>
                </a:cubicBezTo>
                <a:cubicBezTo>
                  <a:pt x="2588138" y="181060"/>
                  <a:pt x="2590419" y="179920"/>
                  <a:pt x="2592701" y="178209"/>
                </a:cubicBezTo>
                <a:close/>
                <a:moveTo>
                  <a:pt x="3881164" y="1417620"/>
                </a:moveTo>
                <a:cubicBezTo>
                  <a:pt x="3880594" y="1423324"/>
                  <a:pt x="3879453" y="1429027"/>
                  <a:pt x="3878882" y="1434731"/>
                </a:cubicBezTo>
                <a:cubicBezTo>
                  <a:pt x="3878312" y="1442146"/>
                  <a:pt x="3877742" y="1449561"/>
                  <a:pt x="3873749" y="1455835"/>
                </a:cubicBezTo>
                <a:cubicBezTo>
                  <a:pt x="3872608" y="1458116"/>
                  <a:pt x="3872608" y="1461538"/>
                  <a:pt x="3871467" y="1463820"/>
                </a:cubicBezTo>
                <a:cubicBezTo>
                  <a:pt x="3870897" y="1465531"/>
                  <a:pt x="3869757" y="1465531"/>
                  <a:pt x="3868615" y="1464960"/>
                </a:cubicBezTo>
                <a:cubicBezTo>
                  <a:pt x="3866905" y="1463249"/>
                  <a:pt x="3865764" y="1461538"/>
                  <a:pt x="3864053" y="1459827"/>
                </a:cubicBezTo>
                <a:cubicBezTo>
                  <a:pt x="3857208" y="1454694"/>
                  <a:pt x="3856068" y="1447849"/>
                  <a:pt x="3856068" y="1439864"/>
                </a:cubicBezTo>
                <a:cubicBezTo>
                  <a:pt x="3856068" y="1435301"/>
                  <a:pt x="3856638" y="1431309"/>
                  <a:pt x="3858919" y="1426746"/>
                </a:cubicBezTo>
                <a:cubicBezTo>
                  <a:pt x="3860631" y="1423324"/>
                  <a:pt x="3861771" y="1419331"/>
                  <a:pt x="3864053" y="1415909"/>
                </a:cubicBezTo>
                <a:cubicBezTo>
                  <a:pt x="3865764" y="1413057"/>
                  <a:pt x="3868615" y="1410775"/>
                  <a:pt x="3870897" y="1408494"/>
                </a:cubicBezTo>
                <a:cubicBezTo>
                  <a:pt x="3871467" y="1407924"/>
                  <a:pt x="3873179" y="1407924"/>
                  <a:pt x="3874319" y="1407924"/>
                </a:cubicBezTo>
                <a:cubicBezTo>
                  <a:pt x="3878882" y="1409635"/>
                  <a:pt x="3881734" y="1413627"/>
                  <a:pt x="3881164" y="1417620"/>
                </a:cubicBezTo>
                <a:close/>
                <a:moveTo>
                  <a:pt x="2644604" y="155394"/>
                </a:moveTo>
                <a:cubicBezTo>
                  <a:pt x="2645175" y="155964"/>
                  <a:pt x="2646316" y="156535"/>
                  <a:pt x="2646886" y="157105"/>
                </a:cubicBezTo>
                <a:cubicBezTo>
                  <a:pt x="2646886" y="157105"/>
                  <a:pt x="2647456" y="157105"/>
                  <a:pt x="2647456" y="157105"/>
                </a:cubicBezTo>
                <a:lnTo>
                  <a:pt x="2648027" y="157675"/>
                </a:lnTo>
                <a:lnTo>
                  <a:pt x="2647456" y="157105"/>
                </a:lnTo>
                <a:cubicBezTo>
                  <a:pt x="2647456" y="157105"/>
                  <a:pt x="2647456" y="157105"/>
                  <a:pt x="2647456" y="157105"/>
                </a:cubicBezTo>
                <a:cubicBezTo>
                  <a:pt x="2645745" y="157675"/>
                  <a:pt x="2643464" y="158246"/>
                  <a:pt x="2641752" y="159386"/>
                </a:cubicBezTo>
                <a:cubicBezTo>
                  <a:pt x="2640612" y="159957"/>
                  <a:pt x="2640041" y="161098"/>
                  <a:pt x="2640041" y="162238"/>
                </a:cubicBezTo>
                <a:cubicBezTo>
                  <a:pt x="2640041" y="162809"/>
                  <a:pt x="2640612" y="164520"/>
                  <a:pt x="2641752" y="165090"/>
                </a:cubicBezTo>
                <a:cubicBezTo>
                  <a:pt x="2646316" y="167942"/>
                  <a:pt x="2652019" y="166231"/>
                  <a:pt x="2656012" y="169653"/>
                </a:cubicBezTo>
                <a:cubicBezTo>
                  <a:pt x="2657152" y="170223"/>
                  <a:pt x="2659434" y="169653"/>
                  <a:pt x="2661145" y="169083"/>
                </a:cubicBezTo>
                <a:cubicBezTo>
                  <a:pt x="2662286" y="169083"/>
                  <a:pt x="2663997" y="168512"/>
                  <a:pt x="2663997" y="167371"/>
                </a:cubicBezTo>
                <a:cubicBezTo>
                  <a:pt x="2665138" y="161668"/>
                  <a:pt x="2669701" y="159386"/>
                  <a:pt x="2673693" y="155964"/>
                </a:cubicBezTo>
                <a:cubicBezTo>
                  <a:pt x="2675974" y="154253"/>
                  <a:pt x="2675974" y="151972"/>
                  <a:pt x="2673693" y="148549"/>
                </a:cubicBezTo>
                <a:cubicBezTo>
                  <a:pt x="2673123" y="147979"/>
                  <a:pt x="2672552" y="147979"/>
                  <a:pt x="2672552" y="147409"/>
                </a:cubicBezTo>
                <a:lnTo>
                  <a:pt x="2673123" y="146838"/>
                </a:lnTo>
                <a:cubicBezTo>
                  <a:pt x="2673123" y="146838"/>
                  <a:pt x="2672552" y="146838"/>
                  <a:pt x="2672552" y="146838"/>
                </a:cubicBezTo>
                <a:cubicBezTo>
                  <a:pt x="2672552" y="146838"/>
                  <a:pt x="2672552" y="146838"/>
                  <a:pt x="2672552" y="147409"/>
                </a:cubicBezTo>
                <a:cubicBezTo>
                  <a:pt x="2671412" y="147979"/>
                  <a:pt x="2670271" y="147979"/>
                  <a:pt x="2669130" y="147409"/>
                </a:cubicBezTo>
                <a:cubicBezTo>
                  <a:pt x="2669130" y="147409"/>
                  <a:pt x="2669130" y="147409"/>
                  <a:pt x="2669130" y="147409"/>
                </a:cubicBezTo>
                <a:cubicBezTo>
                  <a:pt x="2669130" y="147409"/>
                  <a:pt x="2669130" y="147409"/>
                  <a:pt x="2668560" y="147409"/>
                </a:cubicBezTo>
                <a:lnTo>
                  <a:pt x="2669130" y="147979"/>
                </a:lnTo>
                <a:cubicBezTo>
                  <a:pt x="2666849" y="146838"/>
                  <a:pt x="2665138" y="146268"/>
                  <a:pt x="2662856" y="145127"/>
                </a:cubicBezTo>
                <a:cubicBezTo>
                  <a:pt x="2661715" y="144557"/>
                  <a:pt x="2661145" y="143416"/>
                  <a:pt x="2661145" y="142275"/>
                </a:cubicBezTo>
                <a:cubicBezTo>
                  <a:pt x="2662856" y="135431"/>
                  <a:pt x="2657152" y="129157"/>
                  <a:pt x="2660004" y="122312"/>
                </a:cubicBezTo>
                <a:cubicBezTo>
                  <a:pt x="2660004" y="121742"/>
                  <a:pt x="2658863" y="120031"/>
                  <a:pt x="2658293" y="119461"/>
                </a:cubicBezTo>
                <a:cubicBezTo>
                  <a:pt x="2653730" y="116609"/>
                  <a:pt x="2648597" y="118320"/>
                  <a:pt x="2648027" y="124024"/>
                </a:cubicBezTo>
                <a:cubicBezTo>
                  <a:pt x="2647456" y="129727"/>
                  <a:pt x="2647456" y="135431"/>
                  <a:pt x="2644034" y="139994"/>
                </a:cubicBezTo>
                <a:cubicBezTo>
                  <a:pt x="2642893" y="141705"/>
                  <a:pt x="2644034" y="143416"/>
                  <a:pt x="2645745" y="143986"/>
                </a:cubicBezTo>
                <a:cubicBezTo>
                  <a:pt x="2646316" y="143986"/>
                  <a:pt x="2646886" y="144557"/>
                  <a:pt x="2646886" y="145127"/>
                </a:cubicBezTo>
                <a:cubicBezTo>
                  <a:pt x="2646886" y="146268"/>
                  <a:pt x="2646316" y="146838"/>
                  <a:pt x="2645175" y="146838"/>
                </a:cubicBezTo>
                <a:cubicBezTo>
                  <a:pt x="2642323" y="146838"/>
                  <a:pt x="2638900" y="146838"/>
                  <a:pt x="2638330" y="149690"/>
                </a:cubicBezTo>
                <a:cubicBezTo>
                  <a:pt x="2637189" y="154824"/>
                  <a:pt x="2641752" y="154253"/>
                  <a:pt x="2644604" y="155394"/>
                </a:cubicBezTo>
                <a:close/>
                <a:moveTo>
                  <a:pt x="2657723" y="150831"/>
                </a:moveTo>
                <a:lnTo>
                  <a:pt x="2658293" y="151401"/>
                </a:lnTo>
                <a:lnTo>
                  <a:pt x="2657723" y="150831"/>
                </a:lnTo>
                <a:lnTo>
                  <a:pt x="2657152" y="149690"/>
                </a:lnTo>
                <a:lnTo>
                  <a:pt x="2657723" y="150831"/>
                </a:lnTo>
                <a:close/>
                <a:moveTo>
                  <a:pt x="1207845" y="277453"/>
                </a:moveTo>
                <a:cubicBezTo>
                  <a:pt x="1209556" y="277453"/>
                  <a:pt x="1211268" y="277453"/>
                  <a:pt x="1212979" y="277453"/>
                </a:cubicBezTo>
                <a:cubicBezTo>
                  <a:pt x="1215830" y="277453"/>
                  <a:pt x="1218682" y="277453"/>
                  <a:pt x="1220964" y="279164"/>
                </a:cubicBezTo>
                <a:cubicBezTo>
                  <a:pt x="1224386" y="282586"/>
                  <a:pt x="1226097" y="286579"/>
                  <a:pt x="1226097" y="291142"/>
                </a:cubicBezTo>
                <a:cubicBezTo>
                  <a:pt x="1226097" y="293423"/>
                  <a:pt x="1225527" y="295704"/>
                  <a:pt x="1224957" y="297986"/>
                </a:cubicBezTo>
                <a:cubicBezTo>
                  <a:pt x="1223816" y="302549"/>
                  <a:pt x="1222105" y="306542"/>
                  <a:pt x="1220394" y="310534"/>
                </a:cubicBezTo>
                <a:cubicBezTo>
                  <a:pt x="1219253" y="313956"/>
                  <a:pt x="1215260" y="315097"/>
                  <a:pt x="1211838" y="313386"/>
                </a:cubicBezTo>
                <a:cubicBezTo>
                  <a:pt x="1210697" y="312815"/>
                  <a:pt x="1209556" y="312815"/>
                  <a:pt x="1208986" y="312245"/>
                </a:cubicBezTo>
                <a:cubicBezTo>
                  <a:pt x="1204423" y="308823"/>
                  <a:pt x="1200431" y="305401"/>
                  <a:pt x="1196438" y="301408"/>
                </a:cubicBezTo>
                <a:cubicBezTo>
                  <a:pt x="1193586" y="298556"/>
                  <a:pt x="1193586" y="293993"/>
                  <a:pt x="1196438" y="290571"/>
                </a:cubicBezTo>
                <a:cubicBezTo>
                  <a:pt x="1200431" y="286579"/>
                  <a:pt x="1204994" y="282586"/>
                  <a:pt x="1207845" y="277453"/>
                </a:cubicBezTo>
                <a:close/>
                <a:moveTo>
                  <a:pt x="1207845" y="277453"/>
                </a:moveTo>
                <a:cubicBezTo>
                  <a:pt x="1207275" y="277453"/>
                  <a:pt x="1207275" y="277453"/>
                  <a:pt x="1207845" y="277453"/>
                </a:cubicBezTo>
                <a:cubicBezTo>
                  <a:pt x="1207845" y="277453"/>
                  <a:pt x="1207845" y="276882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ubicBezTo>
                  <a:pt x="1207845" y="277453"/>
                  <a:pt x="1207845" y="277453"/>
                  <a:pt x="1207845" y="277453"/>
                </a:cubicBezTo>
                <a:close/>
                <a:moveTo>
                  <a:pt x="3633054" y="115468"/>
                </a:moveTo>
                <a:cubicBezTo>
                  <a:pt x="3632483" y="114327"/>
                  <a:pt x="3633054" y="111475"/>
                  <a:pt x="3634764" y="111475"/>
                </a:cubicBezTo>
                <a:cubicBezTo>
                  <a:pt x="3637616" y="111475"/>
                  <a:pt x="3640468" y="112046"/>
                  <a:pt x="3642749" y="110335"/>
                </a:cubicBezTo>
                <a:cubicBezTo>
                  <a:pt x="3643891" y="109764"/>
                  <a:pt x="3645031" y="109194"/>
                  <a:pt x="3646172" y="109194"/>
                </a:cubicBezTo>
                <a:cubicBezTo>
                  <a:pt x="3650735" y="109194"/>
                  <a:pt x="3655298" y="110335"/>
                  <a:pt x="3659290" y="109764"/>
                </a:cubicBezTo>
                <a:cubicBezTo>
                  <a:pt x="3663283" y="109764"/>
                  <a:pt x="3666705" y="107483"/>
                  <a:pt x="3670698" y="107483"/>
                </a:cubicBezTo>
                <a:cubicBezTo>
                  <a:pt x="3676401" y="107483"/>
                  <a:pt x="3680394" y="110335"/>
                  <a:pt x="3683246" y="114898"/>
                </a:cubicBezTo>
                <a:cubicBezTo>
                  <a:pt x="3683816" y="116038"/>
                  <a:pt x="3683816" y="118320"/>
                  <a:pt x="3683246" y="120031"/>
                </a:cubicBezTo>
                <a:cubicBezTo>
                  <a:pt x="3682105" y="124594"/>
                  <a:pt x="3678683" y="127446"/>
                  <a:pt x="3673550" y="128586"/>
                </a:cubicBezTo>
                <a:cubicBezTo>
                  <a:pt x="3671268" y="129157"/>
                  <a:pt x="3668986" y="129157"/>
                  <a:pt x="3666134" y="129727"/>
                </a:cubicBezTo>
                <a:cubicBezTo>
                  <a:pt x="3657579" y="128586"/>
                  <a:pt x="3649023" y="126875"/>
                  <a:pt x="3640468" y="123453"/>
                </a:cubicBezTo>
                <a:cubicBezTo>
                  <a:pt x="3637046" y="122312"/>
                  <a:pt x="3634764" y="118890"/>
                  <a:pt x="3633054" y="115468"/>
                </a:cubicBezTo>
                <a:close/>
                <a:moveTo>
                  <a:pt x="4307799" y="1875626"/>
                </a:moveTo>
                <a:lnTo>
                  <a:pt x="4307799" y="1876196"/>
                </a:lnTo>
                <a:lnTo>
                  <a:pt x="4307799" y="1875626"/>
                </a:lnTo>
                <a:lnTo>
                  <a:pt x="4307799" y="1875626"/>
                </a:lnTo>
                <a:close/>
                <a:moveTo>
                  <a:pt x="4340881" y="1869352"/>
                </a:moveTo>
                <a:cubicBezTo>
                  <a:pt x="4339741" y="1872204"/>
                  <a:pt x="4336318" y="1873915"/>
                  <a:pt x="4336318" y="1877908"/>
                </a:cubicBezTo>
                <a:cubicBezTo>
                  <a:pt x="4336318" y="1879048"/>
                  <a:pt x="4335177" y="1880189"/>
                  <a:pt x="4334607" y="1880759"/>
                </a:cubicBezTo>
                <a:cubicBezTo>
                  <a:pt x="4328904" y="1883041"/>
                  <a:pt x="4326052" y="1888174"/>
                  <a:pt x="4320918" y="1891026"/>
                </a:cubicBezTo>
                <a:cubicBezTo>
                  <a:pt x="4319778" y="1891597"/>
                  <a:pt x="4319207" y="1892167"/>
                  <a:pt x="4318066" y="1892167"/>
                </a:cubicBezTo>
                <a:cubicBezTo>
                  <a:pt x="4305519" y="1894448"/>
                  <a:pt x="4293540" y="1892737"/>
                  <a:pt x="4282704" y="1884752"/>
                </a:cubicBezTo>
                <a:cubicBezTo>
                  <a:pt x="4282133" y="1884181"/>
                  <a:pt x="4281563" y="1882471"/>
                  <a:pt x="4282133" y="1881900"/>
                </a:cubicBezTo>
                <a:cubicBezTo>
                  <a:pt x="4282133" y="1880759"/>
                  <a:pt x="4283274" y="1880189"/>
                  <a:pt x="4284414" y="1879619"/>
                </a:cubicBezTo>
                <a:cubicBezTo>
                  <a:pt x="4285556" y="1879048"/>
                  <a:pt x="4286696" y="1879048"/>
                  <a:pt x="4287837" y="1879048"/>
                </a:cubicBezTo>
                <a:cubicBezTo>
                  <a:pt x="4288978" y="1879048"/>
                  <a:pt x="4290118" y="1879048"/>
                  <a:pt x="4291259" y="1879048"/>
                </a:cubicBezTo>
                <a:cubicBezTo>
                  <a:pt x="4296963" y="1879619"/>
                  <a:pt x="4302096" y="1877337"/>
                  <a:pt x="4307799" y="1876196"/>
                </a:cubicBezTo>
                <a:cubicBezTo>
                  <a:pt x="4310081" y="1879048"/>
                  <a:pt x="4313503" y="1879619"/>
                  <a:pt x="4316355" y="1878478"/>
                </a:cubicBezTo>
                <a:cubicBezTo>
                  <a:pt x="4321488" y="1876196"/>
                  <a:pt x="4326052" y="1873344"/>
                  <a:pt x="4327762" y="1867070"/>
                </a:cubicBezTo>
                <a:cubicBezTo>
                  <a:pt x="4329474" y="1861937"/>
                  <a:pt x="4331755" y="1860796"/>
                  <a:pt x="4336889" y="1861937"/>
                </a:cubicBezTo>
                <a:cubicBezTo>
                  <a:pt x="4340311" y="1862508"/>
                  <a:pt x="4342592" y="1866500"/>
                  <a:pt x="4340881" y="1869352"/>
                </a:cubicBezTo>
                <a:close/>
                <a:moveTo>
                  <a:pt x="1113735" y="116038"/>
                </a:moveTo>
                <a:cubicBezTo>
                  <a:pt x="1113735" y="114898"/>
                  <a:pt x="1114305" y="113757"/>
                  <a:pt x="1114875" y="113186"/>
                </a:cubicBezTo>
                <a:cubicBezTo>
                  <a:pt x="1116016" y="112046"/>
                  <a:pt x="1117727" y="110905"/>
                  <a:pt x="1119438" y="110905"/>
                </a:cubicBezTo>
                <a:cubicBezTo>
                  <a:pt x="1123431" y="110335"/>
                  <a:pt x="1127423" y="109194"/>
                  <a:pt x="1130846" y="109764"/>
                </a:cubicBezTo>
                <a:cubicBezTo>
                  <a:pt x="1135979" y="110335"/>
                  <a:pt x="1141112" y="109194"/>
                  <a:pt x="1145675" y="108624"/>
                </a:cubicBezTo>
                <a:cubicBezTo>
                  <a:pt x="1150809" y="108053"/>
                  <a:pt x="1154231" y="110905"/>
                  <a:pt x="1153660" y="116609"/>
                </a:cubicBezTo>
                <a:cubicBezTo>
                  <a:pt x="1153660" y="117179"/>
                  <a:pt x="1153660" y="117750"/>
                  <a:pt x="1153660" y="118320"/>
                </a:cubicBezTo>
                <a:cubicBezTo>
                  <a:pt x="1153660" y="120601"/>
                  <a:pt x="1153090" y="122883"/>
                  <a:pt x="1153090" y="125164"/>
                </a:cubicBezTo>
                <a:cubicBezTo>
                  <a:pt x="1151949" y="132579"/>
                  <a:pt x="1143394" y="136572"/>
                  <a:pt x="1135979" y="132579"/>
                </a:cubicBezTo>
                <a:cubicBezTo>
                  <a:pt x="1132557" y="130868"/>
                  <a:pt x="1130846" y="126305"/>
                  <a:pt x="1126283" y="126305"/>
                </a:cubicBezTo>
                <a:cubicBezTo>
                  <a:pt x="1123431" y="122312"/>
                  <a:pt x="1119438" y="120601"/>
                  <a:pt x="1114875" y="120031"/>
                </a:cubicBezTo>
                <a:cubicBezTo>
                  <a:pt x="1114875" y="118320"/>
                  <a:pt x="1113735" y="117179"/>
                  <a:pt x="1113735" y="116038"/>
                </a:cubicBezTo>
                <a:close/>
                <a:moveTo>
                  <a:pt x="3620505" y="216423"/>
                </a:moveTo>
                <a:cubicBezTo>
                  <a:pt x="3621076" y="213001"/>
                  <a:pt x="3622216" y="209579"/>
                  <a:pt x="3622216" y="210149"/>
                </a:cubicBezTo>
                <a:cubicBezTo>
                  <a:pt x="3623357" y="203305"/>
                  <a:pt x="3623928" y="199883"/>
                  <a:pt x="3624498" y="196460"/>
                </a:cubicBezTo>
                <a:cubicBezTo>
                  <a:pt x="3625068" y="194179"/>
                  <a:pt x="3628490" y="191327"/>
                  <a:pt x="3630772" y="191327"/>
                </a:cubicBezTo>
                <a:cubicBezTo>
                  <a:pt x="3633624" y="191327"/>
                  <a:pt x="3636476" y="191327"/>
                  <a:pt x="3639327" y="191898"/>
                </a:cubicBezTo>
                <a:cubicBezTo>
                  <a:pt x="3642179" y="192468"/>
                  <a:pt x="3644461" y="193609"/>
                  <a:pt x="3647313" y="194749"/>
                </a:cubicBezTo>
                <a:cubicBezTo>
                  <a:pt x="3653016" y="196460"/>
                  <a:pt x="3657009" y="200453"/>
                  <a:pt x="3659861" y="205586"/>
                </a:cubicBezTo>
                <a:cubicBezTo>
                  <a:pt x="3661572" y="208438"/>
                  <a:pt x="3660431" y="211860"/>
                  <a:pt x="3657579" y="212431"/>
                </a:cubicBezTo>
                <a:cubicBezTo>
                  <a:pt x="3651305" y="213001"/>
                  <a:pt x="3645031" y="214142"/>
                  <a:pt x="3638757" y="214712"/>
                </a:cubicBezTo>
                <a:cubicBezTo>
                  <a:pt x="3633054" y="214712"/>
                  <a:pt x="3627350" y="215283"/>
                  <a:pt x="3622787" y="218705"/>
                </a:cubicBezTo>
                <a:cubicBezTo>
                  <a:pt x="3622787" y="218705"/>
                  <a:pt x="3621646" y="218705"/>
                  <a:pt x="3621076" y="218134"/>
                </a:cubicBezTo>
                <a:cubicBezTo>
                  <a:pt x="3621076" y="217564"/>
                  <a:pt x="3620505" y="216994"/>
                  <a:pt x="3620505" y="216423"/>
                </a:cubicBezTo>
                <a:close/>
                <a:moveTo>
                  <a:pt x="3712335" y="1525420"/>
                </a:moveTo>
                <a:cubicBezTo>
                  <a:pt x="3706631" y="1523138"/>
                  <a:pt x="3702638" y="1516294"/>
                  <a:pt x="3704350" y="1510020"/>
                </a:cubicBezTo>
                <a:cubicBezTo>
                  <a:pt x="3704350" y="1508879"/>
                  <a:pt x="3704920" y="1507738"/>
                  <a:pt x="3706060" y="1507168"/>
                </a:cubicBezTo>
                <a:cubicBezTo>
                  <a:pt x="3711194" y="1500323"/>
                  <a:pt x="3718039" y="1496901"/>
                  <a:pt x="3726594" y="1496901"/>
                </a:cubicBezTo>
                <a:cubicBezTo>
                  <a:pt x="3727164" y="1496901"/>
                  <a:pt x="3727735" y="1496901"/>
                  <a:pt x="3729446" y="1496901"/>
                </a:cubicBezTo>
                <a:cubicBezTo>
                  <a:pt x="3730586" y="1497471"/>
                  <a:pt x="3732868" y="1497471"/>
                  <a:pt x="3734579" y="1499183"/>
                </a:cubicBezTo>
                <a:cubicBezTo>
                  <a:pt x="3735720" y="1499753"/>
                  <a:pt x="3737431" y="1502034"/>
                  <a:pt x="3736860" y="1503175"/>
                </a:cubicBezTo>
                <a:cubicBezTo>
                  <a:pt x="3736290" y="1508879"/>
                  <a:pt x="3733438" y="1514012"/>
                  <a:pt x="3730586" y="1518575"/>
                </a:cubicBezTo>
                <a:cubicBezTo>
                  <a:pt x="3726594" y="1524849"/>
                  <a:pt x="3718039" y="1527701"/>
                  <a:pt x="3712335" y="1525420"/>
                </a:cubicBezTo>
                <a:close/>
                <a:moveTo>
                  <a:pt x="2282420" y="1181487"/>
                </a:moveTo>
                <a:cubicBezTo>
                  <a:pt x="2284131" y="1180347"/>
                  <a:pt x="2286413" y="1179206"/>
                  <a:pt x="2288124" y="1178065"/>
                </a:cubicBezTo>
                <a:cubicBezTo>
                  <a:pt x="2294968" y="1172932"/>
                  <a:pt x="2300672" y="1179776"/>
                  <a:pt x="2301242" y="1185480"/>
                </a:cubicBezTo>
                <a:cubicBezTo>
                  <a:pt x="2301242" y="1187191"/>
                  <a:pt x="2301242" y="1188902"/>
                  <a:pt x="2301242" y="1190613"/>
                </a:cubicBezTo>
                <a:cubicBezTo>
                  <a:pt x="2301242" y="1192895"/>
                  <a:pt x="2301242" y="1195176"/>
                  <a:pt x="2301813" y="1197458"/>
                </a:cubicBezTo>
                <a:cubicBezTo>
                  <a:pt x="2301813" y="1197458"/>
                  <a:pt x="2301813" y="1197458"/>
                  <a:pt x="2301242" y="1197458"/>
                </a:cubicBezTo>
                <a:cubicBezTo>
                  <a:pt x="2301242" y="1200880"/>
                  <a:pt x="2301242" y="1204302"/>
                  <a:pt x="2301242" y="1207724"/>
                </a:cubicBezTo>
                <a:cubicBezTo>
                  <a:pt x="2301242" y="1210006"/>
                  <a:pt x="2299531" y="1211717"/>
                  <a:pt x="2297820" y="1212858"/>
                </a:cubicBezTo>
                <a:cubicBezTo>
                  <a:pt x="2288694" y="1218561"/>
                  <a:pt x="2283561" y="1216280"/>
                  <a:pt x="2283561" y="1206583"/>
                </a:cubicBezTo>
                <a:cubicBezTo>
                  <a:pt x="2283561" y="1199739"/>
                  <a:pt x="2283561" y="1192895"/>
                  <a:pt x="2280709" y="1186621"/>
                </a:cubicBezTo>
                <a:cubicBezTo>
                  <a:pt x="2280139" y="1184339"/>
                  <a:pt x="2281280" y="1182628"/>
                  <a:pt x="2282420" y="1181487"/>
                </a:cubicBezTo>
                <a:close/>
                <a:moveTo>
                  <a:pt x="1297393" y="572904"/>
                </a:moveTo>
                <a:cubicBezTo>
                  <a:pt x="1300815" y="566059"/>
                  <a:pt x="1305378" y="560356"/>
                  <a:pt x="1311082" y="556363"/>
                </a:cubicBezTo>
                <a:cubicBezTo>
                  <a:pt x="1315075" y="553511"/>
                  <a:pt x="1319638" y="553511"/>
                  <a:pt x="1324200" y="556363"/>
                </a:cubicBezTo>
                <a:cubicBezTo>
                  <a:pt x="1326482" y="558074"/>
                  <a:pt x="1328193" y="561496"/>
                  <a:pt x="1327623" y="563778"/>
                </a:cubicBezTo>
                <a:cubicBezTo>
                  <a:pt x="1326482" y="566630"/>
                  <a:pt x="1325912" y="568911"/>
                  <a:pt x="1324771" y="571763"/>
                </a:cubicBezTo>
                <a:cubicBezTo>
                  <a:pt x="1320778" y="580889"/>
                  <a:pt x="1313934" y="584311"/>
                  <a:pt x="1304808" y="584311"/>
                </a:cubicBezTo>
                <a:cubicBezTo>
                  <a:pt x="1299675" y="584311"/>
                  <a:pt x="1296253" y="580319"/>
                  <a:pt x="1297964" y="575185"/>
                </a:cubicBezTo>
                <a:cubicBezTo>
                  <a:pt x="1296823" y="574045"/>
                  <a:pt x="1296823" y="573474"/>
                  <a:pt x="1297393" y="572904"/>
                </a:cubicBezTo>
                <a:close/>
                <a:moveTo>
                  <a:pt x="492033" y="821014"/>
                </a:moveTo>
                <a:cubicBezTo>
                  <a:pt x="492603" y="821584"/>
                  <a:pt x="493173" y="823296"/>
                  <a:pt x="493173" y="823866"/>
                </a:cubicBezTo>
                <a:cubicBezTo>
                  <a:pt x="491462" y="828999"/>
                  <a:pt x="489751" y="833562"/>
                  <a:pt x="488040" y="838125"/>
                </a:cubicBezTo>
                <a:cubicBezTo>
                  <a:pt x="485188" y="846681"/>
                  <a:pt x="482907" y="855236"/>
                  <a:pt x="485758" y="864933"/>
                </a:cubicBezTo>
                <a:cubicBezTo>
                  <a:pt x="485758" y="864933"/>
                  <a:pt x="485188" y="866073"/>
                  <a:pt x="484618" y="866073"/>
                </a:cubicBezTo>
                <a:cubicBezTo>
                  <a:pt x="484047" y="866073"/>
                  <a:pt x="483477" y="866073"/>
                  <a:pt x="482907" y="866073"/>
                </a:cubicBezTo>
                <a:cubicBezTo>
                  <a:pt x="481766" y="865503"/>
                  <a:pt x="480625" y="864933"/>
                  <a:pt x="480055" y="863792"/>
                </a:cubicBezTo>
                <a:cubicBezTo>
                  <a:pt x="476633" y="857518"/>
                  <a:pt x="474351" y="851814"/>
                  <a:pt x="474351" y="844399"/>
                </a:cubicBezTo>
                <a:cubicBezTo>
                  <a:pt x="474351" y="841547"/>
                  <a:pt x="473781" y="838696"/>
                  <a:pt x="473781" y="835844"/>
                </a:cubicBezTo>
                <a:cubicBezTo>
                  <a:pt x="473781" y="835844"/>
                  <a:pt x="473781" y="835844"/>
                  <a:pt x="474351" y="835844"/>
                </a:cubicBezTo>
                <a:cubicBezTo>
                  <a:pt x="473781" y="832422"/>
                  <a:pt x="473781" y="828999"/>
                  <a:pt x="473211" y="825577"/>
                </a:cubicBezTo>
                <a:cubicBezTo>
                  <a:pt x="473211" y="822725"/>
                  <a:pt x="474351" y="819873"/>
                  <a:pt x="476062" y="817592"/>
                </a:cubicBezTo>
                <a:cubicBezTo>
                  <a:pt x="477203" y="815881"/>
                  <a:pt x="480055" y="814740"/>
                  <a:pt x="482336" y="815311"/>
                </a:cubicBezTo>
                <a:cubicBezTo>
                  <a:pt x="485758" y="817592"/>
                  <a:pt x="489181" y="819303"/>
                  <a:pt x="492033" y="821014"/>
                </a:cubicBezTo>
                <a:close/>
                <a:moveTo>
                  <a:pt x="3923942" y="1954337"/>
                </a:moveTo>
                <a:cubicBezTo>
                  <a:pt x="3923942" y="1949204"/>
                  <a:pt x="3926223" y="1944640"/>
                  <a:pt x="3929075" y="1940648"/>
                </a:cubicBezTo>
                <a:cubicBezTo>
                  <a:pt x="3930786" y="1938366"/>
                  <a:pt x="3933067" y="1936656"/>
                  <a:pt x="3935919" y="1935515"/>
                </a:cubicBezTo>
                <a:cubicBezTo>
                  <a:pt x="3938201" y="1934374"/>
                  <a:pt x="3941623" y="1934374"/>
                  <a:pt x="3943904" y="1932663"/>
                </a:cubicBezTo>
                <a:cubicBezTo>
                  <a:pt x="3951890" y="1926389"/>
                  <a:pt x="3961016" y="1926959"/>
                  <a:pt x="3970141" y="1926389"/>
                </a:cubicBezTo>
                <a:cubicBezTo>
                  <a:pt x="3973563" y="1926389"/>
                  <a:pt x="3975845" y="1927529"/>
                  <a:pt x="3975845" y="1928670"/>
                </a:cubicBezTo>
                <a:cubicBezTo>
                  <a:pt x="3975275" y="1931522"/>
                  <a:pt x="3972993" y="1932093"/>
                  <a:pt x="3971282" y="1933233"/>
                </a:cubicBezTo>
                <a:cubicBezTo>
                  <a:pt x="3969001" y="1934374"/>
                  <a:pt x="3966149" y="1936085"/>
                  <a:pt x="3963297" y="1936656"/>
                </a:cubicBezTo>
                <a:cubicBezTo>
                  <a:pt x="3955882" y="1937796"/>
                  <a:pt x="3950178" y="1941218"/>
                  <a:pt x="3945615" y="1945782"/>
                </a:cubicBezTo>
                <a:cubicBezTo>
                  <a:pt x="3941053" y="1950344"/>
                  <a:pt x="3934779" y="1952626"/>
                  <a:pt x="3929075" y="1954337"/>
                </a:cubicBezTo>
                <a:cubicBezTo>
                  <a:pt x="3927364" y="1954907"/>
                  <a:pt x="3925652" y="1954337"/>
                  <a:pt x="3923942" y="1954337"/>
                </a:cubicBezTo>
                <a:close/>
                <a:moveTo>
                  <a:pt x="124715" y="439437"/>
                </a:moveTo>
                <a:cubicBezTo>
                  <a:pt x="125856" y="436015"/>
                  <a:pt x="128708" y="433734"/>
                  <a:pt x="130989" y="431452"/>
                </a:cubicBezTo>
                <a:cubicBezTo>
                  <a:pt x="131559" y="430882"/>
                  <a:pt x="133271" y="430882"/>
                  <a:pt x="133841" y="430882"/>
                </a:cubicBezTo>
                <a:cubicBezTo>
                  <a:pt x="136122" y="432023"/>
                  <a:pt x="138404" y="434875"/>
                  <a:pt x="140685" y="434875"/>
                </a:cubicBezTo>
                <a:cubicBezTo>
                  <a:pt x="146389" y="436015"/>
                  <a:pt x="149811" y="437726"/>
                  <a:pt x="151522" y="444000"/>
                </a:cubicBezTo>
                <a:cubicBezTo>
                  <a:pt x="152663" y="447993"/>
                  <a:pt x="155515" y="451986"/>
                  <a:pt x="157226" y="455978"/>
                </a:cubicBezTo>
                <a:cubicBezTo>
                  <a:pt x="157226" y="456548"/>
                  <a:pt x="157226" y="457119"/>
                  <a:pt x="157226" y="457689"/>
                </a:cubicBezTo>
                <a:cubicBezTo>
                  <a:pt x="156656" y="458259"/>
                  <a:pt x="156656" y="458830"/>
                  <a:pt x="156085" y="458830"/>
                </a:cubicBezTo>
                <a:cubicBezTo>
                  <a:pt x="152663" y="459971"/>
                  <a:pt x="149811" y="461111"/>
                  <a:pt x="146389" y="461682"/>
                </a:cubicBezTo>
                <a:cubicBezTo>
                  <a:pt x="144678" y="462252"/>
                  <a:pt x="142396" y="461111"/>
                  <a:pt x="141826" y="459971"/>
                </a:cubicBezTo>
                <a:cubicBezTo>
                  <a:pt x="140685" y="457119"/>
                  <a:pt x="139545" y="453697"/>
                  <a:pt x="138404" y="450275"/>
                </a:cubicBezTo>
                <a:cubicBezTo>
                  <a:pt x="137263" y="446852"/>
                  <a:pt x="134411" y="445141"/>
                  <a:pt x="130419" y="445141"/>
                </a:cubicBezTo>
                <a:cubicBezTo>
                  <a:pt x="128708" y="445141"/>
                  <a:pt x="127567" y="444000"/>
                  <a:pt x="125856" y="443430"/>
                </a:cubicBezTo>
                <a:cubicBezTo>
                  <a:pt x="124715" y="443430"/>
                  <a:pt x="124145" y="440578"/>
                  <a:pt x="124715" y="439437"/>
                </a:cubicBezTo>
                <a:close/>
                <a:moveTo>
                  <a:pt x="1272867" y="215853"/>
                </a:moveTo>
                <a:cubicBezTo>
                  <a:pt x="1265453" y="214142"/>
                  <a:pt x="1257468" y="211860"/>
                  <a:pt x="1251193" y="207297"/>
                </a:cubicBezTo>
                <a:cubicBezTo>
                  <a:pt x="1249482" y="206157"/>
                  <a:pt x="1248912" y="203305"/>
                  <a:pt x="1249482" y="201023"/>
                </a:cubicBezTo>
                <a:cubicBezTo>
                  <a:pt x="1251193" y="197031"/>
                  <a:pt x="1254616" y="194749"/>
                  <a:pt x="1258608" y="195320"/>
                </a:cubicBezTo>
                <a:cubicBezTo>
                  <a:pt x="1268304" y="195890"/>
                  <a:pt x="1275149" y="201023"/>
                  <a:pt x="1281993" y="207297"/>
                </a:cubicBezTo>
                <a:cubicBezTo>
                  <a:pt x="1283134" y="208438"/>
                  <a:pt x="1282564" y="210720"/>
                  <a:pt x="1281993" y="211860"/>
                </a:cubicBezTo>
                <a:cubicBezTo>
                  <a:pt x="1279712" y="214142"/>
                  <a:pt x="1277431" y="215283"/>
                  <a:pt x="1274579" y="215853"/>
                </a:cubicBezTo>
                <a:cubicBezTo>
                  <a:pt x="1274008" y="215853"/>
                  <a:pt x="1273438" y="216423"/>
                  <a:pt x="1272867" y="215853"/>
                </a:cubicBezTo>
                <a:close/>
                <a:moveTo>
                  <a:pt x="3951890" y="1616679"/>
                </a:moveTo>
                <a:cubicBezTo>
                  <a:pt x="3953600" y="1619531"/>
                  <a:pt x="3954171" y="1622953"/>
                  <a:pt x="3954742" y="1626375"/>
                </a:cubicBezTo>
                <a:cubicBezTo>
                  <a:pt x="3955312" y="1630938"/>
                  <a:pt x="3955882" y="1635501"/>
                  <a:pt x="3950178" y="1637212"/>
                </a:cubicBezTo>
                <a:cubicBezTo>
                  <a:pt x="3949608" y="1637212"/>
                  <a:pt x="3949038" y="1638923"/>
                  <a:pt x="3949608" y="1640064"/>
                </a:cubicBezTo>
                <a:cubicBezTo>
                  <a:pt x="3949608" y="1641775"/>
                  <a:pt x="3950749" y="1643486"/>
                  <a:pt x="3950749" y="1645197"/>
                </a:cubicBezTo>
                <a:cubicBezTo>
                  <a:pt x="3950749" y="1646338"/>
                  <a:pt x="3949608" y="1648619"/>
                  <a:pt x="3947897" y="1648619"/>
                </a:cubicBezTo>
                <a:cubicBezTo>
                  <a:pt x="3946756" y="1648619"/>
                  <a:pt x="3945615" y="1648049"/>
                  <a:pt x="3945045" y="1647478"/>
                </a:cubicBezTo>
                <a:cubicBezTo>
                  <a:pt x="3943334" y="1644627"/>
                  <a:pt x="3941623" y="1641775"/>
                  <a:pt x="3939911" y="1638923"/>
                </a:cubicBezTo>
                <a:cubicBezTo>
                  <a:pt x="3937060" y="1634360"/>
                  <a:pt x="3937631" y="1630367"/>
                  <a:pt x="3940482" y="1626375"/>
                </a:cubicBezTo>
                <a:cubicBezTo>
                  <a:pt x="3940482" y="1625804"/>
                  <a:pt x="3941053" y="1625804"/>
                  <a:pt x="3941053" y="1625234"/>
                </a:cubicBezTo>
                <a:cubicBezTo>
                  <a:pt x="3941053" y="1625234"/>
                  <a:pt x="3941053" y="1625234"/>
                  <a:pt x="3941053" y="1625234"/>
                </a:cubicBezTo>
                <a:cubicBezTo>
                  <a:pt x="3941053" y="1625804"/>
                  <a:pt x="3941053" y="1626945"/>
                  <a:pt x="3941053" y="1627515"/>
                </a:cubicBezTo>
                <a:cubicBezTo>
                  <a:pt x="3941053" y="1629227"/>
                  <a:pt x="3942193" y="1629227"/>
                  <a:pt x="3942763" y="1628086"/>
                </a:cubicBezTo>
                <a:cubicBezTo>
                  <a:pt x="3942763" y="1628086"/>
                  <a:pt x="3942763" y="1626945"/>
                  <a:pt x="3942763" y="1626945"/>
                </a:cubicBezTo>
                <a:cubicBezTo>
                  <a:pt x="3942193" y="1626375"/>
                  <a:pt x="3941623" y="1625804"/>
                  <a:pt x="3941053" y="1625234"/>
                </a:cubicBezTo>
                <a:cubicBezTo>
                  <a:pt x="3941053" y="1625234"/>
                  <a:pt x="3941053" y="1624664"/>
                  <a:pt x="3941053" y="1624664"/>
                </a:cubicBezTo>
                <a:cubicBezTo>
                  <a:pt x="3941053" y="1624664"/>
                  <a:pt x="3941053" y="1624664"/>
                  <a:pt x="3940482" y="1625234"/>
                </a:cubicBezTo>
                <a:cubicBezTo>
                  <a:pt x="3940482" y="1625234"/>
                  <a:pt x="3940482" y="1625234"/>
                  <a:pt x="3940482" y="1625234"/>
                </a:cubicBezTo>
                <a:cubicBezTo>
                  <a:pt x="3939341" y="1622382"/>
                  <a:pt x="3938201" y="1620101"/>
                  <a:pt x="3937060" y="1617249"/>
                </a:cubicBezTo>
                <a:cubicBezTo>
                  <a:pt x="3936489" y="1615538"/>
                  <a:pt x="3938201" y="1612686"/>
                  <a:pt x="3939911" y="1612116"/>
                </a:cubicBezTo>
                <a:cubicBezTo>
                  <a:pt x="3945045" y="1610404"/>
                  <a:pt x="3949038" y="1612116"/>
                  <a:pt x="3951890" y="1616679"/>
                </a:cubicBezTo>
                <a:close/>
                <a:moveTo>
                  <a:pt x="2695937" y="147409"/>
                </a:moveTo>
                <a:lnTo>
                  <a:pt x="2695937" y="147409"/>
                </a:lnTo>
                <a:cubicBezTo>
                  <a:pt x="2695937" y="147409"/>
                  <a:pt x="2695937" y="147409"/>
                  <a:pt x="2695937" y="147409"/>
                </a:cubicBezTo>
                <a:lnTo>
                  <a:pt x="2695937" y="147409"/>
                </a:lnTo>
                <a:cubicBezTo>
                  <a:pt x="2697649" y="146838"/>
                  <a:pt x="2699360" y="146268"/>
                  <a:pt x="2700501" y="145697"/>
                </a:cubicBezTo>
                <a:cubicBezTo>
                  <a:pt x="2703352" y="144557"/>
                  <a:pt x="2705634" y="143986"/>
                  <a:pt x="2707915" y="146838"/>
                </a:cubicBezTo>
                <a:cubicBezTo>
                  <a:pt x="2709626" y="148549"/>
                  <a:pt x="2709056" y="150831"/>
                  <a:pt x="2706775" y="154253"/>
                </a:cubicBezTo>
                <a:cubicBezTo>
                  <a:pt x="2704493" y="157105"/>
                  <a:pt x="2704493" y="157105"/>
                  <a:pt x="2706204" y="159957"/>
                </a:cubicBezTo>
                <a:cubicBezTo>
                  <a:pt x="2706775" y="161098"/>
                  <a:pt x="2707345" y="161668"/>
                  <a:pt x="2707915" y="162809"/>
                </a:cubicBezTo>
                <a:cubicBezTo>
                  <a:pt x="2708486" y="163379"/>
                  <a:pt x="2708486" y="163949"/>
                  <a:pt x="2708486" y="164520"/>
                </a:cubicBezTo>
                <a:cubicBezTo>
                  <a:pt x="2709056" y="165660"/>
                  <a:pt x="2708486" y="167942"/>
                  <a:pt x="2707915" y="169083"/>
                </a:cubicBezTo>
                <a:cubicBezTo>
                  <a:pt x="2703923" y="172505"/>
                  <a:pt x="2698789" y="173646"/>
                  <a:pt x="2693656" y="173075"/>
                </a:cubicBezTo>
                <a:cubicBezTo>
                  <a:pt x="2691945" y="172505"/>
                  <a:pt x="2689663" y="170223"/>
                  <a:pt x="2689093" y="168512"/>
                </a:cubicBezTo>
                <a:cubicBezTo>
                  <a:pt x="2686812" y="163949"/>
                  <a:pt x="2687382" y="158816"/>
                  <a:pt x="2687382" y="153683"/>
                </a:cubicBezTo>
                <a:cubicBezTo>
                  <a:pt x="2687382" y="152542"/>
                  <a:pt x="2688523" y="151972"/>
                  <a:pt x="2689663" y="151401"/>
                </a:cubicBezTo>
                <a:cubicBezTo>
                  <a:pt x="2691374" y="149120"/>
                  <a:pt x="2693656" y="148549"/>
                  <a:pt x="2695937" y="147409"/>
                </a:cubicBezTo>
                <a:close/>
                <a:moveTo>
                  <a:pt x="2558479" y="182201"/>
                </a:moveTo>
                <a:cubicBezTo>
                  <a:pt x="2561901" y="177068"/>
                  <a:pt x="2566464" y="172505"/>
                  <a:pt x="2571597" y="169653"/>
                </a:cubicBezTo>
                <a:cubicBezTo>
                  <a:pt x="2573308" y="168512"/>
                  <a:pt x="2576160" y="168512"/>
                  <a:pt x="2577871" y="168512"/>
                </a:cubicBezTo>
                <a:cubicBezTo>
                  <a:pt x="2583004" y="169653"/>
                  <a:pt x="2587567" y="171364"/>
                  <a:pt x="2590990" y="175357"/>
                </a:cubicBezTo>
                <a:cubicBezTo>
                  <a:pt x="2591560" y="175927"/>
                  <a:pt x="2591560" y="177068"/>
                  <a:pt x="2591560" y="178209"/>
                </a:cubicBezTo>
                <a:cubicBezTo>
                  <a:pt x="2588708" y="178779"/>
                  <a:pt x="2586427" y="178779"/>
                  <a:pt x="2584145" y="177638"/>
                </a:cubicBezTo>
                <a:cubicBezTo>
                  <a:pt x="2581293" y="175927"/>
                  <a:pt x="2579012" y="177068"/>
                  <a:pt x="2576731" y="178779"/>
                </a:cubicBezTo>
                <a:cubicBezTo>
                  <a:pt x="2575019" y="180490"/>
                  <a:pt x="2575019" y="183342"/>
                  <a:pt x="2576160" y="186194"/>
                </a:cubicBezTo>
                <a:cubicBezTo>
                  <a:pt x="2576731" y="186764"/>
                  <a:pt x="2577301" y="187334"/>
                  <a:pt x="2577871" y="188475"/>
                </a:cubicBezTo>
                <a:cubicBezTo>
                  <a:pt x="2577301" y="190186"/>
                  <a:pt x="2577301" y="193609"/>
                  <a:pt x="2574449" y="193038"/>
                </a:cubicBezTo>
                <a:cubicBezTo>
                  <a:pt x="2569886" y="192468"/>
                  <a:pt x="2565323" y="191327"/>
                  <a:pt x="2561330" y="190186"/>
                </a:cubicBezTo>
                <a:cubicBezTo>
                  <a:pt x="2558479" y="189616"/>
                  <a:pt x="2556768" y="184482"/>
                  <a:pt x="2558479" y="182201"/>
                </a:cubicBezTo>
                <a:close/>
                <a:moveTo>
                  <a:pt x="2579012" y="188475"/>
                </a:moveTo>
                <a:cubicBezTo>
                  <a:pt x="2579012" y="188475"/>
                  <a:pt x="2579012" y="188475"/>
                  <a:pt x="2579012" y="188475"/>
                </a:cubicBezTo>
                <a:cubicBezTo>
                  <a:pt x="2579582" y="188475"/>
                  <a:pt x="2579012" y="189046"/>
                  <a:pt x="2579012" y="188475"/>
                </a:cubicBezTo>
                <a:cubicBezTo>
                  <a:pt x="2579012" y="189046"/>
                  <a:pt x="2579012" y="188475"/>
                  <a:pt x="2579012" y="188475"/>
                </a:cubicBezTo>
                <a:cubicBezTo>
                  <a:pt x="2579012" y="188475"/>
                  <a:pt x="2579012" y="188475"/>
                  <a:pt x="2579012" y="188475"/>
                </a:cubicBezTo>
                <a:close/>
                <a:moveTo>
                  <a:pt x="2674834" y="171935"/>
                </a:moveTo>
                <a:cubicBezTo>
                  <a:pt x="2675404" y="171364"/>
                  <a:pt x="2677115" y="171364"/>
                  <a:pt x="2678256" y="171935"/>
                </a:cubicBezTo>
                <a:cubicBezTo>
                  <a:pt x="2680538" y="172505"/>
                  <a:pt x="2682249" y="173646"/>
                  <a:pt x="2684530" y="174786"/>
                </a:cubicBezTo>
                <a:cubicBezTo>
                  <a:pt x="2687382" y="176498"/>
                  <a:pt x="2687952" y="177638"/>
                  <a:pt x="2686241" y="181631"/>
                </a:cubicBezTo>
                <a:cubicBezTo>
                  <a:pt x="2685671" y="182771"/>
                  <a:pt x="2684530" y="184482"/>
                  <a:pt x="2683390" y="186764"/>
                </a:cubicBezTo>
                <a:cubicBezTo>
                  <a:pt x="2682249" y="189616"/>
                  <a:pt x="2680538" y="191327"/>
                  <a:pt x="2677115" y="191898"/>
                </a:cubicBezTo>
                <a:cubicBezTo>
                  <a:pt x="2674834" y="192468"/>
                  <a:pt x="2673123" y="194179"/>
                  <a:pt x="2670841" y="194749"/>
                </a:cubicBezTo>
                <a:cubicBezTo>
                  <a:pt x="2669130" y="195320"/>
                  <a:pt x="2665708" y="194749"/>
                  <a:pt x="2664567" y="193038"/>
                </a:cubicBezTo>
                <a:cubicBezTo>
                  <a:pt x="2661715" y="190186"/>
                  <a:pt x="2660004" y="186764"/>
                  <a:pt x="2660004" y="182201"/>
                </a:cubicBezTo>
                <a:cubicBezTo>
                  <a:pt x="2660004" y="181060"/>
                  <a:pt x="2660575" y="179920"/>
                  <a:pt x="2661715" y="179349"/>
                </a:cubicBezTo>
                <a:cubicBezTo>
                  <a:pt x="2666849" y="178209"/>
                  <a:pt x="2671412" y="176498"/>
                  <a:pt x="2674834" y="171935"/>
                </a:cubicBezTo>
                <a:close/>
                <a:moveTo>
                  <a:pt x="2705634" y="128586"/>
                </a:moveTo>
                <a:cubicBezTo>
                  <a:pt x="2705634" y="127446"/>
                  <a:pt x="2706204" y="125735"/>
                  <a:pt x="2706775" y="124594"/>
                </a:cubicBezTo>
                <a:cubicBezTo>
                  <a:pt x="2708486" y="121742"/>
                  <a:pt x="2710767" y="119461"/>
                  <a:pt x="2713048" y="116609"/>
                </a:cubicBezTo>
                <a:cubicBezTo>
                  <a:pt x="2713619" y="115468"/>
                  <a:pt x="2717041" y="116038"/>
                  <a:pt x="2717612" y="116609"/>
                </a:cubicBezTo>
                <a:cubicBezTo>
                  <a:pt x="2721604" y="120601"/>
                  <a:pt x="2723315" y="126305"/>
                  <a:pt x="2726167" y="130868"/>
                </a:cubicBezTo>
                <a:cubicBezTo>
                  <a:pt x="2726737" y="131438"/>
                  <a:pt x="2726167" y="133149"/>
                  <a:pt x="2725597" y="133720"/>
                </a:cubicBezTo>
                <a:cubicBezTo>
                  <a:pt x="2721604" y="136572"/>
                  <a:pt x="2721034" y="141135"/>
                  <a:pt x="2718182" y="144557"/>
                </a:cubicBezTo>
                <a:cubicBezTo>
                  <a:pt x="2717612" y="145127"/>
                  <a:pt x="2715900" y="145697"/>
                  <a:pt x="2715330" y="145127"/>
                </a:cubicBezTo>
                <a:cubicBezTo>
                  <a:pt x="2707915" y="141705"/>
                  <a:pt x="2705634" y="137142"/>
                  <a:pt x="2705634" y="128586"/>
                </a:cubicBezTo>
                <a:close/>
                <a:moveTo>
                  <a:pt x="3992386" y="1848249"/>
                </a:moveTo>
                <a:cubicBezTo>
                  <a:pt x="3992956" y="1845397"/>
                  <a:pt x="3995238" y="1843115"/>
                  <a:pt x="3998090" y="1842545"/>
                </a:cubicBezTo>
                <a:cubicBezTo>
                  <a:pt x="4008356" y="1840834"/>
                  <a:pt x="4018623" y="1840834"/>
                  <a:pt x="4027748" y="1846537"/>
                </a:cubicBezTo>
                <a:cubicBezTo>
                  <a:pt x="4029460" y="1847107"/>
                  <a:pt x="4030600" y="1848249"/>
                  <a:pt x="4031741" y="1849959"/>
                </a:cubicBezTo>
                <a:cubicBezTo>
                  <a:pt x="4032882" y="1851100"/>
                  <a:pt x="4032882" y="1852811"/>
                  <a:pt x="4032882" y="1853952"/>
                </a:cubicBezTo>
                <a:cubicBezTo>
                  <a:pt x="4032312" y="1856233"/>
                  <a:pt x="4030600" y="1857945"/>
                  <a:pt x="4028890" y="1857374"/>
                </a:cubicBezTo>
                <a:cubicBezTo>
                  <a:pt x="4028319" y="1857374"/>
                  <a:pt x="4027748" y="1857374"/>
                  <a:pt x="4027178" y="1856804"/>
                </a:cubicBezTo>
                <a:cubicBezTo>
                  <a:pt x="4016911" y="1851100"/>
                  <a:pt x="4006645" y="1851100"/>
                  <a:pt x="3995808" y="1853952"/>
                </a:cubicBezTo>
                <a:cubicBezTo>
                  <a:pt x="3993526" y="1854523"/>
                  <a:pt x="3991245" y="1851671"/>
                  <a:pt x="3992386" y="1848249"/>
                </a:cubicBezTo>
                <a:close/>
                <a:moveTo>
                  <a:pt x="4486895" y="2120314"/>
                </a:moveTo>
                <a:cubicBezTo>
                  <a:pt x="4486895" y="2119174"/>
                  <a:pt x="4487466" y="2118033"/>
                  <a:pt x="4488037" y="2117462"/>
                </a:cubicBezTo>
                <a:cubicBezTo>
                  <a:pt x="4488607" y="2116892"/>
                  <a:pt x="4490317" y="2116892"/>
                  <a:pt x="4490888" y="2116892"/>
                </a:cubicBezTo>
                <a:cubicBezTo>
                  <a:pt x="4492029" y="2117462"/>
                  <a:pt x="4493169" y="2118033"/>
                  <a:pt x="4493740" y="2118603"/>
                </a:cubicBezTo>
                <a:cubicBezTo>
                  <a:pt x="4496021" y="2120885"/>
                  <a:pt x="4498873" y="2123166"/>
                  <a:pt x="4501155" y="2126018"/>
                </a:cubicBezTo>
                <a:cubicBezTo>
                  <a:pt x="4507429" y="2133433"/>
                  <a:pt x="4513703" y="2140277"/>
                  <a:pt x="4519977" y="2147692"/>
                </a:cubicBezTo>
                <a:cubicBezTo>
                  <a:pt x="4520547" y="2148263"/>
                  <a:pt x="4520547" y="2149973"/>
                  <a:pt x="4521117" y="2150544"/>
                </a:cubicBezTo>
                <a:cubicBezTo>
                  <a:pt x="4521117" y="2151114"/>
                  <a:pt x="4520547" y="2151685"/>
                  <a:pt x="4520547" y="2151685"/>
                </a:cubicBezTo>
                <a:cubicBezTo>
                  <a:pt x="4518836" y="2151685"/>
                  <a:pt x="4517125" y="2152255"/>
                  <a:pt x="4515984" y="2152255"/>
                </a:cubicBezTo>
                <a:cubicBezTo>
                  <a:pt x="4508570" y="2149973"/>
                  <a:pt x="4504006" y="2143699"/>
                  <a:pt x="4498873" y="2138566"/>
                </a:cubicBezTo>
                <a:cubicBezTo>
                  <a:pt x="4493740" y="2132862"/>
                  <a:pt x="4488607" y="2127729"/>
                  <a:pt x="4486895" y="2120314"/>
                </a:cubicBezTo>
                <a:close/>
                <a:moveTo>
                  <a:pt x="3819564" y="1926389"/>
                </a:moveTo>
                <a:cubicBezTo>
                  <a:pt x="3820705" y="1924107"/>
                  <a:pt x="3822986" y="1922967"/>
                  <a:pt x="3825267" y="1923537"/>
                </a:cubicBezTo>
                <a:cubicBezTo>
                  <a:pt x="3831541" y="1925819"/>
                  <a:pt x="3837816" y="1921826"/>
                  <a:pt x="3843520" y="1925248"/>
                </a:cubicBezTo>
                <a:cubicBezTo>
                  <a:pt x="3844090" y="1924107"/>
                  <a:pt x="3844660" y="1923537"/>
                  <a:pt x="3845230" y="1922397"/>
                </a:cubicBezTo>
                <a:cubicBezTo>
                  <a:pt x="3845801" y="1921826"/>
                  <a:pt x="3846942" y="1920685"/>
                  <a:pt x="3847512" y="1920115"/>
                </a:cubicBezTo>
                <a:cubicBezTo>
                  <a:pt x="3854356" y="1919545"/>
                  <a:pt x="3860060" y="1921255"/>
                  <a:pt x="3864053" y="1926959"/>
                </a:cubicBezTo>
                <a:cubicBezTo>
                  <a:pt x="3865193" y="1928100"/>
                  <a:pt x="3864623" y="1929241"/>
                  <a:pt x="3863483" y="1929811"/>
                </a:cubicBezTo>
                <a:cubicBezTo>
                  <a:pt x="3854927" y="1932093"/>
                  <a:pt x="3845801" y="1933804"/>
                  <a:pt x="3836675" y="1934944"/>
                </a:cubicBezTo>
                <a:cubicBezTo>
                  <a:pt x="3834964" y="1934374"/>
                  <a:pt x="3832683" y="1934374"/>
                  <a:pt x="3830401" y="1933804"/>
                </a:cubicBezTo>
                <a:cubicBezTo>
                  <a:pt x="3826979" y="1932663"/>
                  <a:pt x="3824127" y="1932093"/>
                  <a:pt x="3820705" y="1930952"/>
                </a:cubicBezTo>
                <a:cubicBezTo>
                  <a:pt x="3818994" y="1930381"/>
                  <a:pt x="3818423" y="1928100"/>
                  <a:pt x="3819564" y="1926389"/>
                </a:cubicBezTo>
                <a:close/>
                <a:moveTo>
                  <a:pt x="3888008" y="1932663"/>
                </a:moveTo>
                <a:cubicBezTo>
                  <a:pt x="3883446" y="1932093"/>
                  <a:pt x="3878882" y="1930952"/>
                  <a:pt x="3874890" y="1930381"/>
                </a:cubicBezTo>
                <a:cubicBezTo>
                  <a:pt x="3874319" y="1930381"/>
                  <a:pt x="3873179" y="1928670"/>
                  <a:pt x="3873179" y="1928100"/>
                </a:cubicBezTo>
                <a:cubicBezTo>
                  <a:pt x="3873179" y="1926959"/>
                  <a:pt x="3873749" y="1925819"/>
                  <a:pt x="3874319" y="1925248"/>
                </a:cubicBezTo>
                <a:cubicBezTo>
                  <a:pt x="3877171" y="1922397"/>
                  <a:pt x="3881164" y="1921255"/>
                  <a:pt x="3885156" y="1921255"/>
                </a:cubicBezTo>
                <a:cubicBezTo>
                  <a:pt x="3885726" y="1921255"/>
                  <a:pt x="3886297" y="1921255"/>
                  <a:pt x="3886868" y="1921826"/>
                </a:cubicBezTo>
                <a:cubicBezTo>
                  <a:pt x="3892001" y="1922397"/>
                  <a:pt x="3897134" y="1922967"/>
                  <a:pt x="3902267" y="1924107"/>
                </a:cubicBezTo>
                <a:cubicBezTo>
                  <a:pt x="3907401" y="1925248"/>
                  <a:pt x="3911964" y="1922397"/>
                  <a:pt x="3917097" y="1921255"/>
                </a:cubicBezTo>
                <a:cubicBezTo>
                  <a:pt x="3917668" y="1921255"/>
                  <a:pt x="3918238" y="1921826"/>
                  <a:pt x="3918238" y="1921826"/>
                </a:cubicBezTo>
                <a:cubicBezTo>
                  <a:pt x="3919378" y="1922397"/>
                  <a:pt x="3919378" y="1923537"/>
                  <a:pt x="3918808" y="1924677"/>
                </a:cubicBezTo>
                <a:cubicBezTo>
                  <a:pt x="3918238" y="1925819"/>
                  <a:pt x="3917668" y="1926389"/>
                  <a:pt x="3916526" y="1927529"/>
                </a:cubicBezTo>
                <a:cubicBezTo>
                  <a:pt x="3915386" y="1928670"/>
                  <a:pt x="3913675" y="1929811"/>
                  <a:pt x="3911964" y="1929811"/>
                </a:cubicBezTo>
                <a:cubicBezTo>
                  <a:pt x="3903979" y="1930952"/>
                  <a:pt x="3895993" y="1931522"/>
                  <a:pt x="3888008" y="1932663"/>
                </a:cubicBezTo>
                <a:close/>
                <a:moveTo>
                  <a:pt x="2711908" y="564919"/>
                </a:moveTo>
                <a:cubicBezTo>
                  <a:pt x="2717041" y="564919"/>
                  <a:pt x="2722175" y="566630"/>
                  <a:pt x="2725597" y="570622"/>
                </a:cubicBezTo>
                <a:cubicBezTo>
                  <a:pt x="2726167" y="571193"/>
                  <a:pt x="2726737" y="572904"/>
                  <a:pt x="2726737" y="573474"/>
                </a:cubicBezTo>
                <a:cubicBezTo>
                  <a:pt x="2725026" y="579748"/>
                  <a:pt x="2722175" y="584881"/>
                  <a:pt x="2715330" y="587163"/>
                </a:cubicBezTo>
                <a:cubicBezTo>
                  <a:pt x="2711908" y="588304"/>
                  <a:pt x="2707915" y="586592"/>
                  <a:pt x="2706775" y="583170"/>
                </a:cubicBezTo>
                <a:cubicBezTo>
                  <a:pt x="2705634" y="580319"/>
                  <a:pt x="2705063" y="578037"/>
                  <a:pt x="2704493" y="575756"/>
                </a:cubicBezTo>
                <a:cubicBezTo>
                  <a:pt x="2705063" y="573474"/>
                  <a:pt x="2705063" y="571763"/>
                  <a:pt x="2705634" y="570052"/>
                </a:cubicBezTo>
                <a:cubicBezTo>
                  <a:pt x="2706204" y="567770"/>
                  <a:pt x="2709626" y="564919"/>
                  <a:pt x="2711908" y="564919"/>
                </a:cubicBezTo>
                <a:close/>
                <a:moveTo>
                  <a:pt x="1181608" y="706940"/>
                </a:moveTo>
                <a:cubicBezTo>
                  <a:pt x="1179327" y="707511"/>
                  <a:pt x="1177045" y="706940"/>
                  <a:pt x="1174764" y="706940"/>
                </a:cubicBezTo>
                <a:cubicBezTo>
                  <a:pt x="1173053" y="706940"/>
                  <a:pt x="1171912" y="705229"/>
                  <a:pt x="1171342" y="703518"/>
                </a:cubicBezTo>
                <a:cubicBezTo>
                  <a:pt x="1170771" y="701807"/>
                  <a:pt x="1170771" y="700096"/>
                  <a:pt x="1171912" y="698955"/>
                </a:cubicBezTo>
                <a:cubicBezTo>
                  <a:pt x="1174194" y="696674"/>
                  <a:pt x="1176475" y="693822"/>
                  <a:pt x="1179327" y="692111"/>
                </a:cubicBezTo>
                <a:cubicBezTo>
                  <a:pt x="1180468" y="690970"/>
                  <a:pt x="1182179" y="690970"/>
                  <a:pt x="1183890" y="690400"/>
                </a:cubicBezTo>
                <a:cubicBezTo>
                  <a:pt x="1186172" y="689829"/>
                  <a:pt x="1188453" y="690400"/>
                  <a:pt x="1191875" y="689829"/>
                </a:cubicBezTo>
                <a:cubicBezTo>
                  <a:pt x="1192445" y="689829"/>
                  <a:pt x="1194156" y="689829"/>
                  <a:pt x="1195297" y="690400"/>
                </a:cubicBezTo>
                <a:cubicBezTo>
                  <a:pt x="1196438" y="690970"/>
                  <a:pt x="1197008" y="691540"/>
                  <a:pt x="1197579" y="692681"/>
                </a:cubicBezTo>
                <a:cubicBezTo>
                  <a:pt x="1198149" y="693822"/>
                  <a:pt x="1198149" y="694963"/>
                  <a:pt x="1197579" y="696103"/>
                </a:cubicBezTo>
                <a:cubicBezTo>
                  <a:pt x="1193586" y="700666"/>
                  <a:pt x="1188453" y="704659"/>
                  <a:pt x="1181608" y="706940"/>
                </a:cubicBezTo>
                <a:close/>
                <a:moveTo>
                  <a:pt x="3314217" y="275171"/>
                </a:moveTo>
                <a:cubicBezTo>
                  <a:pt x="3313647" y="272890"/>
                  <a:pt x="3314217" y="270608"/>
                  <a:pt x="3316499" y="269468"/>
                </a:cubicBezTo>
                <a:cubicBezTo>
                  <a:pt x="3318780" y="268327"/>
                  <a:pt x="3321632" y="267186"/>
                  <a:pt x="3323913" y="266046"/>
                </a:cubicBezTo>
                <a:cubicBezTo>
                  <a:pt x="3326195" y="265475"/>
                  <a:pt x="3328476" y="266616"/>
                  <a:pt x="3329617" y="268327"/>
                </a:cubicBezTo>
                <a:cubicBezTo>
                  <a:pt x="3331328" y="271179"/>
                  <a:pt x="3333040" y="274030"/>
                  <a:pt x="3333040" y="277453"/>
                </a:cubicBezTo>
                <a:cubicBezTo>
                  <a:pt x="3333610" y="282016"/>
                  <a:pt x="3330758" y="284868"/>
                  <a:pt x="3326195" y="284868"/>
                </a:cubicBezTo>
                <a:cubicBezTo>
                  <a:pt x="3325625" y="284868"/>
                  <a:pt x="3325054" y="284868"/>
                  <a:pt x="3324484" y="284868"/>
                </a:cubicBezTo>
                <a:cubicBezTo>
                  <a:pt x="3322773" y="284297"/>
                  <a:pt x="3321061" y="284297"/>
                  <a:pt x="3319351" y="283727"/>
                </a:cubicBezTo>
                <a:cubicBezTo>
                  <a:pt x="3315929" y="282586"/>
                  <a:pt x="3313647" y="280875"/>
                  <a:pt x="3313647" y="276312"/>
                </a:cubicBezTo>
                <a:cubicBezTo>
                  <a:pt x="3314787" y="276312"/>
                  <a:pt x="3314217" y="275741"/>
                  <a:pt x="3314217" y="275171"/>
                </a:cubicBezTo>
                <a:close/>
                <a:moveTo>
                  <a:pt x="1376674" y="1014369"/>
                </a:moveTo>
                <a:cubicBezTo>
                  <a:pt x="1376674" y="1014940"/>
                  <a:pt x="1377245" y="1015510"/>
                  <a:pt x="1376674" y="1016080"/>
                </a:cubicBezTo>
                <a:cubicBezTo>
                  <a:pt x="1376104" y="1016651"/>
                  <a:pt x="1375534" y="1017791"/>
                  <a:pt x="1374393" y="1018362"/>
                </a:cubicBezTo>
                <a:cubicBezTo>
                  <a:pt x="1373823" y="1018932"/>
                  <a:pt x="1373252" y="1018932"/>
                  <a:pt x="1372682" y="1018362"/>
                </a:cubicBezTo>
                <a:cubicBezTo>
                  <a:pt x="1368119" y="1017221"/>
                  <a:pt x="1364126" y="1016080"/>
                  <a:pt x="1359563" y="1014369"/>
                </a:cubicBezTo>
                <a:cubicBezTo>
                  <a:pt x="1355001" y="1012658"/>
                  <a:pt x="1352149" y="1009236"/>
                  <a:pt x="1349297" y="1005814"/>
                </a:cubicBezTo>
                <a:cubicBezTo>
                  <a:pt x="1348727" y="1005243"/>
                  <a:pt x="1347586" y="1004102"/>
                  <a:pt x="1347015" y="1003532"/>
                </a:cubicBezTo>
                <a:cubicBezTo>
                  <a:pt x="1345875" y="1001821"/>
                  <a:pt x="1345304" y="999540"/>
                  <a:pt x="1346445" y="998969"/>
                </a:cubicBezTo>
                <a:cubicBezTo>
                  <a:pt x="1347586" y="998399"/>
                  <a:pt x="1348727" y="998399"/>
                  <a:pt x="1348727" y="998399"/>
                </a:cubicBezTo>
                <a:cubicBezTo>
                  <a:pt x="1361274" y="1000680"/>
                  <a:pt x="1370401" y="1005243"/>
                  <a:pt x="1376674" y="1014369"/>
                </a:cubicBezTo>
                <a:close/>
                <a:moveTo>
                  <a:pt x="2614945" y="1282442"/>
                </a:moveTo>
                <a:cubicBezTo>
                  <a:pt x="2613234" y="1280731"/>
                  <a:pt x="2613804" y="1277309"/>
                  <a:pt x="2615516" y="1276168"/>
                </a:cubicBezTo>
                <a:cubicBezTo>
                  <a:pt x="2618938" y="1273887"/>
                  <a:pt x="2622360" y="1272176"/>
                  <a:pt x="2626353" y="1271606"/>
                </a:cubicBezTo>
                <a:cubicBezTo>
                  <a:pt x="2630916" y="1271035"/>
                  <a:pt x="2635478" y="1270465"/>
                  <a:pt x="2640041" y="1269895"/>
                </a:cubicBezTo>
                <a:cubicBezTo>
                  <a:pt x="2640612" y="1269895"/>
                  <a:pt x="2640612" y="1270465"/>
                  <a:pt x="2641182" y="1271035"/>
                </a:cubicBezTo>
                <a:cubicBezTo>
                  <a:pt x="2639471" y="1275028"/>
                  <a:pt x="2638330" y="1279591"/>
                  <a:pt x="2633767" y="1281872"/>
                </a:cubicBezTo>
                <a:cubicBezTo>
                  <a:pt x="2630916" y="1283583"/>
                  <a:pt x="2627493" y="1284724"/>
                  <a:pt x="2624071" y="1285865"/>
                </a:cubicBezTo>
                <a:cubicBezTo>
                  <a:pt x="2620649" y="1286435"/>
                  <a:pt x="2617227" y="1285294"/>
                  <a:pt x="2614945" y="1282442"/>
                </a:cubicBezTo>
                <a:close/>
                <a:moveTo>
                  <a:pt x="1005935" y="195890"/>
                </a:moveTo>
                <a:cubicBezTo>
                  <a:pt x="999090" y="201023"/>
                  <a:pt x="992816" y="206157"/>
                  <a:pt x="985972" y="211290"/>
                </a:cubicBezTo>
                <a:cubicBezTo>
                  <a:pt x="984261" y="212431"/>
                  <a:pt x="981409" y="211860"/>
                  <a:pt x="979698" y="210720"/>
                </a:cubicBezTo>
                <a:cubicBezTo>
                  <a:pt x="976846" y="209009"/>
                  <a:pt x="976275" y="205586"/>
                  <a:pt x="978557" y="203875"/>
                </a:cubicBezTo>
                <a:cubicBezTo>
                  <a:pt x="985402" y="198171"/>
                  <a:pt x="993387" y="194179"/>
                  <a:pt x="1002513" y="192468"/>
                </a:cubicBezTo>
                <a:cubicBezTo>
                  <a:pt x="1003653" y="192468"/>
                  <a:pt x="1004794" y="193038"/>
                  <a:pt x="1005365" y="193609"/>
                </a:cubicBezTo>
                <a:cubicBezTo>
                  <a:pt x="1005935" y="193609"/>
                  <a:pt x="1005935" y="194179"/>
                  <a:pt x="1005935" y="194749"/>
                </a:cubicBezTo>
                <a:cubicBezTo>
                  <a:pt x="1005935" y="194749"/>
                  <a:pt x="1005935" y="195320"/>
                  <a:pt x="1005935" y="195890"/>
                </a:cubicBezTo>
                <a:close/>
                <a:moveTo>
                  <a:pt x="2289265" y="1170650"/>
                </a:moveTo>
                <a:cubicBezTo>
                  <a:pt x="2286413" y="1167228"/>
                  <a:pt x="2284702" y="1163236"/>
                  <a:pt x="2284131" y="1158102"/>
                </a:cubicBezTo>
                <a:cubicBezTo>
                  <a:pt x="2284131" y="1155250"/>
                  <a:pt x="2284702" y="1152398"/>
                  <a:pt x="2286983" y="1150687"/>
                </a:cubicBezTo>
                <a:cubicBezTo>
                  <a:pt x="2288694" y="1149547"/>
                  <a:pt x="2290976" y="1148406"/>
                  <a:pt x="2293257" y="1147836"/>
                </a:cubicBezTo>
                <a:cubicBezTo>
                  <a:pt x="2295539" y="1146695"/>
                  <a:pt x="2297820" y="1148406"/>
                  <a:pt x="2297820" y="1150687"/>
                </a:cubicBezTo>
                <a:cubicBezTo>
                  <a:pt x="2297820" y="1151258"/>
                  <a:pt x="2297820" y="1151828"/>
                  <a:pt x="2298391" y="1152398"/>
                </a:cubicBezTo>
                <a:cubicBezTo>
                  <a:pt x="2298391" y="1153539"/>
                  <a:pt x="2298391" y="1154680"/>
                  <a:pt x="2298961" y="1156961"/>
                </a:cubicBezTo>
                <a:cubicBezTo>
                  <a:pt x="2298391" y="1159243"/>
                  <a:pt x="2298391" y="1162665"/>
                  <a:pt x="2297820" y="1166087"/>
                </a:cubicBezTo>
                <a:cubicBezTo>
                  <a:pt x="2297250" y="1167798"/>
                  <a:pt x="2296679" y="1168939"/>
                  <a:pt x="2295539" y="1170650"/>
                </a:cubicBezTo>
                <a:cubicBezTo>
                  <a:pt x="2293827" y="1172361"/>
                  <a:pt x="2290405" y="1172361"/>
                  <a:pt x="2289265" y="1170650"/>
                </a:cubicBezTo>
                <a:close/>
                <a:moveTo>
                  <a:pt x="3841238" y="1666871"/>
                </a:moveTo>
                <a:cubicBezTo>
                  <a:pt x="3849794" y="1658886"/>
                  <a:pt x="3856068" y="1649760"/>
                  <a:pt x="3862912" y="1640634"/>
                </a:cubicBezTo>
                <a:cubicBezTo>
                  <a:pt x="3865193" y="1637782"/>
                  <a:pt x="3867475" y="1636642"/>
                  <a:pt x="3870327" y="1641775"/>
                </a:cubicBezTo>
                <a:cubicBezTo>
                  <a:pt x="3872038" y="1644627"/>
                  <a:pt x="3872608" y="1644627"/>
                  <a:pt x="3870327" y="1645767"/>
                </a:cubicBezTo>
                <a:cubicBezTo>
                  <a:pt x="3864623" y="1649190"/>
                  <a:pt x="3860060" y="1654323"/>
                  <a:pt x="3856068" y="1660027"/>
                </a:cubicBezTo>
                <a:cubicBezTo>
                  <a:pt x="3852645" y="1665160"/>
                  <a:pt x="3848082" y="1669153"/>
                  <a:pt x="3842379" y="1672575"/>
                </a:cubicBezTo>
                <a:cubicBezTo>
                  <a:pt x="3841808" y="1672575"/>
                  <a:pt x="3841238" y="1672575"/>
                  <a:pt x="3840668" y="1672575"/>
                </a:cubicBezTo>
                <a:cubicBezTo>
                  <a:pt x="3840097" y="1672575"/>
                  <a:pt x="3839527" y="1672005"/>
                  <a:pt x="3839527" y="1671434"/>
                </a:cubicBezTo>
                <a:cubicBezTo>
                  <a:pt x="3839527" y="1670864"/>
                  <a:pt x="3839527" y="1670293"/>
                  <a:pt x="3839527" y="1670293"/>
                </a:cubicBezTo>
                <a:cubicBezTo>
                  <a:pt x="3840097" y="1668582"/>
                  <a:pt x="3840668" y="1667441"/>
                  <a:pt x="3841238" y="1666871"/>
                </a:cubicBezTo>
                <a:close/>
                <a:moveTo>
                  <a:pt x="3926793" y="1652612"/>
                </a:moveTo>
                <a:cubicBezTo>
                  <a:pt x="3926793" y="1652612"/>
                  <a:pt x="3926793" y="1652612"/>
                  <a:pt x="3926793" y="1652612"/>
                </a:cubicBezTo>
                <a:cubicBezTo>
                  <a:pt x="3926793" y="1652612"/>
                  <a:pt x="3926793" y="1653182"/>
                  <a:pt x="3926793" y="1652612"/>
                </a:cubicBezTo>
                <a:lnTo>
                  <a:pt x="3926793" y="1652612"/>
                </a:lnTo>
                <a:cubicBezTo>
                  <a:pt x="3926793" y="1656034"/>
                  <a:pt x="3925652" y="1658886"/>
                  <a:pt x="3923942" y="1662308"/>
                </a:cubicBezTo>
                <a:cubicBezTo>
                  <a:pt x="3923371" y="1664019"/>
                  <a:pt x="3921090" y="1665160"/>
                  <a:pt x="3919949" y="1664019"/>
                </a:cubicBezTo>
                <a:cubicBezTo>
                  <a:pt x="3918238" y="1662878"/>
                  <a:pt x="3915956" y="1661738"/>
                  <a:pt x="3914245" y="1660597"/>
                </a:cubicBezTo>
                <a:cubicBezTo>
                  <a:pt x="3909682" y="1657745"/>
                  <a:pt x="3909112" y="1656034"/>
                  <a:pt x="3912534" y="1651471"/>
                </a:cubicBezTo>
                <a:cubicBezTo>
                  <a:pt x="3915386" y="1647478"/>
                  <a:pt x="3914816" y="1643486"/>
                  <a:pt x="3915956" y="1639493"/>
                </a:cubicBezTo>
                <a:cubicBezTo>
                  <a:pt x="3915956" y="1639493"/>
                  <a:pt x="3915956" y="1639493"/>
                  <a:pt x="3915956" y="1639493"/>
                </a:cubicBezTo>
                <a:lnTo>
                  <a:pt x="3916526" y="1638923"/>
                </a:lnTo>
                <a:cubicBezTo>
                  <a:pt x="3915386" y="1640064"/>
                  <a:pt x="3914245" y="1641204"/>
                  <a:pt x="3913104" y="1642916"/>
                </a:cubicBezTo>
                <a:cubicBezTo>
                  <a:pt x="3911393" y="1645197"/>
                  <a:pt x="3909112" y="1644056"/>
                  <a:pt x="3906831" y="1643486"/>
                </a:cubicBezTo>
                <a:cubicBezTo>
                  <a:pt x="3905119" y="1642916"/>
                  <a:pt x="3903408" y="1642345"/>
                  <a:pt x="3902838" y="1640634"/>
                </a:cubicBezTo>
                <a:cubicBezTo>
                  <a:pt x="3902267" y="1634931"/>
                  <a:pt x="3902267" y="1629797"/>
                  <a:pt x="3902267" y="1624093"/>
                </a:cubicBezTo>
                <a:cubicBezTo>
                  <a:pt x="3902267" y="1623523"/>
                  <a:pt x="3902838" y="1622953"/>
                  <a:pt x="3903408" y="1623523"/>
                </a:cubicBezTo>
                <a:cubicBezTo>
                  <a:pt x="3908541" y="1625234"/>
                  <a:pt x="3913675" y="1626945"/>
                  <a:pt x="3918238" y="1629797"/>
                </a:cubicBezTo>
                <a:cubicBezTo>
                  <a:pt x="3918808" y="1630367"/>
                  <a:pt x="3918808" y="1631508"/>
                  <a:pt x="3919378" y="1632649"/>
                </a:cubicBezTo>
                <a:cubicBezTo>
                  <a:pt x="3919378" y="1633790"/>
                  <a:pt x="3919378" y="1634931"/>
                  <a:pt x="3919378" y="1636071"/>
                </a:cubicBezTo>
                <a:cubicBezTo>
                  <a:pt x="3919378" y="1636071"/>
                  <a:pt x="3919949" y="1635501"/>
                  <a:pt x="3919949" y="1635501"/>
                </a:cubicBezTo>
                <a:lnTo>
                  <a:pt x="3919378" y="1636071"/>
                </a:lnTo>
                <a:cubicBezTo>
                  <a:pt x="3922230" y="1637782"/>
                  <a:pt x="3926223" y="1638353"/>
                  <a:pt x="3926223" y="1642916"/>
                </a:cubicBezTo>
                <a:cubicBezTo>
                  <a:pt x="3923942" y="1645767"/>
                  <a:pt x="3923371" y="1649190"/>
                  <a:pt x="3926793" y="1652612"/>
                </a:cubicBezTo>
                <a:close/>
                <a:moveTo>
                  <a:pt x="1113164" y="1533405"/>
                </a:moveTo>
                <a:cubicBezTo>
                  <a:pt x="1114305" y="1534545"/>
                  <a:pt x="1113735" y="1536827"/>
                  <a:pt x="1112024" y="1537397"/>
                </a:cubicBezTo>
                <a:cubicBezTo>
                  <a:pt x="1110312" y="1537968"/>
                  <a:pt x="1109172" y="1538538"/>
                  <a:pt x="1107460" y="1539108"/>
                </a:cubicBezTo>
                <a:cubicBezTo>
                  <a:pt x="1098905" y="1541960"/>
                  <a:pt x="1092061" y="1539108"/>
                  <a:pt x="1086927" y="1531694"/>
                </a:cubicBezTo>
                <a:cubicBezTo>
                  <a:pt x="1086357" y="1530553"/>
                  <a:pt x="1086927" y="1529412"/>
                  <a:pt x="1088068" y="1528842"/>
                </a:cubicBezTo>
                <a:cubicBezTo>
                  <a:pt x="1091490" y="1528272"/>
                  <a:pt x="1094913" y="1527701"/>
                  <a:pt x="1096624" y="1527131"/>
                </a:cubicBezTo>
                <a:cubicBezTo>
                  <a:pt x="1104038" y="1527701"/>
                  <a:pt x="1109742" y="1528272"/>
                  <a:pt x="1113164" y="1533405"/>
                </a:cubicBezTo>
                <a:close/>
                <a:moveTo>
                  <a:pt x="125285" y="567770"/>
                </a:moveTo>
                <a:cubicBezTo>
                  <a:pt x="123574" y="566059"/>
                  <a:pt x="122434" y="564348"/>
                  <a:pt x="122434" y="562067"/>
                </a:cubicBezTo>
                <a:cubicBezTo>
                  <a:pt x="122434" y="560926"/>
                  <a:pt x="123004" y="559215"/>
                  <a:pt x="123574" y="559215"/>
                </a:cubicBezTo>
                <a:cubicBezTo>
                  <a:pt x="128137" y="558074"/>
                  <a:pt x="133271" y="557504"/>
                  <a:pt x="137263" y="556934"/>
                </a:cubicBezTo>
                <a:cubicBezTo>
                  <a:pt x="139545" y="556934"/>
                  <a:pt x="142396" y="559785"/>
                  <a:pt x="142967" y="561496"/>
                </a:cubicBezTo>
                <a:cubicBezTo>
                  <a:pt x="144108" y="564919"/>
                  <a:pt x="140685" y="570052"/>
                  <a:pt x="137834" y="570622"/>
                </a:cubicBezTo>
                <a:cubicBezTo>
                  <a:pt x="133271" y="571763"/>
                  <a:pt x="129278" y="571193"/>
                  <a:pt x="125285" y="567770"/>
                </a:cubicBezTo>
                <a:close/>
                <a:moveTo>
                  <a:pt x="2900700" y="420615"/>
                </a:moveTo>
                <a:cubicBezTo>
                  <a:pt x="2898418" y="413771"/>
                  <a:pt x="2900700" y="409778"/>
                  <a:pt x="2907544" y="408067"/>
                </a:cubicBezTo>
                <a:cubicBezTo>
                  <a:pt x="2908685" y="408067"/>
                  <a:pt x="2909826" y="408067"/>
                  <a:pt x="2910966" y="408638"/>
                </a:cubicBezTo>
                <a:cubicBezTo>
                  <a:pt x="2914389" y="410919"/>
                  <a:pt x="2917241" y="413771"/>
                  <a:pt x="2918381" y="417763"/>
                </a:cubicBezTo>
                <a:cubicBezTo>
                  <a:pt x="2918381" y="418334"/>
                  <a:pt x="2918381" y="418904"/>
                  <a:pt x="2918381" y="419474"/>
                </a:cubicBezTo>
                <a:cubicBezTo>
                  <a:pt x="2916100" y="424608"/>
                  <a:pt x="2908685" y="427460"/>
                  <a:pt x="2904122" y="424608"/>
                </a:cubicBezTo>
                <a:cubicBezTo>
                  <a:pt x="2902411" y="424037"/>
                  <a:pt x="2901270" y="422326"/>
                  <a:pt x="2900700" y="420615"/>
                </a:cubicBezTo>
                <a:close/>
                <a:moveTo>
                  <a:pt x="2499160" y="1270465"/>
                </a:moveTo>
                <a:cubicBezTo>
                  <a:pt x="2504294" y="1271606"/>
                  <a:pt x="2509427" y="1271606"/>
                  <a:pt x="2514560" y="1271035"/>
                </a:cubicBezTo>
                <a:cubicBezTo>
                  <a:pt x="2519123" y="1271035"/>
                  <a:pt x="2523686" y="1272176"/>
                  <a:pt x="2527108" y="1275028"/>
                </a:cubicBezTo>
                <a:cubicBezTo>
                  <a:pt x="2527679" y="1275598"/>
                  <a:pt x="2528249" y="1276739"/>
                  <a:pt x="2528249" y="1277880"/>
                </a:cubicBezTo>
                <a:cubicBezTo>
                  <a:pt x="2528249" y="1277880"/>
                  <a:pt x="2527679" y="1279020"/>
                  <a:pt x="2527108" y="1279020"/>
                </a:cubicBezTo>
                <a:cubicBezTo>
                  <a:pt x="2522545" y="1279591"/>
                  <a:pt x="2517983" y="1280161"/>
                  <a:pt x="2513419" y="1281302"/>
                </a:cubicBezTo>
                <a:cubicBezTo>
                  <a:pt x="2513419" y="1281302"/>
                  <a:pt x="2512849" y="1281302"/>
                  <a:pt x="2512279" y="1281302"/>
                </a:cubicBezTo>
                <a:cubicBezTo>
                  <a:pt x="2506575" y="1280161"/>
                  <a:pt x="2501442" y="1278450"/>
                  <a:pt x="2495738" y="1277309"/>
                </a:cubicBezTo>
                <a:cubicBezTo>
                  <a:pt x="2495168" y="1277309"/>
                  <a:pt x="2494597" y="1275598"/>
                  <a:pt x="2494597" y="1274457"/>
                </a:cubicBezTo>
                <a:cubicBezTo>
                  <a:pt x="2494597" y="1273317"/>
                  <a:pt x="2495738" y="1272176"/>
                  <a:pt x="2496308" y="1271606"/>
                </a:cubicBezTo>
                <a:cubicBezTo>
                  <a:pt x="2496879" y="1271035"/>
                  <a:pt x="2498020" y="1270465"/>
                  <a:pt x="2499160" y="1270465"/>
                </a:cubicBezTo>
                <a:close/>
                <a:moveTo>
                  <a:pt x="1265453" y="1532264"/>
                </a:moveTo>
                <a:cubicBezTo>
                  <a:pt x="1266593" y="1533405"/>
                  <a:pt x="1266023" y="1534545"/>
                  <a:pt x="1264882" y="1535116"/>
                </a:cubicBezTo>
                <a:cubicBezTo>
                  <a:pt x="1259749" y="1539108"/>
                  <a:pt x="1253475" y="1539679"/>
                  <a:pt x="1247771" y="1538538"/>
                </a:cubicBezTo>
                <a:cubicBezTo>
                  <a:pt x="1246630" y="1538538"/>
                  <a:pt x="1245490" y="1537968"/>
                  <a:pt x="1244919" y="1537397"/>
                </a:cubicBezTo>
                <a:cubicBezTo>
                  <a:pt x="1243779" y="1536827"/>
                  <a:pt x="1242068" y="1534545"/>
                  <a:pt x="1242638" y="1533405"/>
                </a:cubicBezTo>
                <a:cubicBezTo>
                  <a:pt x="1243208" y="1532264"/>
                  <a:pt x="1244349" y="1529983"/>
                  <a:pt x="1245490" y="1529412"/>
                </a:cubicBezTo>
                <a:cubicBezTo>
                  <a:pt x="1248341" y="1528272"/>
                  <a:pt x="1251764" y="1528272"/>
                  <a:pt x="1254616" y="1528272"/>
                </a:cubicBezTo>
                <a:cubicBezTo>
                  <a:pt x="1257468" y="1528842"/>
                  <a:pt x="1259749" y="1528272"/>
                  <a:pt x="1262030" y="1528842"/>
                </a:cubicBezTo>
                <a:cubicBezTo>
                  <a:pt x="1263171" y="1529412"/>
                  <a:pt x="1264312" y="1531123"/>
                  <a:pt x="1265453" y="1532264"/>
                </a:cubicBezTo>
                <a:close/>
                <a:moveTo>
                  <a:pt x="3889149" y="1597857"/>
                </a:moveTo>
                <a:cubicBezTo>
                  <a:pt x="3890860" y="1600138"/>
                  <a:pt x="3892571" y="1601849"/>
                  <a:pt x="3894282" y="1604131"/>
                </a:cubicBezTo>
                <a:cubicBezTo>
                  <a:pt x="3896564" y="1607553"/>
                  <a:pt x="3896564" y="1611545"/>
                  <a:pt x="3894282" y="1615538"/>
                </a:cubicBezTo>
                <a:cubicBezTo>
                  <a:pt x="3892571" y="1618390"/>
                  <a:pt x="3889149" y="1618390"/>
                  <a:pt x="3886868" y="1616108"/>
                </a:cubicBezTo>
                <a:cubicBezTo>
                  <a:pt x="3883446" y="1611545"/>
                  <a:pt x="3881164" y="1606412"/>
                  <a:pt x="3879453" y="1600708"/>
                </a:cubicBezTo>
                <a:cubicBezTo>
                  <a:pt x="3879453" y="1600138"/>
                  <a:pt x="3880023" y="1598427"/>
                  <a:pt x="3881164" y="1597857"/>
                </a:cubicBezTo>
                <a:cubicBezTo>
                  <a:pt x="3883446" y="1596716"/>
                  <a:pt x="3886297" y="1597286"/>
                  <a:pt x="3889149" y="1597857"/>
                </a:cubicBezTo>
                <a:close/>
                <a:moveTo>
                  <a:pt x="3861201" y="1940648"/>
                </a:moveTo>
                <a:cubicBezTo>
                  <a:pt x="3861201" y="1939508"/>
                  <a:pt x="3861771" y="1938366"/>
                  <a:pt x="3862912" y="1937796"/>
                </a:cubicBezTo>
                <a:cubicBezTo>
                  <a:pt x="3864623" y="1937226"/>
                  <a:pt x="3866334" y="1937226"/>
                  <a:pt x="3866334" y="1937226"/>
                </a:cubicBezTo>
                <a:cubicBezTo>
                  <a:pt x="3873749" y="1937226"/>
                  <a:pt x="3878882" y="1938366"/>
                  <a:pt x="3882875" y="1943500"/>
                </a:cubicBezTo>
                <a:cubicBezTo>
                  <a:pt x="3883446" y="1944640"/>
                  <a:pt x="3884016" y="1945211"/>
                  <a:pt x="3884586" y="1946352"/>
                </a:cubicBezTo>
                <a:cubicBezTo>
                  <a:pt x="3885726" y="1948063"/>
                  <a:pt x="3884016" y="1951485"/>
                  <a:pt x="3882304" y="1951485"/>
                </a:cubicBezTo>
                <a:cubicBezTo>
                  <a:pt x="3880594" y="1951485"/>
                  <a:pt x="3878882" y="1952055"/>
                  <a:pt x="3877171" y="1951485"/>
                </a:cubicBezTo>
                <a:cubicBezTo>
                  <a:pt x="3872038" y="1949204"/>
                  <a:pt x="3867475" y="1945211"/>
                  <a:pt x="3861771" y="1944070"/>
                </a:cubicBezTo>
                <a:cubicBezTo>
                  <a:pt x="3861771" y="1943500"/>
                  <a:pt x="3861201" y="1941789"/>
                  <a:pt x="3861201" y="1940648"/>
                </a:cubicBezTo>
                <a:close/>
                <a:moveTo>
                  <a:pt x="1158794" y="188475"/>
                </a:moveTo>
                <a:cubicBezTo>
                  <a:pt x="1158223" y="186194"/>
                  <a:pt x="1158223" y="183912"/>
                  <a:pt x="1159364" y="181631"/>
                </a:cubicBezTo>
                <a:cubicBezTo>
                  <a:pt x="1161075" y="177068"/>
                  <a:pt x="1163357" y="172505"/>
                  <a:pt x="1165638" y="167942"/>
                </a:cubicBezTo>
                <a:cubicBezTo>
                  <a:pt x="1166209" y="167371"/>
                  <a:pt x="1167349" y="166231"/>
                  <a:pt x="1168490" y="166801"/>
                </a:cubicBezTo>
                <a:cubicBezTo>
                  <a:pt x="1169060" y="166801"/>
                  <a:pt x="1170201" y="167942"/>
                  <a:pt x="1170201" y="169083"/>
                </a:cubicBezTo>
                <a:cubicBezTo>
                  <a:pt x="1170771" y="170794"/>
                  <a:pt x="1170771" y="172505"/>
                  <a:pt x="1170771" y="173646"/>
                </a:cubicBezTo>
                <a:cubicBezTo>
                  <a:pt x="1169631" y="179920"/>
                  <a:pt x="1170201" y="186764"/>
                  <a:pt x="1166209" y="191898"/>
                </a:cubicBezTo>
                <a:cubicBezTo>
                  <a:pt x="1165638" y="193038"/>
                  <a:pt x="1162786" y="193609"/>
                  <a:pt x="1161645" y="192468"/>
                </a:cubicBezTo>
                <a:cubicBezTo>
                  <a:pt x="1160505" y="191327"/>
                  <a:pt x="1159364" y="190186"/>
                  <a:pt x="1158794" y="188475"/>
                </a:cubicBezTo>
                <a:close/>
                <a:moveTo>
                  <a:pt x="4388222" y="1891597"/>
                </a:moveTo>
                <a:cubicBezTo>
                  <a:pt x="4389933" y="1893878"/>
                  <a:pt x="4389362" y="1897300"/>
                  <a:pt x="4387081" y="1899011"/>
                </a:cubicBezTo>
                <a:cubicBezTo>
                  <a:pt x="4384799" y="1900722"/>
                  <a:pt x="4380237" y="1900152"/>
                  <a:pt x="4379096" y="1899011"/>
                </a:cubicBezTo>
                <a:cubicBezTo>
                  <a:pt x="4376244" y="1895019"/>
                  <a:pt x="4372822" y="1891026"/>
                  <a:pt x="4372251" y="1885893"/>
                </a:cubicBezTo>
                <a:cubicBezTo>
                  <a:pt x="4372251" y="1884181"/>
                  <a:pt x="4372822" y="1883041"/>
                  <a:pt x="4373392" y="1881330"/>
                </a:cubicBezTo>
                <a:cubicBezTo>
                  <a:pt x="4373963" y="1881330"/>
                  <a:pt x="4375103" y="1881330"/>
                  <a:pt x="4375103" y="1881330"/>
                </a:cubicBezTo>
                <a:cubicBezTo>
                  <a:pt x="4380237" y="1884181"/>
                  <a:pt x="4384799" y="1887033"/>
                  <a:pt x="4388222" y="1891597"/>
                </a:cubicBezTo>
                <a:close/>
                <a:moveTo>
                  <a:pt x="1223245" y="706370"/>
                </a:moveTo>
                <a:cubicBezTo>
                  <a:pt x="1224957" y="707511"/>
                  <a:pt x="1225527" y="710363"/>
                  <a:pt x="1224957" y="712644"/>
                </a:cubicBezTo>
                <a:cubicBezTo>
                  <a:pt x="1224386" y="713785"/>
                  <a:pt x="1224386" y="714925"/>
                  <a:pt x="1223816" y="715496"/>
                </a:cubicBezTo>
                <a:cubicBezTo>
                  <a:pt x="1222105" y="718348"/>
                  <a:pt x="1219823" y="721200"/>
                  <a:pt x="1218112" y="723481"/>
                </a:cubicBezTo>
                <a:cubicBezTo>
                  <a:pt x="1217542" y="724052"/>
                  <a:pt x="1216401" y="724052"/>
                  <a:pt x="1214690" y="724622"/>
                </a:cubicBezTo>
                <a:cubicBezTo>
                  <a:pt x="1213549" y="723481"/>
                  <a:pt x="1211838" y="722911"/>
                  <a:pt x="1211268" y="721200"/>
                </a:cubicBezTo>
                <a:cubicBezTo>
                  <a:pt x="1209556" y="714925"/>
                  <a:pt x="1211838" y="708652"/>
                  <a:pt x="1217542" y="705229"/>
                </a:cubicBezTo>
                <a:cubicBezTo>
                  <a:pt x="1218682" y="704659"/>
                  <a:pt x="1221534" y="704659"/>
                  <a:pt x="1223245" y="706370"/>
                </a:cubicBezTo>
                <a:close/>
                <a:moveTo>
                  <a:pt x="4212548" y="598570"/>
                </a:moveTo>
                <a:cubicBezTo>
                  <a:pt x="4215400" y="601422"/>
                  <a:pt x="4215970" y="604844"/>
                  <a:pt x="4214260" y="607696"/>
                </a:cubicBezTo>
                <a:cubicBezTo>
                  <a:pt x="4211978" y="611689"/>
                  <a:pt x="4208556" y="614541"/>
                  <a:pt x="4207415" y="619104"/>
                </a:cubicBezTo>
                <a:cubicBezTo>
                  <a:pt x="4207415" y="619674"/>
                  <a:pt x="4206844" y="619674"/>
                  <a:pt x="4206274" y="620244"/>
                </a:cubicBezTo>
                <a:cubicBezTo>
                  <a:pt x="4205704" y="620244"/>
                  <a:pt x="4205133" y="619674"/>
                  <a:pt x="4205133" y="619674"/>
                </a:cubicBezTo>
                <a:cubicBezTo>
                  <a:pt x="4203993" y="615681"/>
                  <a:pt x="4202852" y="612259"/>
                  <a:pt x="4201711" y="608267"/>
                </a:cubicBezTo>
                <a:cubicBezTo>
                  <a:pt x="4200571" y="605415"/>
                  <a:pt x="4201711" y="602563"/>
                  <a:pt x="4203993" y="600852"/>
                </a:cubicBezTo>
                <a:cubicBezTo>
                  <a:pt x="4205133" y="599711"/>
                  <a:pt x="4206274" y="598570"/>
                  <a:pt x="4207985" y="597430"/>
                </a:cubicBezTo>
                <a:cubicBezTo>
                  <a:pt x="4209126" y="596859"/>
                  <a:pt x="4211408" y="597430"/>
                  <a:pt x="4212548" y="598570"/>
                </a:cubicBezTo>
                <a:close/>
                <a:moveTo>
                  <a:pt x="1341312" y="1070265"/>
                </a:moveTo>
                <a:cubicBezTo>
                  <a:pt x="1341312" y="1070265"/>
                  <a:pt x="1341312" y="1069695"/>
                  <a:pt x="1341312" y="1070265"/>
                </a:cubicBezTo>
                <a:cubicBezTo>
                  <a:pt x="1340741" y="1070265"/>
                  <a:pt x="1340741" y="1069695"/>
                  <a:pt x="1340741" y="1069695"/>
                </a:cubicBezTo>
                <a:cubicBezTo>
                  <a:pt x="1341312" y="1069695"/>
                  <a:pt x="1341312" y="1069695"/>
                  <a:pt x="1341312" y="1070265"/>
                </a:cubicBezTo>
                <a:cubicBezTo>
                  <a:pt x="1341312" y="1069695"/>
                  <a:pt x="1341312" y="1069695"/>
                  <a:pt x="1341312" y="1070265"/>
                </a:cubicBezTo>
                <a:close/>
                <a:moveTo>
                  <a:pt x="1347015" y="1071406"/>
                </a:moveTo>
                <a:cubicBezTo>
                  <a:pt x="1345304" y="1070836"/>
                  <a:pt x="1343593" y="1070265"/>
                  <a:pt x="1341312" y="1069695"/>
                </a:cubicBezTo>
                <a:cubicBezTo>
                  <a:pt x="1339600" y="1066273"/>
                  <a:pt x="1337319" y="1063421"/>
                  <a:pt x="1335608" y="1059999"/>
                </a:cubicBezTo>
                <a:cubicBezTo>
                  <a:pt x="1335608" y="1059428"/>
                  <a:pt x="1335608" y="1058858"/>
                  <a:pt x="1335608" y="1058288"/>
                </a:cubicBezTo>
                <a:cubicBezTo>
                  <a:pt x="1336749" y="1057717"/>
                  <a:pt x="1337889" y="1057147"/>
                  <a:pt x="1338460" y="1057147"/>
                </a:cubicBezTo>
                <a:cubicBezTo>
                  <a:pt x="1341882" y="1061139"/>
                  <a:pt x="1347015" y="1062850"/>
                  <a:pt x="1351008" y="1064562"/>
                </a:cubicBezTo>
                <a:cubicBezTo>
                  <a:pt x="1358993" y="1067984"/>
                  <a:pt x="1358423" y="1065702"/>
                  <a:pt x="1357852" y="1075969"/>
                </a:cubicBezTo>
                <a:cubicBezTo>
                  <a:pt x="1355571" y="1075969"/>
                  <a:pt x="1353289" y="1075969"/>
                  <a:pt x="1351008" y="1075969"/>
                </a:cubicBezTo>
                <a:cubicBezTo>
                  <a:pt x="1351008" y="1074258"/>
                  <a:pt x="1349297" y="1071977"/>
                  <a:pt x="1347015" y="1071406"/>
                </a:cubicBezTo>
                <a:close/>
                <a:moveTo>
                  <a:pt x="1351578" y="1077110"/>
                </a:moveTo>
                <a:cubicBezTo>
                  <a:pt x="1351578" y="1077110"/>
                  <a:pt x="1351578" y="1077110"/>
                  <a:pt x="1351578" y="1077110"/>
                </a:cubicBezTo>
                <a:cubicBezTo>
                  <a:pt x="1351578" y="1077110"/>
                  <a:pt x="1351008" y="1077110"/>
                  <a:pt x="1351008" y="1076539"/>
                </a:cubicBezTo>
                <a:cubicBezTo>
                  <a:pt x="1351008" y="1076539"/>
                  <a:pt x="1351578" y="1076539"/>
                  <a:pt x="1351578" y="1077110"/>
                </a:cubicBezTo>
                <a:cubicBezTo>
                  <a:pt x="1351578" y="1076539"/>
                  <a:pt x="1351578" y="1076539"/>
                  <a:pt x="1351578" y="1077110"/>
                </a:cubicBezTo>
                <a:close/>
                <a:moveTo>
                  <a:pt x="4138400" y="1012658"/>
                </a:moveTo>
                <a:cubicBezTo>
                  <a:pt x="4137830" y="1012088"/>
                  <a:pt x="4137260" y="1010947"/>
                  <a:pt x="4136689" y="1010377"/>
                </a:cubicBezTo>
                <a:cubicBezTo>
                  <a:pt x="4136689" y="1009236"/>
                  <a:pt x="4136689" y="1008095"/>
                  <a:pt x="4136689" y="1006954"/>
                </a:cubicBezTo>
                <a:cubicBezTo>
                  <a:pt x="4138400" y="1004102"/>
                  <a:pt x="4140111" y="1001251"/>
                  <a:pt x="4141252" y="997829"/>
                </a:cubicBezTo>
                <a:cubicBezTo>
                  <a:pt x="4142392" y="993836"/>
                  <a:pt x="4145815" y="993266"/>
                  <a:pt x="4148667" y="991554"/>
                </a:cubicBezTo>
                <a:cubicBezTo>
                  <a:pt x="4150948" y="990984"/>
                  <a:pt x="4152089" y="988702"/>
                  <a:pt x="4154371" y="988702"/>
                </a:cubicBezTo>
                <a:cubicBezTo>
                  <a:pt x="4154941" y="988702"/>
                  <a:pt x="4154941" y="989273"/>
                  <a:pt x="4155511" y="989843"/>
                </a:cubicBezTo>
                <a:cubicBezTo>
                  <a:pt x="4155511" y="990984"/>
                  <a:pt x="4156081" y="992125"/>
                  <a:pt x="4155511" y="992695"/>
                </a:cubicBezTo>
                <a:cubicBezTo>
                  <a:pt x="4149237" y="998399"/>
                  <a:pt x="4144104" y="1005243"/>
                  <a:pt x="4139541" y="1012088"/>
                </a:cubicBezTo>
                <a:cubicBezTo>
                  <a:pt x="4139541" y="1012088"/>
                  <a:pt x="4138400" y="1012658"/>
                  <a:pt x="4138400" y="1012658"/>
                </a:cubicBezTo>
                <a:close/>
                <a:moveTo>
                  <a:pt x="3975845" y="1857374"/>
                </a:moveTo>
                <a:cubicBezTo>
                  <a:pt x="3971282" y="1858515"/>
                  <a:pt x="3967289" y="1857374"/>
                  <a:pt x="3963867" y="1853381"/>
                </a:cubicBezTo>
                <a:cubicBezTo>
                  <a:pt x="3962726" y="1852241"/>
                  <a:pt x="3962726" y="1849959"/>
                  <a:pt x="3963867" y="1848819"/>
                </a:cubicBezTo>
                <a:cubicBezTo>
                  <a:pt x="3968430" y="1844256"/>
                  <a:pt x="3975845" y="1844256"/>
                  <a:pt x="3979837" y="1848819"/>
                </a:cubicBezTo>
                <a:cubicBezTo>
                  <a:pt x="3980408" y="1849389"/>
                  <a:pt x="3980978" y="1850530"/>
                  <a:pt x="3980978" y="1851671"/>
                </a:cubicBezTo>
                <a:cubicBezTo>
                  <a:pt x="3980408" y="1852811"/>
                  <a:pt x="3980408" y="1853952"/>
                  <a:pt x="3979837" y="1854523"/>
                </a:cubicBezTo>
                <a:cubicBezTo>
                  <a:pt x="3979267" y="1856233"/>
                  <a:pt x="3977556" y="1857374"/>
                  <a:pt x="3975845" y="1857374"/>
                </a:cubicBezTo>
                <a:close/>
                <a:moveTo>
                  <a:pt x="1991532" y="407497"/>
                </a:moveTo>
                <a:cubicBezTo>
                  <a:pt x="1993243" y="410349"/>
                  <a:pt x="1994384" y="413771"/>
                  <a:pt x="1995525" y="416623"/>
                </a:cubicBezTo>
                <a:cubicBezTo>
                  <a:pt x="1995525" y="417193"/>
                  <a:pt x="1994954" y="417763"/>
                  <a:pt x="1994954" y="418334"/>
                </a:cubicBezTo>
                <a:cubicBezTo>
                  <a:pt x="1994384" y="418904"/>
                  <a:pt x="1994384" y="419474"/>
                  <a:pt x="1993814" y="419474"/>
                </a:cubicBezTo>
                <a:cubicBezTo>
                  <a:pt x="1990962" y="421756"/>
                  <a:pt x="1987540" y="421186"/>
                  <a:pt x="1984117" y="419474"/>
                </a:cubicBezTo>
                <a:cubicBezTo>
                  <a:pt x="1981265" y="417763"/>
                  <a:pt x="1980695" y="415482"/>
                  <a:pt x="1981265" y="412060"/>
                </a:cubicBezTo>
                <a:cubicBezTo>
                  <a:pt x="1981265" y="410349"/>
                  <a:pt x="1981836" y="408638"/>
                  <a:pt x="1982976" y="407497"/>
                </a:cubicBezTo>
                <a:cubicBezTo>
                  <a:pt x="1984688" y="404645"/>
                  <a:pt x="1989821" y="404645"/>
                  <a:pt x="1991532" y="407497"/>
                </a:cubicBezTo>
                <a:close/>
                <a:moveTo>
                  <a:pt x="47145" y="746296"/>
                </a:moveTo>
                <a:cubicBezTo>
                  <a:pt x="46575" y="747437"/>
                  <a:pt x="46575" y="749148"/>
                  <a:pt x="45434" y="750288"/>
                </a:cubicBezTo>
                <a:cubicBezTo>
                  <a:pt x="40871" y="754281"/>
                  <a:pt x="35167" y="757133"/>
                  <a:pt x="28893" y="757703"/>
                </a:cubicBezTo>
                <a:cubicBezTo>
                  <a:pt x="28323" y="757703"/>
                  <a:pt x="27752" y="757133"/>
                  <a:pt x="27752" y="756563"/>
                </a:cubicBezTo>
                <a:cubicBezTo>
                  <a:pt x="27752" y="755992"/>
                  <a:pt x="27182" y="755422"/>
                  <a:pt x="27752" y="755422"/>
                </a:cubicBezTo>
                <a:cubicBezTo>
                  <a:pt x="31745" y="750859"/>
                  <a:pt x="35738" y="746296"/>
                  <a:pt x="40300" y="741733"/>
                </a:cubicBezTo>
                <a:cubicBezTo>
                  <a:pt x="40871" y="741163"/>
                  <a:pt x="42582" y="741163"/>
                  <a:pt x="43152" y="741163"/>
                </a:cubicBezTo>
                <a:cubicBezTo>
                  <a:pt x="44293" y="741733"/>
                  <a:pt x="46575" y="744014"/>
                  <a:pt x="47145" y="746296"/>
                </a:cubicBezTo>
                <a:close/>
                <a:moveTo>
                  <a:pt x="1285415" y="96646"/>
                </a:moveTo>
                <a:cubicBezTo>
                  <a:pt x="1281993" y="90942"/>
                  <a:pt x="1286556" y="86379"/>
                  <a:pt x="1291690" y="85809"/>
                </a:cubicBezTo>
                <a:cubicBezTo>
                  <a:pt x="1293971" y="85809"/>
                  <a:pt x="1296253" y="86950"/>
                  <a:pt x="1297393" y="88661"/>
                </a:cubicBezTo>
                <a:cubicBezTo>
                  <a:pt x="1297964" y="89231"/>
                  <a:pt x="1298534" y="90942"/>
                  <a:pt x="1298534" y="91512"/>
                </a:cubicBezTo>
                <a:cubicBezTo>
                  <a:pt x="1297393" y="95505"/>
                  <a:pt x="1295112" y="98357"/>
                  <a:pt x="1292260" y="101209"/>
                </a:cubicBezTo>
                <a:cubicBezTo>
                  <a:pt x="1291119" y="102350"/>
                  <a:pt x="1288838" y="102350"/>
                  <a:pt x="1287697" y="101209"/>
                </a:cubicBezTo>
                <a:cubicBezTo>
                  <a:pt x="1286556" y="99498"/>
                  <a:pt x="1285986" y="97787"/>
                  <a:pt x="1285415" y="96646"/>
                </a:cubicBezTo>
                <a:close/>
                <a:moveTo>
                  <a:pt x="1296253" y="219275"/>
                </a:moveTo>
                <a:cubicBezTo>
                  <a:pt x="1296823" y="218705"/>
                  <a:pt x="1297964" y="218134"/>
                  <a:pt x="1299104" y="218134"/>
                </a:cubicBezTo>
                <a:cubicBezTo>
                  <a:pt x="1302527" y="217564"/>
                  <a:pt x="1306519" y="222127"/>
                  <a:pt x="1306519" y="226120"/>
                </a:cubicBezTo>
                <a:cubicBezTo>
                  <a:pt x="1305949" y="228401"/>
                  <a:pt x="1304808" y="230683"/>
                  <a:pt x="1301956" y="232394"/>
                </a:cubicBezTo>
                <a:cubicBezTo>
                  <a:pt x="1299104" y="233534"/>
                  <a:pt x="1296823" y="233534"/>
                  <a:pt x="1293971" y="231823"/>
                </a:cubicBezTo>
                <a:cubicBezTo>
                  <a:pt x="1293401" y="231823"/>
                  <a:pt x="1292830" y="231253"/>
                  <a:pt x="1292830" y="230683"/>
                </a:cubicBezTo>
                <a:cubicBezTo>
                  <a:pt x="1293401" y="226690"/>
                  <a:pt x="1293971" y="222697"/>
                  <a:pt x="1296253" y="219275"/>
                </a:cubicBezTo>
                <a:close/>
                <a:moveTo>
                  <a:pt x="19767" y="753711"/>
                </a:moveTo>
                <a:cubicBezTo>
                  <a:pt x="19767" y="754281"/>
                  <a:pt x="19767" y="754851"/>
                  <a:pt x="19197" y="755422"/>
                </a:cubicBezTo>
                <a:cubicBezTo>
                  <a:pt x="14634" y="761126"/>
                  <a:pt x="9501" y="764548"/>
                  <a:pt x="2656" y="766829"/>
                </a:cubicBezTo>
                <a:cubicBezTo>
                  <a:pt x="2086" y="766829"/>
                  <a:pt x="1515" y="766829"/>
                  <a:pt x="945" y="766829"/>
                </a:cubicBezTo>
                <a:cubicBezTo>
                  <a:pt x="-196" y="766259"/>
                  <a:pt x="-196" y="765118"/>
                  <a:pt x="375" y="763977"/>
                </a:cubicBezTo>
                <a:cubicBezTo>
                  <a:pt x="3797" y="759414"/>
                  <a:pt x="7789" y="755422"/>
                  <a:pt x="12352" y="751999"/>
                </a:cubicBezTo>
                <a:cubicBezTo>
                  <a:pt x="13493" y="751429"/>
                  <a:pt x="15775" y="751429"/>
                  <a:pt x="16915" y="751429"/>
                </a:cubicBezTo>
                <a:cubicBezTo>
                  <a:pt x="18056" y="751429"/>
                  <a:pt x="18627" y="753140"/>
                  <a:pt x="19767" y="753711"/>
                </a:cubicBezTo>
                <a:close/>
                <a:moveTo>
                  <a:pt x="3615942" y="190757"/>
                </a:moveTo>
                <a:cubicBezTo>
                  <a:pt x="3615372" y="191898"/>
                  <a:pt x="3615372" y="193609"/>
                  <a:pt x="3614231" y="195320"/>
                </a:cubicBezTo>
                <a:cubicBezTo>
                  <a:pt x="3613661" y="197031"/>
                  <a:pt x="3611379" y="197601"/>
                  <a:pt x="3610239" y="197031"/>
                </a:cubicBezTo>
                <a:cubicBezTo>
                  <a:pt x="3605676" y="194749"/>
                  <a:pt x="3603394" y="191898"/>
                  <a:pt x="3602824" y="186764"/>
                </a:cubicBezTo>
                <a:cubicBezTo>
                  <a:pt x="3602824" y="185623"/>
                  <a:pt x="3603394" y="183342"/>
                  <a:pt x="3604535" y="182201"/>
                </a:cubicBezTo>
                <a:cubicBezTo>
                  <a:pt x="3605676" y="181060"/>
                  <a:pt x="3607957" y="181060"/>
                  <a:pt x="3609098" y="181631"/>
                </a:cubicBezTo>
                <a:cubicBezTo>
                  <a:pt x="3613091" y="183342"/>
                  <a:pt x="3615372" y="186194"/>
                  <a:pt x="3615942" y="190757"/>
                </a:cubicBezTo>
                <a:close/>
                <a:moveTo>
                  <a:pt x="1202142" y="167942"/>
                </a:moveTo>
                <a:cubicBezTo>
                  <a:pt x="1206705" y="167942"/>
                  <a:pt x="1210697" y="171364"/>
                  <a:pt x="1210697" y="176498"/>
                </a:cubicBezTo>
                <a:cubicBezTo>
                  <a:pt x="1211268" y="179349"/>
                  <a:pt x="1208416" y="181631"/>
                  <a:pt x="1205564" y="181631"/>
                </a:cubicBezTo>
                <a:cubicBezTo>
                  <a:pt x="1201001" y="181631"/>
                  <a:pt x="1198149" y="179349"/>
                  <a:pt x="1197008" y="175357"/>
                </a:cubicBezTo>
                <a:cubicBezTo>
                  <a:pt x="1196438" y="171935"/>
                  <a:pt x="1199290" y="167942"/>
                  <a:pt x="1202142" y="167942"/>
                </a:cubicBezTo>
                <a:close/>
                <a:moveTo>
                  <a:pt x="1084075" y="137142"/>
                </a:moveTo>
                <a:cubicBezTo>
                  <a:pt x="1082935" y="134861"/>
                  <a:pt x="1082364" y="132009"/>
                  <a:pt x="1083505" y="129157"/>
                </a:cubicBezTo>
                <a:cubicBezTo>
                  <a:pt x="1084075" y="126875"/>
                  <a:pt x="1085786" y="125735"/>
                  <a:pt x="1088068" y="125164"/>
                </a:cubicBezTo>
                <a:cubicBezTo>
                  <a:pt x="1090349" y="124594"/>
                  <a:pt x="1093201" y="126305"/>
                  <a:pt x="1093201" y="128016"/>
                </a:cubicBezTo>
                <a:cubicBezTo>
                  <a:pt x="1093772" y="131438"/>
                  <a:pt x="1093772" y="134290"/>
                  <a:pt x="1093772" y="137713"/>
                </a:cubicBezTo>
                <a:cubicBezTo>
                  <a:pt x="1093772" y="137713"/>
                  <a:pt x="1093772" y="137713"/>
                  <a:pt x="1094342" y="137142"/>
                </a:cubicBezTo>
                <a:lnTo>
                  <a:pt x="1093772" y="137713"/>
                </a:lnTo>
                <a:cubicBezTo>
                  <a:pt x="1098905" y="134290"/>
                  <a:pt x="1104038" y="133149"/>
                  <a:pt x="1109742" y="133720"/>
                </a:cubicBezTo>
                <a:cubicBezTo>
                  <a:pt x="1117157" y="134290"/>
                  <a:pt x="1124571" y="135431"/>
                  <a:pt x="1131416" y="138283"/>
                </a:cubicBezTo>
                <a:cubicBezTo>
                  <a:pt x="1132557" y="138853"/>
                  <a:pt x="1133127" y="139994"/>
                  <a:pt x="1133698" y="140564"/>
                </a:cubicBezTo>
                <a:cubicBezTo>
                  <a:pt x="1134268" y="141705"/>
                  <a:pt x="1134838" y="142846"/>
                  <a:pt x="1133698" y="143416"/>
                </a:cubicBezTo>
                <a:cubicBezTo>
                  <a:pt x="1131416" y="145127"/>
                  <a:pt x="1129135" y="146268"/>
                  <a:pt x="1126853" y="147409"/>
                </a:cubicBezTo>
                <a:cubicBezTo>
                  <a:pt x="1124571" y="148549"/>
                  <a:pt x="1122860" y="149690"/>
                  <a:pt x="1122860" y="151972"/>
                </a:cubicBezTo>
                <a:cubicBezTo>
                  <a:pt x="1122290" y="155394"/>
                  <a:pt x="1120579" y="158246"/>
                  <a:pt x="1118297" y="160527"/>
                </a:cubicBezTo>
                <a:cubicBezTo>
                  <a:pt x="1115446" y="163379"/>
                  <a:pt x="1112024" y="165090"/>
                  <a:pt x="1107460" y="165090"/>
                </a:cubicBezTo>
                <a:cubicBezTo>
                  <a:pt x="1105179" y="165090"/>
                  <a:pt x="1102897" y="164520"/>
                  <a:pt x="1100616" y="164520"/>
                </a:cubicBezTo>
                <a:cubicBezTo>
                  <a:pt x="1098335" y="163949"/>
                  <a:pt x="1096053" y="163379"/>
                  <a:pt x="1094913" y="161098"/>
                </a:cubicBezTo>
                <a:cubicBezTo>
                  <a:pt x="1093201" y="158816"/>
                  <a:pt x="1091490" y="156535"/>
                  <a:pt x="1089779" y="154253"/>
                </a:cubicBezTo>
                <a:cubicBezTo>
                  <a:pt x="1088068" y="151972"/>
                  <a:pt x="1088068" y="149120"/>
                  <a:pt x="1089209" y="146268"/>
                </a:cubicBezTo>
                <a:cubicBezTo>
                  <a:pt x="1089779" y="143986"/>
                  <a:pt x="1090349" y="141705"/>
                  <a:pt x="1091490" y="139994"/>
                </a:cubicBezTo>
                <a:lnTo>
                  <a:pt x="1090920" y="140564"/>
                </a:lnTo>
                <a:cubicBezTo>
                  <a:pt x="1090920" y="140564"/>
                  <a:pt x="1090920" y="140564"/>
                  <a:pt x="1091490" y="139994"/>
                </a:cubicBezTo>
                <a:cubicBezTo>
                  <a:pt x="1088068" y="139994"/>
                  <a:pt x="1085216" y="139424"/>
                  <a:pt x="1084075" y="137142"/>
                </a:cubicBezTo>
                <a:close/>
                <a:moveTo>
                  <a:pt x="4202852" y="870066"/>
                </a:moveTo>
                <a:cubicBezTo>
                  <a:pt x="4202281" y="870066"/>
                  <a:pt x="4201711" y="870066"/>
                  <a:pt x="4201141" y="869496"/>
                </a:cubicBezTo>
                <a:cubicBezTo>
                  <a:pt x="4200571" y="868355"/>
                  <a:pt x="4198859" y="866073"/>
                  <a:pt x="4199429" y="864933"/>
                </a:cubicBezTo>
                <a:cubicBezTo>
                  <a:pt x="4201141" y="860369"/>
                  <a:pt x="4203422" y="855807"/>
                  <a:pt x="4205133" y="851244"/>
                </a:cubicBezTo>
                <a:cubicBezTo>
                  <a:pt x="4205133" y="850673"/>
                  <a:pt x="4205704" y="850103"/>
                  <a:pt x="4206274" y="850103"/>
                </a:cubicBezTo>
                <a:cubicBezTo>
                  <a:pt x="4207415" y="849533"/>
                  <a:pt x="4207985" y="849533"/>
                  <a:pt x="4209126" y="849533"/>
                </a:cubicBezTo>
                <a:cubicBezTo>
                  <a:pt x="4209696" y="849533"/>
                  <a:pt x="4210267" y="850103"/>
                  <a:pt x="4210267" y="850673"/>
                </a:cubicBezTo>
                <a:cubicBezTo>
                  <a:pt x="4210837" y="856947"/>
                  <a:pt x="4209126" y="862651"/>
                  <a:pt x="4205133" y="867785"/>
                </a:cubicBezTo>
                <a:cubicBezTo>
                  <a:pt x="4205133" y="869496"/>
                  <a:pt x="4203993" y="869496"/>
                  <a:pt x="4202852" y="870066"/>
                </a:cubicBezTo>
                <a:close/>
                <a:moveTo>
                  <a:pt x="1174764" y="857518"/>
                </a:moveTo>
                <a:cubicBezTo>
                  <a:pt x="1174764" y="856947"/>
                  <a:pt x="1174764" y="856377"/>
                  <a:pt x="1174764" y="855807"/>
                </a:cubicBezTo>
                <a:cubicBezTo>
                  <a:pt x="1174194" y="853525"/>
                  <a:pt x="1174764" y="851244"/>
                  <a:pt x="1177045" y="850673"/>
                </a:cubicBezTo>
                <a:cubicBezTo>
                  <a:pt x="1179327" y="850103"/>
                  <a:pt x="1181608" y="848962"/>
                  <a:pt x="1183320" y="848392"/>
                </a:cubicBezTo>
                <a:cubicBezTo>
                  <a:pt x="1185601" y="847822"/>
                  <a:pt x="1187312" y="848962"/>
                  <a:pt x="1188453" y="851244"/>
                </a:cubicBezTo>
                <a:cubicBezTo>
                  <a:pt x="1189023" y="852385"/>
                  <a:pt x="1189023" y="853525"/>
                  <a:pt x="1188453" y="854666"/>
                </a:cubicBezTo>
                <a:cubicBezTo>
                  <a:pt x="1186172" y="858088"/>
                  <a:pt x="1182749" y="860369"/>
                  <a:pt x="1178756" y="860940"/>
                </a:cubicBezTo>
                <a:cubicBezTo>
                  <a:pt x="1177045" y="861510"/>
                  <a:pt x="1174764" y="859799"/>
                  <a:pt x="1174764" y="857518"/>
                </a:cubicBezTo>
                <a:close/>
                <a:moveTo>
                  <a:pt x="3506431" y="142846"/>
                </a:moveTo>
                <a:cubicBezTo>
                  <a:pt x="3506431" y="142275"/>
                  <a:pt x="3506431" y="141705"/>
                  <a:pt x="3506431" y="141135"/>
                </a:cubicBezTo>
                <a:cubicBezTo>
                  <a:pt x="3507002" y="139994"/>
                  <a:pt x="3508143" y="139994"/>
                  <a:pt x="3509283" y="140564"/>
                </a:cubicBezTo>
                <a:cubicBezTo>
                  <a:pt x="3510424" y="141135"/>
                  <a:pt x="3510994" y="142275"/>
                  <a:pt x="3512135" y="142275"/>
                </a:cubicBezTo>
                <a:cubicBezTo>
                  <a:pt x="3517268" y="143416"/>
                  <a:pt x="3519550" y="147409"/>
                  <a:pt x="3520690" y="151972"/>
                </a:cubicBezTo>
                <a:cubicBezTo>
                  <a:pt x="3521261" y="153683"/>
                  <a:pt x="3521261" y="155394"/>
                  <a:pt x="3521832" y="156535"/>
                </a:cubicBezTo>
                <a:cubicBezTo>
                  <a:pt x="3521261" y="157675"/>
                  <a:pt x="3520690" y="158246"/>
                  <a:pt x="3519550" y="159386"/>
                </a:cubicBezTo>
                <a:cubicBezTo>
                  <a:pt x="3519550" y="159386"/>
                  <a:pt x="3518410" y="159386"/>
                  <a:pt x="3517839" y="158816"/>
                </a:cubicBezTo>
                <a:cubicBezTo>
                  <a:pt x="3514417" y="153683"/>
                  <a:pt x="3510424" y="147979"/>
                  <a:pt x="3506431" y="142846"/>
                </a:cubicBezTo>
                <a:close/>
                <a:moveTo>
                  <a:pt x="1142253" y="328786"/>
                </a:moveTo>
                <a:cubicBezTo>
                  <a:pt x="1143394" y="325364"/>
                  <a:pt x="1145105" y="322512"/>
                  <a:pt x="1148527" y="322512"/>
                </a:cubicBezTo>
                <a:cubicBezTo>
                  <a:pt x="1153090" y="322512"/>
                  <a:pt x="1157653" y="321371"/>
                  <a:pt x="1161645" y="322512"/>
                </a:cubicBezTo>
                <a:cubicBezTo>
                  <a:pt x="1162216" y="322512"/>
                  <a:pt x="1162786" y="323082"/>
                  <a:pt x="1162786" y="323653"/>
                </a:cubicBezTo>
                <a:cubicBezTo>
                  <a:pt x="1162786" y="324793"/>
                  <a:pt x="1162786" y="325934"/>
                  <a:pt x="1162216" y="326504"/>
                </a:cubicBezTo>
                <a:cubicBezTo>
                  <a:pt x="1160505" y="327645"/>
                  <a:pt x="1158223" y="329356"/>
                  <a:pt x="1156512" y="329356"/>
                </a:cubicBezTo>
                <a:cubicBezTo>
                  <a:pt x="1151949" y="331067"/>
                  <a:pt x="1147386" y="329927"/>
                  <a:pt x="1142253" y="328786"/>
                </a:cubicBezTo>
                <a:close/>
                <a:moveTo>
                  <a:pt x="1113735" y="265475"/>
                </a:moveTo>
                <a:cubicBezTo>
                  <a:pt x="1114875" y="262053"/>
                  <a:pt x="1117727" y="259201"/>
                  <a:pt x="1121720" y="258060"/>
                </a:cubicBezTo>
                <a:cubicBezTo>
                  <a:pt x="1122860" y="257490"/>
                  <a:pt x="1124001" y="258060"/>
                  <a:pt x="1124571" y="259201"/>
                </a:cubicBezTo>
                <a:cubicBezTo>
                  <a:pt x="1126283" y="262053"/>
                  <a:pt x="1126283" y="264334"/>
                  <a:pt x="1124571" y="267186"/>
                </a:cubicBezTo>
                <a:cubicBezTo>
                  <a:pt x="1123431" y="269468"/>
                  <a:pt x="1120579" y="270608"/>
                  <a:pt x="1117727" y="270038"/>
                </a:cubicBezTo>
                <a:cubicBezTo>
                  <a:pt x="1115446" y="270038"/>
                  <a:pt x="1113164" y="267186"/>
                  <a:pt x="1113735" y="265475"/>
                </a:cubicBezTo>
                <a:close/>
                <a:moveTo>
                  <a:pt x="2270442" y="286579"/>
                </a:moveTo>
                <a:cubicBezTo>
                  <a:pt x="2273294" y="292853"/>
                  <a:pt x="2278428" y="297416"/>
                  <a:pt x="2280709" y="303690"/>
                </a:cubicBezTo>
                <a:cubicBezTo>
                  <a:pt x="2280709" y="304260"/>
                  <a:pt x="2280709" y="304831"/>
                  <a:pt x="2280139" y="305401"/>
                </a:cubicBezTo>
                <a:cubicBezTo>
                  <a:pt x="2280139" y="305971"/>
                  <a:pt x="2278998" y="306542"/>
                  <a:pt x="2278998" y="306542"/>
                </a:cubicBezTo>
                <a:cubicBezTo>
                  <a:pt x="2272153" y="302549"/>
                  <a:pt x="2268161" y="296845"/>
                  <a:pt x="2267591" y="288860"/>
                </a:cubicBezTo>
                <a:cubicBezTo>
                  <a:pt x="2267591" y="288290"/>
                  <a:pt x="2268731" y="287149"/>
                  <a:pt x="2269302" y="286008"/>
                </a:cubicBezTo>
                <a:cubicBezTo>
                  <a:pt x="2269302" y="286008"/>
                  <a:pt x="2270442" y="286008"/>
                  <a:pt x="2270442" y="286579"/>
                </a:cubicBezTo>
                <a:close/>
                <a:moveTo>
                  <a:pt x="1251764" y="682985"/>
                </a:moveTo>
                <a:cubicBezTo>
                  <a:pt x="1254045" y="684126"/>
                  <a:pt x="1254616" y="685837"/>
                  <a:pt x="1254616" y="688689"/>
                </a:cubicBezTo>
                <a:cubicBezTo>
                  <a:pt x="1254045" y="689829"/>
                  <a:pt x="1252904" y="690970"/>
                  <a:pt x="1251764" y="692111"/>
                </a:cubicBezTo>
                <a:cubicBezTo>
                  <a:pt x="1250053" y="693252"/>
                  <a:pt x="1248341" y="692681"/>
                  <a:pt x="1247201" y="691540"/>
                </a:cubicBezTo>
                <a:cubicBezTo>
                  <a:pt x="1246060" y="690970"/>
                  <a:pt x="1245490" y="690400"/>
                  <a:pt x="1244919" y="689259"/>
                </a:cubicBezTo>
                <a:cubicBezTo>
                  <a:pt x="1242638" y="685837"/>
                  <a:pt x="1242068" y="682985"/>
                  <a:pt x="1243779" y="681844"/>
                </a:cubicBezTo>
                <a:cubicBezTo>
                  <a:pt x="1247201" y="680133"/>
                  <a:pt x="1249482" y="681274"/>
                  <a:pt x="1251764" y="682985"/>
                </a:cubicBezTo>
                <a:close/>
                <a:moveTo>
                  <a:pt x="1146246" y="920829"/>
                </a:moveTo>
                <a:cubicBezTo>
                  <a:pt x="1147386" y="921970"/>
                  <a:pt x="1147386" y="924821"/>
                  <a:pt x="1146246" y="925392"/>
                </a:cubicBezTo>
                <a:cubicBezTo>
                  <a:pt x="1145675" y="925962"/>
                  <a:pt x="1144534" y="926532"/>
                  <a:pt x="1143394" y="926532"/>
                </a:cubicBezTo>
                <a:cubicBezTo>
                  <a:pt x="1142823" y="926532"/>
                  <a:pt x="1142253" y="926532"/>
                  <a:pt x="1140542" y="926532"/>
                </a:cubicBezTo>
                <a:cubicBezTo>
                  <a:pt x="1138831" y="925962"/>
                  <a:pt x="1136549" y="925392"/>
                  <a:pt x="1133698" y="924251"/>
                </a:cubicBezTo>
                <a:cubicBezTo>
                  <a:pt x="1133127" y="924251"/>
                  <a:pt x="1132557" y="921970"/>
                  <a:pt x="1132557" y="921399"/>
                </a:cubicBezTo>
                <a:cubicBezTo>
                  <a:pt x="1133127" y="920258"/>
                  <a:pt x="1134268" y="918547"/>
                  <a:pt x="1135409" y="917977"/>
                </a:cubicBezTo>
                <a:cubicBezTo>
                  <a:pt x="1139401" y="916266"/>
                  <a:pt x="1143964" y="917977"/>
                  <a:pt x="1146246" y="920829"/>
                </a:cubicBezTo>
                <a:close/>
                <a:moveTo>
                  <a:pt x="3927934" y="788503"/>
                </a:moveTo>
                <a:cubicBezTo>
                  <a:pt x="3927364" y="789644"/>
                  <a:pt x="3925652" y="790214"/>
                  <a:pt x="3924512" y="790785"/>
                </a:cubicBezTo>
                <a:cubicBezTo>
                  <a:pt x="3922800" y="790214"/>
                  <a:pt x="3921660" y="790214"/>
                  <a:pt x="3921090" y="789644"/>
                </a:cubicBezTo>
                <a:cubicBezTo>
                  <a:pt x="3917668" y="788503"/>
                  <a:pt x="3915956" y="786222"/>
                  <a:pt x="3917097" y="783940"/>
                </a:cubicBezTo>
                <a:cubicBezTo>
                  <a:pt x="3918808" y="780518"/>
                  <a:pt x="3922230" y="778807"/>
                  <a:pt x="3925082" y="779948"/>
                </a:cubicBezTo>
                <a:cubicBezTo>
                  <a:pt x="3928504" y="781659"/>
                  <a:pt x="3930215" y="785651"/>
                  <a:pt x="3927934" y="788503"/>
                </a:cubicBezTo>
                <a:close/>
                <a:moveTo>
                  <a:pt x="4064822" y="2384395"/>
                </a:moveTo>
                <a:cubicBezTo>
                  <a:pt x="4065964" y="2385536"/>
                  <a:pt x="4066534" y="2387247"/>
                  <a:pt x="4067104" y="2388388"/>
                </a:cubicBezTo>
                <a:cubicBezTo>
                  <a:pt x="4065964" y="2388958"/>
                  <a:pt x="4065393" y="2389528"/>
                  <a:pt x="4064252" y="2390099"/>
                </a:cubicBezTo>
                <a:cubicBezTo>
                  <a:pt x="4063682" y="2390099"/>
                  <a:pt x="4063112" y="2390669"/>
                  <a:pt x="4062541" y="2390669"/>
                </a:cubicBezTo>
                <a:cubicBezTo>
                  <a:pt x="4061400" y="2390669"/>
                  <a:pt x="4060260" y="2390669"/>
                  <a:pt x="4057978" y="2391239"/>
                </a:cubicBezTo>
                <a:cubicBezTo>
                  <a:pt x="4056837" y="2390669"/>
                  <a:pt x="4054556" y="2390669"/>
                  <a:pt x="4052275" y="2389528"/>
                </a:cubicBezTo>
                <a:cubicBezTo>
                  <a:pt x="4051704" y="2389528"/>
                  <a:pt x="4051133" y="2388958"/>
                  <a:pt x="4051133" y="2388388"/>
                </a:cubicBezTo>
                <a:cubicBezTo>
                  <a:pt x="4051133" y="2387247"/>
                  <a:pt x="4051133" y="2386106"/>
                  <a:pt x="4051704" y="2385536"/>
                </a:cubicBezTo>
                <a:cubicBezTo>
                  <a:pt x="4056267" y="2381543"/>
                  <a:pt x="4061400" y="2381543"/>
                  <a:pt x="4064822" y="2384395"/>
                </a:cubicBezTo>
                <a:close/>
                <a:moveTo>
                  <a:pt x="3007359" y="416052"/>
                </a:moveTo>
                <a:cubicBezTo>
                  <a:pt x="3006788" y="416623"/>
                  <a:pt x="3005648" y="417763"/>
                  <a:pt x="3005077" y="418334"/>
                </a:cubicBezTo>
                <a:cubicBezTo>
                  <a:pt x="3002225" y="418904"/>
                  <a:pt x="2999374" y="418334"/>
                  <a:pt x="2997663" y="416052"/>
                </a:cubicBezTo>
                <a:cubicBezTo>
                  <a:pt x="2995381" y="413771"/>
                  <a:pt x="2996522" y="407497"/>
                  <a:pt x="2999374" y="405786"/>
                </a:cubicBezTo>
                <a:cubicBezTo>
                  <a:pt x="2999944" y="405215"/>
                  <a:pt x="3001655" y="405786"/>
                  <a:pt x="3002225" y="405786"/>
                </a:cubicBezTo>
                <a:cubicBezTo>
                  <a:pt x="3005648" y="408067"/>
                  <a:pt x="3007359" y="412060"/>
                  <a:pt x="3007359" y="416052"/>
                </a:cubicBezTo>
                <a:close/>
                <a:moveTo>
                  <a:pt x="4086497" y="1884752"/>
                </a:moveTo>
                <a:cubicBezTo>
                  <a:pt x="4088207" y="1891026"/>
                  <a:pt x="4086497" y="1896159"/>
                  <a:pt x="4081363" y="1898441"/>
                </a:cubicBezTo>
                <a:cubicBezTo>
                  <a:pt x="4080793" y="1898441"/>
                  <a:pt x="4080223" y="1898441"/>
                  <a:pt x="4079652" y="1898441"/>
                </a:cubicBezTo>
                <a:cubicBezTo>
                  <a:pt x="4079082" y="1897870"/>
                  <a:pt x="4077941" y="1896730"/>
                  <a:pt x="4077941" y="1895589"/>
                </a:cubicBezTo>
                <a:cubicBezTo>
                  <a:pt x="4077941" y="1891026"/>
                  <a:pt x="4079652" y="1887033"/>
                  <a:pt x="4082504" y="1883611"/>
                </a:cubicBezTo>
                <a:cubicBezTo>
                  <a:pt x="4082504" y="1883041"/>
                  <a:pt x="4083645" y="1883041"/>
                  <a:pt x="4083645" y="1883041"/>
                </a:cubicBezTo>
                <a:cubicBezTo>
                  <a:pt x="4085356" y="1883041"/>
                  <a:pt x="4086497" y="1883611"/>
                  <a:pt x="4086497" y="1884752"/>
                </a:cubicBezTo>
                <a:close/>
                <a:moveTo>
                  <a:pt x="4022045" y="1973730"/>
                </a:moveTo>
                <a:cubicBezTo>
                  <a:pt x="4021474" y="1973159"/>
                  <a:pt x="4020904" y="1972018"/>
                  <a:pt x="4020904" y="1970878"/>
                </a:cubicBezTo>
                <a:cubicBezTo>
                  <a:pt x="4020904" y="1969737"/>
                  <a:pt x="4022045" y="1968596"/>
                  <a:pt x="4022615" y="1968596"/>
                </a:cubicBezTo>
                <a:cubicBezTo>
                  <a:pt x="4024897" y="1968026"/>
                  <a:pt x="4027178" y="1968026"/>
                  <a:pt x="4029460" y="1967455"/>
                </a:cubicBezTo>
                <a:cubicBezTo>
                  <a:pt x="4030600" y="1967455"/>
                  <a:pt x="4032312" y="1968026"/>
                  <a:pt x="4034022" y="1968026"/>
                </a:cubicBezTo>
                <a:cubicBezTo>
                  <a:pt x="4035163" y="1968026"/>
                  <a:pt x="4036304" y="1970878"/>
                  <a:pt x="4035734" y="1972018"/>
                </a:cubicBezTo>
                <a:cubicBezTo>
                  <a:pt x="4034593" y="1974870"/>
                  <a:pt x="4031741" y="1976582"/>
                  <a:pt x="4029460" y="1976011"/>
                </a:cubicBezTo>
                <a:cubicBezTo>
                  <a:pt x="4026608" y="1976011"/>
                  <a:pt x="4024326" y="1974870"/>
                  <a:pt x="4022045" y="1973730"/>
                </a:cubicBezTo>
                <a:close/>
                <a:moveTo>
                  <a:pt x="280996" y="653326"/>
                </a:moveTo>
                <a:cubicBezTo>
                  <a:pt x="282137" y="655037"/>
                  <a:pt x="282707" y="658459"/>
                  <a:pt x="281566" y="659600"/>
                </a:cubicBezTo>
                <a:cubicBezTo>
                  <a:pt x="280996" y="660170"/>
                  <a:pt x="279855" y="661311"/>
                  <a:pt x="278715" y="661311"/>
                </a:cubicBezTo>
                <a:cubicBezTo>
                  <a:pt x="274722" y="662452"/>
                  <a:pt x="271300" y="662452"/>
                  <a:pt x="267307" y="661311"/>
                </a:cubicBezTo>
                <a:cubicBezTo>
                  <a:pt x="268448" y="657318"/>
                  <a:pt x="271870" y="655037"/>
                  <a:pt x="274152" y="652755"/>
                </a:cubicBezTo>
                <a:cubicBezTo>
                  <a:pt x="276433" y="651044"/>
                  <a:pt x="279855" y="651615"/>
                  <a:pt x="280996" y="653326"/>
                </a:cubicBezTo>
                <a:close/>
                <a:moveTo>
                  <a:pt x="267307" y="661311"/>
                </a:moveTo>
                <a:cubicBezTo>
                  <a:pt x="267878" y="661311"/>
                  <a:pt x="267878" y="661311"/>
                  <a:pt x="267307" y="661311"/>
                </a:cubicBezTo>
                <a:cubicBezTo>
                  <a:pt x="267878" y="661311"/>
                  <a:pt x="267878" y="661881"/>
                  <a:pt x="267307" y="661311"/>
                </a:cubicBezTo>
                <a:cubicBezTo>
                  <a:pt x="269018" y="663022"/>
                  <a:pt x="269589" y="664163"/>
                  <a:pt x="270730" y="664733"/>
                </a:cubicBezTo>
                <a:cubicBezTo>
                  <a:pt x="272441" y="665874"/>
                  <a:pt x="273581" y="666444"/>
                  <a:pt x="273581" y="668155"/>
                </a:cubicBezTo>
                <a:cubicBezTo>
                  <a:pt x="274152" y="671007"/>
                  <a:pt x="273581" y="674429"/>
                  <a:pt x="270730" y="675570"/>
                </a:cubicBezTo>
                <a:cubicBezTo>
                  <a:pt x="267307" y="677281"/>
                  <a:pt x="265026" y="680703"/>
                  <a:pt x="261603" y="681844"/>
                </a:cubicBezTo>
                <a:cubicBezTo>
                  <a:pt x="254189" y="684696"/>
                  <a:pt x="247915" y="688689"/>
                  <a:pt x="241641" y="694392"/>
                </a:cubicBezTo>
                <a:cubicBezTo>
                  <a:pt x="241070" y="694963"/>
                  <a:pt x="239359" y="694392"/>
                  <a:pt x="238789" y="693822"/>
                </a:cubicBezTo>
                <a:cubicBezTo>
                  <a:pt x="237648" y="692681"/>
                  <a:pt x="237648" y="690970"/>
                  <a:pt x="236507" y="689829"/>
                </a:cubicBezTo>
                <a:cubicBezTo>
                  <a:pt x="235367" y="688689"/>
                  <a:pt x="234226" y="687548"/>
                  <a:pt x="234226" y="685837"/>
                </a:cubicBezTo>
                <a:cubicBezTo>
                  <a:pt x="234226" y="674429"/>
                  <a:pt x="237078" y="671578"/>
                  <a:pt x="249055" y="669296"/>
                </a:cubicBezTo>
                <a:cubicBezTo>
                  <a:pt x="249626" y="669296"/>
                  <a:pt x="250196" y="669296"/>
                  <a:pt x="250767" y="669296"/>
                </a:cubicBezTo>
                <a:cubicBezTo>
                  <a:pt x="251337" y="668726"/>
                  <a:pt x="252478" y="668155"/>
                  <a:pt x="253048" y="667015"/>
                </a:cubicBezTo>
                <a:cubicBezTo>
                  <a:pt x="254189" y="664163"/>
                  <a:pt x="256470" y="663022"/>
                  <a:pt x="259892" y="663592"/>
                </a:cubicBezTo>
                <a:cubicBezTo>
                  <a:pt x="263315" y="664733"/>
                  <a:pt x="265596" y="663022"/>
                  <a:pt x="267307" y="661311"/>
                </a:cubicBezTo>
                <a:lnTo>
                  <a:pt x="267307" y="661311"/>
                </a:lnTo>
                <a:close/>
                <a:moveTo>
                  <a:pt x="4405903" y="2673572"/>
                </a:moveTo>
                <a:cubicBezTo>
                  <a:pt x="4407614" y="2677564"/>
                  <a:pt x="4407044" y="2680416"/>
                  <a:pt x="4404192" y="2682128"/>
                </a:cubicBezTo>
                <a:cubicBezTo>
                  <a:pt x="4402481" y="2683268"/>
                  <a:pt x="4400200" y="2683268"/>
                  <a:pt x="4397918" y="2683839"/>
                </a:cubicBezTo>
                <a:cubicBezTo>
                  <a:pt x="4397348" y="2683839"/>
                  <a:pt x="4397348" y="2683268"/>
                  <a:pt x="4396778" y="2682698"/>
                </a:cubicBezTo>
                <a:cubicBezTo>
                  <a:pt x="4396778" y="2678705"/>
                  <a:pt x="4399629" y="2675854"/>
                  <a:pt x="4401910" y="2672432"/>
                </a:cubicBezTo>
                <a:cubicBezTo>
                  <a:pt x="4403051" y="2671290"/>
                  <a:pt x="4405333" y="2671861"/>
                  <a:pt x="4405903" y="2673572"/>
                </a:cubicBezTo>
                <a:close/>
                <a:moveTo>
                  <a:pt x="1316786" y="1645767"/>
                </a:moveTo>
                <a:cubicBezTo>
                  <a:pt x="1317356" y="1643486"/>
                  <a:pt x="1319638" y="1641775"/>
                  <a:pt x="1321919" y="1642345"/>
                </a:cubicBezTo>
                <a:cubicBezTo>
                  <a:pt x="1324771" y="1642916"/>
                  <a:pt x="1327052" y="1645767"/>
                  <a:pt x="1326482" y="1648619"/>
                </a:cubicBezTo>
                <a:cubicBezTo>
                  <a:pt x="1325912" y="1651471"/>
                  <a:pt x="1323630" y="1653753"/>
                  <a:pt x="1320778" y="1653753"/>
                </a:cubicBezTo>
                <a:cubicBezTo>
                  <a:pt x="1318497" y="1653753"/>
                  <a:pt x="1316786" y="1652042"/>
                  <a:pt x="1316786" y="1649760"/>
                </a:cubicBezTo>
                <a:cubicBezTo>
                  <a:pt x="1316786" y="1648049"/>
                  <a:pt x="1316786" y="1646908"/>
                  <a:pt x="1316786" y="1645767"/>
                </a:cubicBezTo>
                <a:close/>
                <a:moveTo>
                  <a:pt x="2687952" y="145127"/>
                </a:moveTo>
                <a:cubicBezTo>
                  <a:pt x="2685671" y="142846"/>
                  <a:pt x="2685671" y="139424"/>
                  <a:pt x="2688523" y="137713"/>
                </a:cubicBezTo>
                <a:cubicBezTo>
                  <a:pt x="2690234" y="136572"/>
                  <a:pt x="2692515" y="136001"/>
                  <a:pt x="2694797" y="136572"/>
                </a:cubicBezTo>
                <a:cubicBezTo>
                  <a:pt x="2697649" y="137142"/>
                  <a:pt x="2699360" y="140564"/>
                  <a:pt x="2698219" y="142846"/>
                </a:cubicBezTo>
                <a:cubicBezTo>
                  <a:pt x="2697649" y="144557"/>
                  <a:pt x="2696508" y="145697"/>
                  <a:pt x="2695367" y="146838"/>
                </a:cubicBezTo>
                <a:cubicBezTo>
                  <a:pt x="2692515" y="147979"/>
                  <a:pt x="2690234" y="147409"/>
                  <a:pt x="2687952" y="145127"/>
                </a:cubicBezTo>
                <a:close/>
                <a:moveTo>
                  <a:pt x="2942907" y="1618390"/>
                </a:moveTo>
                <a:cubicBezTo>
                  <a:pt x="2941196" y="1621812"/>
                  <a:pt x="2937774" y="1622382"/>
                  <a:pt x="2934352" y="1621812"/>
                </a:cubicBezTo>
                <a:cubicBezTo>
                  <a:pt x="2932070" y="1621812"/>
                  <a:pt x="2929789" y="1618960"/>
                  <a:pt x="2930359" y="1617249"/>
                </a:cubicBezTo>
                <a:cubicBezTo>
                  <a:pt x="2930929" y="1616108"/>
                  <a:pt x="2932640" y="1615538"/>
                  <a:pt x="2933781" y="1614397"/>
                </a:cubicBezTo>
                <a:cubicBezTo>
                  <a:pt x="2934352" y="1614397"/>
                  <a:pt x="2934922" y="1614397"/>
                  <a:pt x="2937204" y="1614397"/>
                </a:cubicBezTo>
                <a:cubicBezTo>
                  <a:pt x="2937774" y="1614397"/>
                  <a:pt x="2939485" y="1614968"/>
                  <a:pt x="2941767" y="1615538"/>
                </a:cubicBezTo>
                <a:cubicBezTo>
                  <a:pt x="2943478" y="1616108"/>
                  <a:pt x="2944048" y="1617249"/>
                  <a:pt x="2942907" y="1618390"/>
                </a:cubicBezTo>
                <a:close/>
                <a:moveTo>
                  <a:pt x="1302527" y="523852"/>
                </a:moveTo>
                <a:cubicBezTo>
                  <a:pt x="1303667" y="524422"/>
                  <a:pt x="1303097" y="527274"/>
                  <a:pt x="1301956" y="528415"/>
                </a:cubicBezTo>
                <a:cubicBezTo>
                  <a:pt x="1299675" y="530696"/>
                  <a:pt x="1296823" y="532978"/>
                  <a:pt x="1293971" y="534689"/>
                </a:cubicBezTo>
                <a:cubicBezTo>
                  <a:pt x="1292830" y="535259"/>
                  <a:pt x="1290549" y="534689"/>
                  <a:pt x="1289408" y="534689"/>
                </a:cubicBezTo>
                <a:cubicBezTo>
                  <a:pt x="1288838" y="534689"/>
                  <a:pt x="1288267" y="534119"/>
                  <a:pt x="1288267" y="533548"/>
                </a:cubicBezTo>
                <a:cubicBezTo>
                  <a:pt x="1288267" y="532407"/>
                  <a:pt x="1288267" y="531267"/>
                  <a:pt x="1288267" y="530696"/>
                </a:cubicBezTo>
                <a:cubicBezTo>
                  <a:pt x="1289978" y="527274"/>
                  <a:pt x="1293971" y="527274"/>
                  <a:pt x="1296823" y="525563"/>
                </a:cubicBezTo>
                <a:cubicBezTo>
                  <a:pt x="1297964" y="524993"/>
                  <a:pt x="1298534" y="524422"/>
                  <a:pt x="1299675" y="523852"/>
                </a:cubicBezTo>
                <a:cubicBezTo>
                  <a:pt x="1300815" y="522711"/>
                  <a:pt x="1301386" y="523282"/>
                  <a:pt x="1302527" y="523852"/>
                </a:cubicBezTo>
                <a:close/>
                <a:moveTo>
                  <a:pt x="4535377" y="2037611"/>
                </a:moveTo>
                <a:cubicBezTo>
                  <a:pt x="4533095" y="2038751"/>
                  <a:pt x="4530243" y="2037611"/>
                  <a:pt x="4529673" y="2035329"/>
                </a:cubicBezTo>
                <a:cubicBezTo>
                  <a:pt x="4529103" y="2032477"/>
                  <a:pt x="4529103" y="2030196"/>
                  <a:pt x="4529103" y="2027344"/>
                </a:cubicBezTo>
                <a:cubicBezTo>
                  <a:pt x="4529103" y="2026774"/>
                  <a:pt x="4530814" y="2026203"/>
                  <a:pt x="4531384" y="2025063"/>
                </a:cubicBezTo>
                <a:cubicBezTo>
                  <a:pt x="4534236" y="2026774"/>
                  <a:pt x="4536518" y="2029055"/>
                  <a:pt x="4538229" y="2031907"/>
                </a:cubicBezTo>
                <a:cubicBezTo>
                  <a:pt x="4539370" y="2034189"/>
                  <a:pt x="4537658" y="2036470"/>
                  <a:pt x="4535377" y="2037611"/>
                </a:cubicBezTo>
                <a:close/>
                <a:moveTo>
                  <a:pt x="1332186" y="572333"/>
                </a:moveTo>
                <a:cubicBezTo>
                  <a:pt x="1331045" y="571193"/>
                  <a:pt x="1329904" y="569481"/>
                  <a:pt x="1330475" y="567770"/>
                </a:cubicBezTo>
                <a:cubicBezTo>
                  <a:pt x="1331045" y="566059"/>
                  <a:pt x="1332186" y="564919"/>
                  <a:pt x="1333897" y="564919"/>
                </a:cubicBezTo>
                <a:cubicBezTo>
                  <a:pt x="1336749" y="564919"/>
                  <a:pt x="1339600" y="566059"/>
                  <a:pt x="1341312" y="568341"/>
                </a:cubicBezTo>
                <a:cubicBezTo>
                  <a:pt x="1341882" y="568911"/>
                  <a:pt x="1341882" y="570622"/>
                  <a:pt x="1341882" y="571193"/>
                </a:cubicBezTo>
                <a:cubicBezTo>
                  <a:pt x="1341312" y="571763"/>
                  <a:pt x="1340741" y="573474"/>
                  <a:pt x="1339600" y="573474"/>
                </a:cubicBezTo>
                <a:cubicBezTo>
                  <a:pt x="1337319" y="575185"/>
                  <a:pt x="1334467" y="574045"/>
                  <a:pt x="1332186" y="572333"/>
                </a:cubicBezTo>
                <a:close/>
                <a:moveTo>
                  <a:pt x="4455525" y="1930381"/>
                </a:moveTo>
                <a:cubicBezTo>
                  <a:pt x="4454955" y="1928670"/>
                  <a:pt x="4455525" y="1925819"/>
                  <a:pt x="4456095" y="1925819"/>
                </a:cubicBezTo>
                <a:cubicBezTo>
                  <a:pt x="4457236" y="1925819"/>
                  <a:pt x="4457807" y="1926389"/>
                  <a:pt x="4458377" y="1926959"/>
                </a:cubicBezTo>
                <a:cubicBezTo>
                  <a:pt x="4460088" y="1929241"/>
                  <a:pt x="4461799" y="1931522"/>
                  <a:pt x="4462940" y="1933804"/>
                </a:cubicBezTo>
                <a:cubicBezTo>
                  <a:pt x="4462940" y="1933804"/>
                  <a:pt x="4462940" y="1933804"/>
                  <a:pt x="4462940" y="1933804"/>
                </a:cubicBezTo>
                <a:cubicBezTo>
                  <a:pt x="4464081" y="1935515"/>
                  <a:pt x="4465222" y="1937226"/>
                  <a:pt x="4466362" y="1939508"/>
                </a:cubicBezTo>
                <a:cubicBezTo>
                  <a:pt x="4466362" y="1939508"/>
                  <a:pt x="4466362" y="1940648"/>
                  <a:pt x="4465792" y="1940648"/>
                </a:cubicBezTo>
                <a:cubicBezTo>
                  <a:pt x="4465222" y="1941218"/>
                  <a:pt x="4464651" y="1941218"/>
                  <a:pt x="4464651" y="1941218"/>
                </a:cubicBezTo>
                <a:cubicBezTo>
                  <a:pt x="4460659" y="1938937"/>
                  <a:pt x="4457236" y="1935515"/>
                  <a:pt x="4455525" y="1930381"/>
                </a:cubicBezTo>
                <a:close/>
                <a:moveTo>
                  <a:pt x="2650878" y="180490"/>
                </a:moveTo>
                <a:cubicBezTo>
                  <a:pt x="2650878" y="181631"/>
                  <a:pt x="2650878" y="183342"/>
                  <a:pt x="2650878" y="184482"/>
                </a:cubicBezTo>
                <a:cubicBezTo>
                  <a:pt x="2646886" y="183342"/>
                  <a:pt x="2642893" y="181060"/>
                  <a:pt x="2638900" y="181060"/>
                </a:cubicBezTo>
                <a:cubicBezTo>
                  <a:pt x="2637760" y="181060"/>
                  <a:pt x="2637189" y="179920"/>
                  <a:pt x="2637189" y="178779"/>
                </a:cubicBezTo>
                <a:cubicBezTo>
                  <a:pt x="2637760" y="177638"/>
                  <a:pt x="2638330" y="177068"/>
                  <a:pt x="2638900" y="176498"/>
                </a:cubicBezTo>
                <a:cubicBezTo>
                  <a:pt x="2639471" y="175927"/>
                  <a:pt x="2641182" y="175357"/>
                  <a:pt x="2641752" y="175357"/>
                </a:cubicBezTo>
                <a:cubicBezTo>
                  <a:pt x="2643464" y="175357"/>
                  <a:pt x="2645175" y="175927"/>
                  <a:pt x="2646316" y="176498"/>
                </a:cubicBezTo>
                <a:cubicBezTo>
                  <a:pt x="2650308" y="177068"/>
                  <a:pt x="2650878" y="177068"/>
                  <a:pt x="2650878" y="180490"/>
                </a:cubicBezTo>
                <a:close/>
                <a:moveTo>
                  <a:pt x="2651449" y="184482"/>
                </a:moveTo>
                <a:cubicBezTo>
                  <a:pt x="2651449" y="185053"/>
                  <a:pt x="2651449" y="185053"/>
                  <a:pt x="2651449" y="184482"/>
                </a:cubicBezTo>
                <a:cubicBezTo>
                  <a:pt x="2651449" y="185053"/>
                  <a:pt x="2650878" y="185053"/>
                  <a:pt x="2651449" y="184482"/>
                </a:cubicBezTo>
                <a:cubicBezTo>
                  <a:pt x="2650878" y="185053"/>
                  <a:pt x="2650878" y="184482"/>
                  <a:pt x="2651449" y="184482"/>
                </a:cubicBezTo>
                <a:cubicBezTo>
                  <a:pt x="2650878" y="184482"/>
                  <a:pt x="2651449" y="184482"/>
                  <a:pt x="2651449" y="184482"/>
                </a:cubicBezTo>
                <a:close/>
                <a:moveTo>
                  <a:pt x="3089492" y="226690"/>
                </a:moveTo>
                <a:cubicBezTo>
                  <a:pt x="3089492" y="225549"/>
                  <a:pt x="3090062" y="224408"/>
                  <a:pt x="3090633" y="223838"/>
                </a:cubicBezTo>
                <a:cubicBezTo>
                  <a:pt x="3092914" y="222127"/>
                  <a:pt x="3095195" y="220416"/>
                  <a:pt x="3097477" y="219275"/>
                </a:cubicBezTo>
                <a:cubicBezTo>
                  <a:pt x="3098047" y="219275"/>
                  <a:pt x="3098618" y="218705"/>
                  <a:pt x="3099188" y="219275"/>
                </a:cubicBezTo>
                <a:cubicBezTo>
                  <a:pt x="3099759" y="219845"/>
                  <a:pt x="3100329" y="220986"/>
                  <a:pt x="3100899" y="222127"/>
                </a:cubicBezTo>
                <a:cubicBezTo>
                  <a:pt x="3100329" y="226690"/>
                  <a:pt x="3096907" y="230112"/>
                  <a:pt x="3091773" y="229542"/>
                </a:cubicBezTo>
                <a:cubicBezTo>
                  <a:pt x="3090633" y="228972"/>
                  <a:pt x="3089492" y="227260"/>
                  <a:pt x="3089492" y="226690"/>
                </a:cubicBezTo>
                <a:close/>
                <a:moveTo>
                  <a:pt x="3163070" y="147979"/>
                </a:moveTo>
                <a:cubicBezTo>
                  <a:pt x="3163070" y="147409"/>
                  <a:pt x="3163070" y="146838"/>
                  <a:pt x="3163070" y="146268"/>
                </a:cubicBezTo>
                <a:cubicBezTo>
                  <a:pt x="3163070" y="145697"/>
                  <a:pt x="3164210" y="145127"/>
                  <a:pt x="3164210" y="145127"/>
                </a:cubicBezTo>
                <a:cubicBezTo>
                  <a:pt x="3168203" y="147979"/>
                  <a:pt x="3172766" y="144557"/>
                  <a:pt x="3177329" y="145697"/>
                </a:cubicBezTo>
                <a:cubicBezTo>
                  <a:pt x="3177899" y="145697"/>
                  <a:pt x="3178469" y="147409"/>
                  <a:pt x="3179040" y="148549"/>
                </a:cubicBezTo>
                <a:cubicBezTo>
                  <a:pt x="3178469" y="149120"/>
                  <a:pt x="3178469" y="149690"/>
                  <a:pt x="3177899" y="149690"/>
                </a:cubicBezTo>
                <a:cubicBezTo>
                  <a:pt x="3172195" y="153112"/>
                  <a:pt x="3167062" y="152542"/>
                  <a:pt x="3163070" y="147979"/>
                </a:cubicBezTo>
                <a:close/>
                <a:moveTo>
                  <a:pt x="1488467" y="2256062"/>
                </a:moveTo>
                <a:cubicBezTo>
                  <a:pt x="1488467" y="2256062"/>
                  <a:pt x="1488467" y="2256062"/>
                  <a:pt x="1488467" y="2256062"/>
                </a:cubicBezTo>
                <a:cubicBezTo>
                  <a:pt x="1489037" y="2256062"/>
                  <a:pt x="1489037" y="2256062"/>
                  <a:pt x="1488467" y="2256062"/>
                </a:cubicBezTo>
                <a:cubicBezTo>
                  <a:pt x="1489037" y="2256633"/>
                  <a:pt x="1488467" y="2256633"/>
                  <a:pt x="1488467" y="2256062"/>
                </a:cubicBezTo>
                <a:cubicBezTo>
                  <a:pt x="1488467" y="2256633"/>
                  <a:pt x="1488467" y="2256062"/>
                  <a:pt x="1488467" y="2256062"/>
                </a:cubicBezTo>
                <a:close/>
                <a:moveTo>
                  <a:pt x="1484474" y="2258343"/>
                </a:moveTo>
                <a:cubicBezTo>
                  <a:pt x="1485615" y="2257773"/>
                  <a:pt x="1487326" y="2257203"/>
                  <a:pt x="1488467" y="2256633"/>
                </a:cubicBezTo>
                <a:cubicBezTo>
                  <a:pt x="1488467" y="2257203"/>
                  <a:pt x="1488467" y="2257773"/>
                  <a:pt x="1488467" y="2257773"/>
                </a:cubicBezTo>
                <a:cubicBezTo>
                  <a:pt x="1486185" y="2266329"/>
                  <a:pt x="1480482" y="2272032"/>
                  <a:pt x="1471356" y="2273173"/>
                </a:cubicBezTo>
                <a:cubicBezTo>
                  <a:pt x="1471926" y="2272032"/>
                  <a:pt x="1471926" y="2270322"/>
                  <a:pt x="1473067" y="2269180"/>
                </a:cubicBezTo>
                <a:cubicBezTo>
                  <a:pt x="1474778" y="2266899"/>
                  <a:pt x="1476489" y="2265188"/>
                  <a:pt x="1478200" y="2263477"/>
                </a:cubicBezTo>
                <a:cubicBezTo>
                  <a:pt x="1480482" y="2261766"/>
                  <a:pt x="1482193" y="2260055"/>
                  <a:pt x="1484474" y="2258343"/>
                </a:cubicBezTo>
                <a:close/>
                <a:moveTo>
                  <a:pt x="1478200" y="2263477"/>
                </a:moveTo>
                <a:cubicBezTo>
                  <a:pt x="1478200" y="2263477"/>
                  <a:pt x="1478200" y="2262906"/>
                  <a:pt x="1478200" y="2263477"/>
                </a:cubicBezTo>
                <a:cubicBezTo>
                  <a:pt x="1478200" y="2262906"/>
                  <a:pt x="1478771" y="2262906"/>
                  <a:pt x="1478200" y="2263477"/>
                </a:cubicBezTo>
                <a:cubicBezTo>
                  <a:pt x="1478771" y="2262906"/>
                  <a:pt x="1478200" y="2263477"/>
                  <a:pt x="1478200" y="2263477"/>
                </a:cubicBezTo>
                <a:cubicBezTo>
                  <a:pt x="1478200" y="2263477"/>
                  <a:pt x="1478200" y="2263477"/>
                  <a:pt x="1478200" y="2263477"/>
                </a:cubicBezTo>
                <a:close/>
                <a:moveTo>
                  <a:pt x="1802740" y="69268"/>
                </a:moveTo>
                <a:cubicBezTo>
                  <a:pt x="1804451" y="66987"/>
                  <a:pt x="1806162" y="65846"/>
                  <a:pt x="1807873" y="66416"/>
                </a:cubicBezTo>
                <a:cubicBezTo>
                  <a:pt x="1810725" y="66987"/>
                  <a:pt x="1811866" y="69838"/>
                  <a:pt x="1811296" y="72690"/>
                </a:cubicBezTo>
                <a:cubicBezTo>
                  <a:pt x="1810725" y="73831"/>
                  <a:pt x="1809584" y="74972"/>
                  <a:pt x="1808444" y="75542"/>
                </a:cubicBezTo>
                <a:cubicBezTo>
                  <a:pt x="1806733" y="74972"/>
                  <a:pt x="1805592" y="74972"/>
                  <a:pt x="1804451" y="74972"/>
                </a:cubicBezTo>
                <a:cubicBezTo>
                  <a:pt x="1802740" y="73831"/>
                  <a:pt x="1801599" y="70979"/>
                  <a:pt x="1802740" y="69268"/>
                </a:cubicBezTo>
                <a:close/>
                <a:moveTo>
                  <a:pt x="3944475" y="1830567"/>
                </a:moveTo>
                <a:cubicBezTo>
                  <a:pt x="3943334" y="1830567"/>
                  <a:pt x="3942193" y="1829426"/>
                  <a:pt x="3942763" y="1828286"/>
                </a:cubicBezTo>
                <a:cubicBezTo>
                  <a:pt x="3943334" y="1827715"/>
                  <a:pt x="3944475" y="1826574"/>
                  <a:pt x="3945045" y="1826574"/>
                </a:cubicBezTo>
                <a:cubicBezTo>
                  <a:pt x="3950178" y="1827145"/>
                  <a:pt x="3954742" y="1827715"/>
                  <a:pt x="3959874" y="1828286"/>
                </a:cubicBezTo>
                <a:cubicBezTo>
                  <a:pt x="3960445" y="1828286"/>
                  <a:pt x="3960445" y="1828856"/>
                  <a:pt x="3961016" y="1829426"/>
                </a:cubicBezTo>
                <a:cubicBezTo>
                  <a:pt x="3960445" y="1829996"/>
                  <a:pt x="3959874" y="1831138"/>
                  <a:pt x="3959304" y="1831138"/>
                </a:cubicBezTo>
                <a:cubicBezTo>
                  <a:pt x="3957023" y="1831138"/>
                  <a:pt x="3954742" y="1831138"/>
                  <a:pt x="3952460" y="1831138"/>
                </a:cubicBezTo>
                <a:cubicBezTo>
                  <a:pt x="3952460" y="1831138"/>
                  <a:pt x="3952460" y="1831138"/>
                  <a:pt x="3952460" y="1831138"/>
                </a:cubicBezTo>
                <a:cubicBezTo>
                  <a:pt x="3949608" y="1831138"/>
                  <a:pt x="3946756" y="1831138"/>
                  <a:pt x="3944475" y="1830567"/>
                </a:cubicBezTo>
                <a:close/>
                <a:moveTo>
                  <a:pt x="4442977" y="1942930"/>
                </a:moveTo>
                <a:cubicBezTo>
                  <a:pt x="4441836" y="1941789"/>
                  <a:pt x="4441266" y="1939508"/>
                  <a:pt x="4442407" y="1938366"/>
                </a:cubicBezTo>
                <a:cubicBezTo>
                  <a:pt x="4442977" y="1937796"/>
                  <a:pt x="4444118" y="1937226"/>
                  <a:pt x="4445259" y="1937226"/>
                </a:cubicBezTo>
                <a:cubicBezTo>
                  <a:pt x="4448681" y="1937226"/>
                  <a:pt x="4451533" y="1938937"/>
                  <a:pt x="4453814" y="1941218"/>
                </a:cubicBezTo>
                <a:cubicBezTo>
                  <a:pt x="4454385" y="1941789"/>
                  <a:pt x="4454955" y="1943500"/>
                  <a:pt x="4454385" y="1944070"/>
                </a:cubicBezTo>
                <a:cubicBezTo>
                  <a:pt x="4454385" y="1944640"/>
                  <a:pt x="4452673" y="1945782"/>
                  <a:pt x="4452103" y="1945782"/>
                </a:cubicBezTo>
                <a:cubicBezTo>
                  <a:pt x="4448681" y="1945782"/>
                  <a:pt x="4445829" y="1945211"/>
                  <a:pt x="4442977" y="1942930"/>
                </a:cubicBezTo>
                <a:close/>
                <a:moveTo>
                  <a:pt x="4122429" y="1032621"/>
                </a:moveTo>
                <a:cubicBezTo>
                  <a:pt x="4122429" y="1032621"/>
                  <a:pt x="4122429" y="1032051"/>
                  <a:pt x="4122429" y="1032621"/>
                </a:cubicBezTo>
                <a:cubicBezTo>
                  <a:pt x="4121859" y="1032051"/>
                  <a:pt x="4121859" y="1032051"/>
                  <a:pt x="4122429" y="1032621"/>
                </a:cubicBezTo>
                <a:cubicBezTo>
                  <a:pt x="4121859" y="1032051"/>
                  <a:pt x="4122429" y="1032051"/>
                  <a:pt x="4122429" y="1032051"/>
                </a:cubicBezTo>
                <a:cubicBezTo>
                  <a:pt x="4122429" y="1032051"/>
                  <a:pt x="4122429" y="1032051"/>
                  <a:pt x="4122429" y="1032621"/>
                </a:cubicBezTo>
                <a:close/>
                <a:moveTo>
                  <a:pt x="4130985" y="1018932"/>
                </a:moveTo>
                <a:cubicBezTo>
                  <a:pt x="4130415" y="1023495"/>
                  <a:pt x="4127563" y="1027488"/>
                  <a:pt x="4122429" y="1032051"/>
                </a:cubicBezTo>
                <a:cubicBezTo>
                  <a:pt x="4121859" y="1027488"/>
                  <a:pt x="4123000" y="1023495"/>
                  <a:pt x="4124711" y="1019503"/>
                </a:cubicBezTo>
                <a:cubicBezTo>
                  <a:pt x="4125281" y="1018362"/>
                  <a:pt x="4125852" y="1017221"/>
                  <a:pt x="4126993" y="1017221"/>
                </a:cubicBezTo>
                <a:cubicBezTo>
                  <a:pt x="4127563" y="1016651"/>
                  <a:pt x="4129274" y="1017221"/>
                  <a:pt x="4129845" y="1017791"/>
                </a:cubicBezTo>
                <a:cubicBezTo>
                  <a:pt x="4130415" y="1017791"/>
                  <a:pt x="4130985" y="1018362"/>
                  <a:pt x="4130985" y="1018932"/>
                </a:cubicBezTo>
                <a:close/>
                <a:moveTo>
                  <a:pt x="2617227" y="202164"/>
                </a:moveTo>
                <a:cubicBezTo>
                  <a:pt x="2618938" y="201594"/>
                  <a:pt x="2621219" y="199883"/>
                  <a:pt x="2622930" y="201023"/>
                </a:cubicBezTo>
                <a:cubicBezTo>
                  <a:pt x="2624641" y="202164"/>
                  <a:pt x="2625212" y="204445"/>
                  <a:pt x="2626353" y="206157"/>
                </a:cubicBezTo>
                <a:cubicBezTo>
                  <a:pt x="2626353" y="206727"/>
                  <a:pt x="2626353" y="207297"/>
                  <a:pt x="2625782" y="207297"/>
                </a:cubicBezTo>
                <a:cubicBezTo>
                  <a:pt x="2624071" y="209579"/>
                  <a:pt x="2619508" y="210720"/>
                  <a:pt x="2617227" y="208438"/>
                </a:cubicBezTo>
                <a:cubicBezTo>
                  <a:pt x="2616656" y="207868"/>
                  <a:pt x="2616086" y="206727"/>
                  <a:pt x="2616086" y="205586"/>
                </a:cubicBezTo>
                <a:cubicBezTo>
                  <a:pt x="2616086" y="205016"/>
                  <a:pt x="2616656" y="203875"/>
                  <a:pt x="2617227" y="202164"/>
                </a:cubicBezTo>
                <a:close/>
                <a:moveTo>
                  <a:pt x="2697649" y="187905"/>
                </a:moveTo>
                <a:cubicBezTo>
                  <a:pt x="2699930" y="187905"/>
                  <a:pt x="2702212" y="189616"/>
                  <a:pt x="2702212" y="191898"/>
                </a:cubicBezTo>
                <a:cubicBezTo>
                  <a:pt x="2702212" y="194749"/>
                  <a:pt x="2700501" y="197031"/>
                  <a:pt x="2697078" y="197031"/>
                </a:cubicBezTo>
                <a:cubicBezTo>
                  <a:pt x="2694797" y="197031"/>
                  <a:pt x="2693086" y="195320"/>
                  <a:pt x="2692515" y="193038"/>
                </a:cubicBezTo>
                <a:cubicBezTo>
                  <a:pt x="2692515" y="190757"/>
                  <a:pt x="2694797" y="187905"/>
                  <a:pt x="2697649" y="187905"/>
                </a:cubicBezTo>
                <a:close/>
                <a:moveTo>
                  <a:pt x="3566320" y="1788360"/>
                </a:moveTo>
                <a:cubicBezTo>
                  <a:pt x="3565750" y="1788930"/>
                  <a:pt x="3565179" y="1790071"/>
                  <a:pt x="3564609" y="1790641"/>
                </a:cubicBezTo>
                <a:cubicBezTo>
                  <a:pt x="3564609" y="1790641"/>
                  <a:pt x="3563468" y="1790641"/>
                  <a:pt x="3562898" y="1790641"/>
                </a:cubicBezTo>
                <a:cubicBezTo>
                  <a:pt x="3560046" y="1788930"/>
                  <a:pt x="3557764" y="1786649"/>
                  <a:pt x="3557764" y="1782656"/>
                </a:cubicBezTo>
                <a:cubicBezTo>
                  <a:pt x="3557764" y="1782085"/>
                  <a:pt x="3558906" y="1780945"/>
                  <a:pt x="3559476" y="1780375"/>
                </a:cubicBezTo>
                <a:cubicBezTo>
                  <a:pt x="3560046" y="1780375"/>
                  <a:pt x="3560616" y="1779804"/>
                  <a:pt x="3561187" y="1780375"/>
                </a:cubicBezTo>
                <a:cubicBezTo>
                  <a:pt x="3564039" y="1782656"/>
                  <a:pt x="3566320" y="1784937"/>
                  <a:pt x="3566320" y="1788360"/>
                </a:cubicBezTo>
                <a:close/>
                <a:moveTo>
                  <a:pt x="2639471" y="188475"/>
                </a:moveTo>
                <a:cubicBezTo>
                  <a:pt x="2642893" y="188475"/>
                  <a:pt x="2646316" y="188475"/>
                  <a:pt x="2650308" y="188475"/>
                </a:cubicBezTo>
                <a:cubicBezTo>
                  <a:pt x="2647456" y="191327"/>
                  <a:pt x="2644604" y="194749"/>
                  <a:pt x="2640612" y="196460"/>
                </a:cubicBezTo>
                <a:cubicBezTo>
                  <a:pt x="2640041" y="197031"/>
                  <a:pt x="2638330" y="196460"/>
                  <a:pt x="2637760" y="195890"/>
                </a:cubicBezTo>
                <a:cubicBezTo>
                  <a:pt x="2637189" y="195320"/>
                  <a:pt x="2636619" y="194179"/>
                  <a:pt x="2636049" y="193038"/>
                </a:cubicBezTo>
                <a:cubicBezTo>
                  <a:pt x="2636049" y="190757"/>
                  <a:pt x="2637760" y="188475"/>
                  <a:pt x="2639471" y="188475"/>
                </a:cubicBezTo>
                <a:close/>
                <a:moveTo>
                  <a:pt x="367122" y="617393"/>
                </a:moveTo>
                <a:cubicBezTo>
                  <a:pt x="367122" y="617393"/>
                  <a:pt x="367122" y="616822"/>
                  <a:pt x="367122" y="617393"/>
                </a:cubicBezTo>
                <a:cubicBezTo>
                  <a:pt x="367122" y="616822"/>
                  <a:pt x="367692" y="616822"/>
                  <a:pt x="367122" y="617393"/>
                </a:cubicBezTo>
                <a:cubicBezTo>
                  <a:pt x="367692" y="616822"/>
                  <a:pt x="367122" y="617393"/>
                  <a:pt x="367122" y="617393"/>
                </a:cubicBezTo>
                <a:cubicBezTo>
                  <a:pt x="367122" y="617393"/>
                  <a:pt x="367122" y="617393"/>
                  <a:pt x="367122" y="617393"/>
                </a:cubicBezTo>
                <a:close/>
                <a:moveTo>
                  <a:pt x="4165778" y="981858"/>
                </a:moveTo>
                <a:cubicBezTo>
                  <a:pt x="4165207" y="981288"/>
                  <a:pt x="4164637" y="980717"/>
                  <a:pt x="4164637" y="980717"/>
                </a:cubicBezTo>
                <a:cubicBezTo>
                  <a:pt x="4165207" y="976725"/>
                  <a:pt x="4167489" y="973303"/>
                  <a:pt x="4170341" y="971021"/>
                </a:cubicBezTo>
                <a:cubicBezTo>
                  <a:pt x="4170911" y="970451"/>
                  <a:pt x="4171482" y="970451"/>
                  <a:pt x="4172052" y="970451"/>
                </a:cubicBezTo>
                <a:cubicBezTo>
                  <a:pt x="4172622" y="970451"/>
                  <a:pt x="4172622" y="971021"/>
                  <a:pt x="4173192" y="971591"/>
                </a:cubicBezTo>
                <a:cubicBezTo>
                  <a:pt x="4173763" y="976725"/>
                  <a:pt x="4171482" y="980147"/>
                  <a:pt x="4166919" y="982429"/>
                </a:cubicBezTo>
                <a:cubicBezTo>
                  <a:pt x="4166919" y="982429"/>
                  <a:pt x="4165778" y="982429"/>
                  <a:pt x="4165778" y="981858"/>
                </a:cubicBezTo>
                <a:close/>
                <a:moveTo>
                  <a:pt x="2089065" y="870636"/>
                </a:moveTo>
                <a:lnTo>
                  <a:pt x="2088495" y="871207"/>
                </a:lnTo>
                <a:lnTo>
                  <a:pt x="2089065" y="870636"/>
                </a:lnTo>
                <a:cubicBezTo>
                  <a:pt x="2089065" y="870636"/>
                  <a:pt x="2089065" y="870066"/>
                  <a:pt x="2089065" y="870636"/>
                </a:cubicBezTo>
                <a:cubicBezTo>
                  <a:pt x="2089065" y="870636"/>
                  <a:pt x="2089065" y="870636"/>
                  <a:pt x="2089065" y="870636"/>
                </a:cubicBezTo>
                <a:close/>
                <a:moveTo>
                  <a:pt x="2091917" y="869496"/>
                </a:moveTo>
                <a:cubicBezTo>
                  <a:pt x="2090776" y="870066"/>
                  <a:pt x="2090206" y="870066"/>
                  <a:pt x="2089065" y="870636"/>
                </a:cubicBezTo>
                <a:cubicBezTo>
                  <a:pt x="2089065" y="868355"/>
                  <a:pt x="2089065" y="866644"/>
                  <a:pt x="2089065" y="864362"/>
                </a:cubicBezTo>
                <a:cubicBezTo>
                  <a:pt x="2089635" y="861510"/>
                  <a:pt x="2091917" y="859799"/>
                  <a:pt x="2094769" y="858658"/>
                </a:cubicBezTo>
                <a:cubicBezTo>
                  <a:pt x="2095339" y="858658"/>
                  <a:pt x="2095910" y="858658"/>
                  <a:pt x="2096480" y="858658"/>
                </a:cubicBezTo>
                <a:cubicBezTo>
                  <a:pt x="2097621" y="859229"/>
                  <a:pt x="2098191" y="860369"/>
                  <a:pt x="2097621" y="861510"/>
                </a:cubicBezTo>
                <a:cubicBezTo>
                  <a:pt x="2097050" y="864933"/>
                  <a:pt x="2095339" y="867785"/>
                  <a:pt x="2091917" y="869496"/>
                </a:cubicBezTo>
                <a:close/>
                <a:moveTo>
                  <a:pt x="3714046" y="1843685"/>
                </a:moveTo>
                <a:cubicBezTo>
                  <a:pt x="3714046" y="1844256"/>
                  <a:pt x="3714046" y="1844826"/>
                  <a:pt x="3713475" y="1845967"/>
                </a:cubicBezTo>
                <a:cubicBezTo>
                  <a:pt x="3712335" y="1846537"/>
                  <a:pt x="3711194" y="1847678"/>
                  <a:pt x="3709483" y="1847678"/>
                </a:cubicBezTo>
                <a:cubicBezTo>
                  <a:pt x="3707201" y="1848249"/>
                  <a:pt x="3704920" y="1847107"/>
                  <a:pt x="3703779" y="1844826"/>
                </a:cubicBezTo>
                <a:cubicBezTo>
                  <a:pt x="3702638" y="1843115"/>
                  <a:pt x="3703208" y="1841404"/>
                  <a:pt x="3704350" y="1840263"/>
                </a:cubicBezTo>
                <a:cubicBezTo>
                  <a:pt x="3704920" y="1839693"/>
                  <a:pt x="3704920" y="1839122"/>
                  <a:pt x="3705490" y="1839122"/>
                </a:cubicBezTo>
                <a:cubicBezTo>
                  <a:pt x="3708912" y="1837982"/>
                  <a:pt x="3713475" y="1840834"/>
                  <a:pt x="3714046" y="1843685"/>
                </a:cubicBezTo>
                <a:close/>
                <a:moveTo>
                  <a:pt x="4429288" y="1914411"/>
                </a:moveTo>
                <a:cubicBezTo>
                  <a:pt x="4429288" y="1913841"/>
                  <a:pt x="4429288" y="1913270"/>
                  <a:pt x="4429288" y="1912700"/>
                </a:cubicBezTo>
                <a:cubicBezTo>
                  <a:pt x="4429288" y="1912130"/>
                  <a:pt x="4429858" y="1912130"/>
                  <a:pt x="4430429" y="1911559"/>
                </a:cubicBezTo>
                <a:cubicBezTo>
                  <a:pt x="4434422" y="1912700"/>
                  <a:pt x="4437844" y="1914411"/>
                  <a:pt x="4440125" y="1917833"/>
                </a:cubicBezTo>
                <a:cubicBezTo>
                  <a:pt x="4440696" y="1918404"/>
                  <a:pt x="4440696" y="1920115"/>
                  <a:pt x="4440125" y="1920685"/>
                </a:cubicBezTo>
                <a:cubicBezTo>
                  <a:pt x="4439555" y="1921826"/>
                  <a:pt x="4438984" y="1922397"/>
                  <a:pt x="4437274" y="1921826"/>
                </a:cubicBezTo>
                <a:cubicBezTo>
                  <a:pt x="4433851" y="1920685"/>
                  <a:pt x="4431000" y="1918404"/>
                  <a:pt x="4429288" y="1914411"/>
                </a:cubicBezTo>
                <a:close/>
                <a:moveTo>
                  <a:pt x="1054987" y="482786"/>
                </a:moveTo>
                <a:cubicBezTo>
                  <a:pt x="1055557" y="482786"/>
                  <a:pt x="1055557" y="483356"/>
                  <a:pt x="1055557" y="483926"/>
                </a:cubicBezTo>
                <a:cubicBezTo>
                  <a:pt x="1054416" y="487919"/>
                  <a:pt x="1051564" y="490771"/>
                  <a:pt x="1048712" y="492482"/>
                </a:cubicBezTo>
                <a:cubicBezTo>
                  <a:pt x="1047572" y="493052"/>
                  <a:pt x="1046431" y="492482"/>
                  <a:pt x="1045861" y="491341"/>
                </a:cubicBezTo>
                <a:cubicBezTo>
                  <a:pt x="1045290" y="489060"/>
                  <a:pt x="1045861" y="486778"/>
                  <a:pt x="1047572" y="485637"/>
                </a:cubicBezTo>
                <a:cubicBezTo>
                  <a:pt x="1049283" y="484497"/>
                  <a:pt x="1051564" y="483356"/>
                  <a:pt x="1053275" y="482786"/>
                </a:cubicBezTo>
                <a:cubicBezTo>
                  <a:pt x="1053846" y="482786"/>
                  <a:pt x="1054416" y="482786"/>
                  <a:pt x="1054987" y="482786"/>
                </a:cubicBezTo>
                <a:close/>
                <a:moveTo>
                  <a:pt x="3585713" y="1823722"/>
                </a:moveTo>
                <a:cubicBezTo>
                  <a:pt x="3585713" y="1824863"/>
                  <a:pt x="3585142" y="1825434"/>
                  <a:pt x="3584002" y="1826574"/>
                </a:cubicBezTo>
                <a:cubicBezTo>
                  <a:pt x="3584002" y="1826574"/>
                  <a:pt x="3582861" y="1826574"/>
                  <a:pt x="3582291" y="1826574"/>
                </a:cubicBezTo>
                <a:cubicBezTo>
                  <a:pt x="3579439" y="1825434"/>
                  <a:pt x="3578298" y="1823152"/>
                  <a:pt x="3577157" y="1820871"/>
                </a:cubicBezTo>
                <a:cubicBezTo>
                  <a:pt x="3576587" y="1819730"/>
                  <a:pt x="3576587" y="1818589"/>
                  <a:pt x="3578298" y="1818019"/>
                </a:cubicBezTo>
                <a:cubicBezTo>
                  <a:pt x="3579439" y="1817449"/>
                  <a:pt x="3580579" y="1817449"/>
                  <a:pt x="3581150" y="1817449"/>
                </a:cubicBezTo>
                <a:cubicBezTo>
                  <a:pt x="3584002" y="1818589"/>
                  <a:pt x="3585713" y="1820871"/>
                  <a:pt x="3585713" y="1823722"/>
                </a:cubicBezTo>
                <a:close/>
                <a:moveTo>
                  <a:pt x="1353289" y="767970"/>
                </a:moveTo>
                <a:cubicBezTo>
                  <a:pt x="1353289" y="769110"/>
                  <a:pt x="1353289" y="770251"/>
                  <a:pt x="1352719" y="770822"/>
                </a:cubicBezTo>
                <a:cubicBezTo>
                  <a:pt x="1351578" y="771962"/>
                  <a:pt x="1349867" y="772533"/>
                  <a:pt x="1348727" y="773674"/>
                </a:cubicBezTo>
                <a:cubicBezTo>
                  <a:pt x="1347586" y="773103"/>
                  <a:pt x="1346445" y="772533"/>
                  <a:pt x="1345875" y="771962"/>
                </a:cubicBezTo>
                <a:cubicBezTo>
                  <a:pt x="1345875" y="771962"/>
                  <a:pt x="1345875" y="770822"/>
                  <a:pt x="1345875" y="770251"/>
                </a:cubicBezTo>
                <a:cubicBezTo>
                  <a:pt x="1347015" y="769110"/>
                  <a:pt x="1348156" y="767399"/>
                  <a:pt x="1349297" y="766259"/>
                </a:cubicBezTo>
                <a:cubicBezTo>
                  <a:pt x="1350438" y="765688"/>
                  <a:pt x="1353289" y="766259"/>
                  <a:pt x="1353289" y="767970"/>
                </a:cubicBezTo>
                <a:close/>
                <a:moveTo>
                  <a:pt x="4466362" y="1953196"/>
                </a:moveTo>
                <a:cubicBezTo>
                  <a:pt x="4469214" y="1953767"/>
                  <a:pt x="4472066" y="1954907"/>
                  <a:pt x="4473777" y="1957189"/>
                </a:cubicBezTo>
                <a:cubicBezTo>
                  <a:pt x="4473777" y="1957759"/>
                  <a:pt x="4473777" y="1958329"/>
                  <a:pt x="4474348" y="1959471"/>
                </a:cubicBezTo>
                <a:cubicBezTo>
                  <a:pt x="4473206" y="1960041"/>
                  <a:pt x="4471496" y="1961181"/>
                  <a:pt x="4470355" y="1961181"/>
                </a:cubicBezTo>
                <a:cubicBezTo>
                  <a:pt x="4467503" y="1961181"/>
                  <a:pt x="4465222" y="1958900"/>
                  <a:pt x="4464081" y="1956619"/>
                </a:cubicBezTo>
                <a:cubicBezTo>
                  <a:pt x="4464081" y="1956048"/>
                  <a:pt x="4463510" y="1955478"/>
                  <a:pt x="4464081" y="1954907"/>
                </a:cubicBezTo>
                <a:cubicBezTo>
                  <a:pt x="4464081" y="1953767"/>
                  <a:pt x="4465222" y="1953196"/>
                  <a:pt x="4466362" y="1953196"/>
                </a:cubicBezTo>
                <a:close/>
                <a:moveTo>
                  <a:pt x="1189594" y="218705"/>
                </a:moveTo>
                <a:cubicBezTo>
                  <a:pt x="1187312" y="220416"/>
                  <a:pt x="1185601" y="221556"/>
                  <a:pt x="1183320" y="222697"/>
                </a:cubicBezTo>
                <a:cubicBezTo>
                  <a:pt x="1182179" y="222127"/>
                  <a:pt x="1180468" y="221556"/>
                  <a:pt x="1179327" y="220416"/>
                </a:cubicBezTo>
                <a:cubicBezTo>
                  <a:pt x="1178756" y="219845"/>
                  <a:pt x="1179327" y="218134"/>
                  <a:pt x="1179327" y="217564"/>
                </a:cubicBezTo>
                <a:cubicBezTo>
                  <a:pt x="1182179" y="215283"/>
                  <a:pt x="1185031" y="215283"/>
                  <a:pt x="1188453" y="215853"/>
                </a:cubicBezTo>
                <a:cubicBezTo>
                  <a:pt x="1189023" y="215853"/>
                  <a:pt x="1189594" y="216423"/>
                  <a:pt x="1189594" y="216994"/>
                </a:cubicBezTo>
                <a:cubicBezTo>
                  <a:pt x="1190164" y="217564"/>
                  <a:pt x="1189594" y="218705"/>
                  <a:pt x="1189594" y="218705"/>
                </a:cubicBezTo>
                <a:close/>
                <a:moveTo>
                  <a:pt x="1183320" y="222697"/>
                </a:moveTo>
                <a:cubicBezTo>
                  <a:pt x="1183320" y="222697"/>
                  <a:pt x="1183320" y="222697"/>
                  <a:pt x="1183320" y="222697"/>
                </a:cubicBezTo>
                <a:cubicBezTo>
                  <a:pt x="1183320" y="223268"/>
                  <a:pt x="1182749" y="223268"/>
                  <a:pt x="1183320" y="222697"/>
                </a:cubicBezTo>
                <a:cubicBezTo>
                  <a:pt x="1182749" y="223268"/>
                  <a:pt x="1183320" y="222697"/>
                  <a:pt x="1183320" y="222697"/>
                </a:cubicBezTo>
                <a:cubicBezTo>
                  <a:pt x="1183320" y="222697"/>
                  <a:pt x="1183320" y="222697"/>
                  <a:pt x="1183320" y="222697"/>
                </a:cubicBezTo>
                <a:close/>
                <a:moveTo>
                  <a:pt x="1208416" y="613400"/>
                </a:moveTo>
                <a:cubicBezTo>
                  <a:pt x="1208986" y="614541"/>
                  <a:pt x="1208416" y="615681"/>
                  <a:pt x="1207275" y="615681"/>
                </a:cubicBezTo>
                <a:cubicBezTo>
                  <a:pt x="1206705" y="615681"/>
                  <a:pt x="1206134" y="615681"/>
                  <a:pt x="1205564" y="615111"/>
                </a:cubicBezTo>
                <a:cubicBezTo>
                  <a:pt x="1203853" y="613400"/>
                  <a:pt x="1202712" y="611689"/>
                  <a:pt x="1201571" y="609978"/>
                </a:cubicBezTo>
                <a:cubicBezTo>
                  <a:pt x="1201001" y="609407"/>
                  <a:pt x="1201001" y="607696"/>
                  <a:pt x="1201001" y="606555"/>
                </a:cubicBezTo>
                <a:cubicBezTo>
                  <a:pt x="1201001" y="605985"/>
                  <a:pt x="1202142" y="605415"/>
                  <a:pt x="1202712" y="604844"/>
                </a:cubicBezTo>
                <a:cubicBezTo>
                  <a:pt x="1206134" y="606555"/>
                  <a:pt x="1207275" y="609978"/>
                  <a:pt x="1208416" y="613400"/>
                </a:cubicBezTo>
                <a:close/>
                <a:moveTo>
                  <a:pt x="1396067" y="742874"/>
                </a:moveTo>
                <a:cubicBezTo>
                  <a:pt x="1396637" y="744585"/>
                  <a:pt x="1396637" y="746296"/>
                  <a:pt x="1397208" y="748007"/>
                </a:cubicBezTo>
                <a:cubicBezTo>
                  <a:pt x="1396637" y="749148"/>
                  <a:pt x="1395497" y="750288"/>
                  <a:pt x="1394356" y="751429"/>
                </a:cubicBezTo>
                <a:cubicBezTo>
                  <a:pt x="1393786" y="751999"/>
                  <a:pt x="1392074" y="751429"/>
                  <a:pt x="1391504" y="750288"/>
                </a:cubicBezTo>
                <a:cubicBezTo>
                  <a:pt x="1390363" y="749148"/>
                  <a:pt x="1389793" y="747437"/>
                  <a:pt x="1389793" y="746296"/>
                </a:cubicBezTo>
                <a:cubicBezTo>
                  <a:pt x="1389793" y="744585"/>
                  <a:pt x="1391504" y="743444"/>
                  <a:pt x="1392645" y="742303"/>
                </a:cubicBezTo>
                <a:cubicBezTo>
                  <a:pt x="1393215" y="741733"/>
                  <a:pt x="1394356" y="741733"/>
                  <a:pt x="1394926" y="741733"/>
                </a:cubicBezTo>
                <a:cubicBezTo>
                  <a:pt x="1395497" y="741733"/>
                  <a:pt x="1396067" y="742303"/>
                  <a:pt x="1396067" y="742874"/>
                </a:cubicBezTo>
                <a:close/>
                <a:moveTo>
                  <a:pt x="4350577" y="1863648"/>
                </a:moveTo>
                <a:cubicBezTo>
                  <a:pt x="4350577" y="1864789"/>
                  <a:pt x="4349437" y="1867070"/>
                  <a:pt x="4347725" y="1867641"/>
                </a:cubicBezTo>
                <a:cubicBezTo>
                  <a:pt x="4347155" y="1867641"/>
                  <a:pt x="4346585" y="1867641"/>
                  <a:pt x="4346015" y="1867641"/>
                </a:cubicBezTo>
                <a:cubicBezTo>
                  <a:pt x="4343733" y="1862508"/>
                  <a:pt x="4342022" y="1857374"/>
                  <a:pt x="4342592" y="1852241"/>
                </a:cubicBezTo>
                <a:cubicBezTo>
                  <a:pt x="4347155" y="1854523"/>
                  <a:pt x="4349437" y="1858515"/>
                  <a:pt x="4350577" y="1863648"/>
                </a:cubicBezTo>
                <a:close/>
                <a:moveTo>
                  <a:pt x="2652019" y="106342"/>
                </a:moveTo>
                <a:cubicBezTo>
                  <a:pt x="2651449" y="104631"/>
                  <a:pt x="2653730" y="102350"/>
                  <a:pt x="2656012" y="102350"/>
                </a:cubicBezTo>
                <a:cubicBezTo>
                  <a:pt x="2657723" y="102350"/>
                  <a:pt x="2659434" y="103490"/>
                  <a:pt x="2660004" y="104631"/>
                </a:cubicBezTo>
                <a:cubicBezTo>
                  <a:pt x="2661145" y="106342"/>
                  <a:pt x="2658863" y="109194"/>
                  <a:pt x="2656582" y="109194"/>
                </a:cubicBezTo>
                <a:cubicBezTo>
                  <a:pt x="2656012" y="109194"/>
                  <a:pt x="2655441" y="109194"/>
                  <a:pt x="2654301" y="109194"/>
                </a:cubicBezTo>
                <a:cubicBezTo>
                  <a:pt x="2653730" y="108624"/>
                  <a:pt x="2652589" y="107483"/>
                  <a:pt x="2652019" y="106342"/>
                </a:cubicBezTo>
                <a:close/>
                <a:moveTo>
                  <a:pt x="2694797" y="106912"/>
                </a:moveTo>
                <a:cubicBezTo>
                  <a:pt x="2694226" y="105772"/>
                  <a:pt x="2695367" y="103490"/>
                  <a:pt x="2697078" y="103490"/>
                </a:cubicBezTo>
                <a:cubicBezTo>
                  <a:pt x="2698789" y="103490"/>
                  <a:pt x="2699930" y="104061"/>
                  <a:pt x="2700501" y="105772"/>
                </a:cubicBezTo>
                <a:cubicBezTo>
                  <a:pt x="2701071" y="106912"/>
                  <a:pt x="2699930" y="108624"/>
                  <a:pt x="2697078" y="109194"/>
                </a:cubicBezTo>
                <a:cubicBezTo>
                  <a:pt x="2696508" y="108624"/>
                  <a:pt x="2695367" y="108053"/>
                  <a:pt x="2694797" y="106912"/>
                </a:cubicBezTo>
                <a:close/>
                <a:moveTo>
                  <a:pt x="1060120" y="171364"/>
                </a:moveTo>
                <a:cubicBezTo>
                  <a:pt x="1061831" y="171364"/>
                  <a:pt x="1063542" y="171935"/>
                  <a:pt x="1064683" y="172505"/>
                </a:cubicBezTo>
                <a:cubicBezTo>
                  <a:pt x="1065253" y="173075"/>
                  <a:pt x="1065823" y="174216"/>
                  <a:pt x="1065823" y="175357"/>
                </a:cubicBezTo>
                <a:cubicBezTo>
                  <a:pt x="1065823" y="177068"/>
                  <a:pt x="1064112" y="178209"/>
                  <a:pt x="1062401" y="178209"/>
                </a:cubicBezTo>
                <a:cubicBezTo>
                  <a:pt x="1060690" y="178209"/>
                  <a:pt x="1058979" y="177638"/>
                  <a:pt x="1057839" y="175927"/>
                </a:cubicBezTo>
                <a:cubicBezTo>
                  <a:pt x="1057268" y="174786"/>
                  <a:pt x="1056698" y="173646"/>
                  <a:pt x="1056698" y="173075"/>
                </a:cubicBezTo>
                <a:cubicBezTo>
                  <a:pt x="1057839" y="172505"/>
                  <a:pt x="1058979" y="171364"/>
                  <a:pt x="1060120" y="171364"/>
                </a:cubicBezTo>
                <a:close/>
                <a:moveTo>
                  <a:pt x="3661002" y="1788360"/>
                </a:moveTo>
                <a:cubicBezTo>
                  <a:pt x="3658150" y="1787219"/>
                  <a:pt x="3655868" y="1785508"/>
                  <a:pt x="3653016" y="1783797"/>
                </a:cubicBezTo>
                <a:cubicBezTo>
                  <a:pt x="3654727" y="1783797"/>
                  <a:pt x="3657009" y="1783797"/>
                  <a:pt x="3658720" y="1783226"/>
                </a:cubicBezTo>
                <a:cubicBezTo>
                  <a:pt x="3659861" y="1783226"/>
                  <a:pt x="3661002" y="1783226"/>
                  <a:pt x="3662142" y="1783797"/>
                </a:cubicBezTo>
                <a:cubicBezTo>
                  <a:pt x="3663283" y="1784367"/>
                  <a:pt x="3663854" y="1785508"/>
                  <a:pt x="3664424" y="1786078"/>
                </a:cubicBezTo>
                <a:cubicBezTo>
                  <a:pt x="3664424" y="1786649"/>
                  <a:pt x="3664424" y="1787219"/>
                  <a:pt x="3663854" y="1787789"/>
                </a:cubicBezTo>
                <a:cubicBezTo>
                  <a:pt x="3662712" y="1787789"/>
                  <a:pt x="3661572" y="1788930"/>
                  <a:pt x="3661002" y="1788360"/>
                </a:cubicBezTo>
                <a:close/>
                <a:moveTo>
                  <a:pt x="4040297" y="1803189"/>
                </a:moveTo>
                <a:cubicBezTo>
                  <a:pt x="4040867" y="1803760"/>
                  <a:pt x="4040297" y="1804330"/>
                  <a:pt x="4040867" y="1804900"/>
                </a:cubicBezTo>
                <a:cubicBezTo>
                  <a:pt x="4040297" y="1805471"/>
                  <a:pt x="4040297" y="1806041"/>
                  <a:pt x="4039726" y="1806041"/>
                </a:cubicBezTo>
                <a:cubicBezTo>
                  <a:pt x="4037445" y="1806611"/>
                  <a:pt x="4035734" y="1806611"/>
                  <a:pt x="4033452" y="1806611"/>
                </a:cubicBezTo>
                <a:cubicBezTo>
                  <a:pt x="4032882" y="1806611"/>
                  <a:pt x="4032312" y="1805471"/>
                  <a:pt x="4031741" y="1804900"/>
                </a:cubicBezTo>
                <a:cubicBezTo>
                  <a:pt x="4031741" y="1804330"/>
                  <a:pt x="4031741" y="1803760"/>
                  <a:pt x="4032312" y="1803760"/>
                </a:cubicBezTo>
                <a:cubicBezTo>
                  <a:pt x="4035163" y="1800338"/>
                  <a:pt x="4038015" y="1800338"/>
                  <a:pt x="4040297" y="1803189"/>
                </a:cubicBezTo>
                <a:close/>
                <a:moveTo>
                  <a:pt x="2991959" y="316808"/>
                </a:moveTo>
                <a:cubicBezTo>
                  <a:pt x="2993100" y="317949"/>
                  <a:pt x="2993670" y="319660"/>
                  <a:pt x="2993670" y="320231"/>
                </a:cubicBezTo>
                <a:cubicBezTo>
                  <a:pt x="2993670" y="323082"/>
                  <a:pt x="2991959" y="324223"/>
                  <a:pt x="2990248" y="323653"/>
                </a:cubicBezTo>
                <a:cubicBezTo>
                  <a:pt x="2988537" y="323082"/>
                  <a:pt x="2987396" y="321942"/>
                  <a:pt x="2987396" y="320231"/>
                </a:cubicBezTo>
                <a:cubicBezTo>
                  <a:pt x="2987396" y="317949"/>
                  <a:pt x="2990818" y="315667"/>
                  <a:pt x="2991959" y="316808"/>
                </a:cubicBezTo>
                <a:close/>
                <a:moveTo>
                  <a:pt x="1194156" y="274601"/>
                </a:moveTo>
                <a:cubicBezTo>
                  <a:pt x="1198719" y="274030"/>
                  <a:pt x="1203853" y="274030"/>
                  <a:pt x="1207275" y="277453"/>
                </a:cubicBezTo>
                <a:cubicBezTo>
                  <a:pt x="1206134" y="278023"/>
                  <a:pt x="1204994" y="278023"/>
                  <a:pt x="1203853" y="278593"/>
                </a:cubicBezTo>
                <a:cubicBezTo>
                  <a:pt x="1196438" y="280875"/>
                  <a:pt x="1196438" y="280875"/>
                  <a:pt x="1194156" y="274601"/>
                </a:cubicBezTo>
                <a:close/>
                <a:moveTo>
                  <a:pt x="1193016" y="274601"/>
                </a:moveTo>
                <a:cubicBezTo>
                  <a:pt x="1193586" y="274601"/>
                  <a:pt x="1193586" y="274030"/>
                  <a:pt x="1193016" y="274601"/>
                </a:cubicBezTo>
                <a:cubicBezTo>
                  <a:pt x="1193586" y="274030"/>
                  <a:pt x="1193586" y="274030"/>
                  <a:pt x="1193016" y="274601"/>
                </a:cubicBezTo>
                <a:cubicBezTo>
                  <a:pt x="1193586" y="274030"/>
                  <a:pt x="1193586" y="274601"/>
                  <a:pt x="1193586" y="274601"/>
                </a:cubicBezTo>
                <a:cubicBezTo>
                  <a:pt x="1193586" y="274601"/>
                  <a:pt x="1193586" y="274601"/>
                  <a:pt x="1193016" y="274601"/>
                </a:cubicBezTo>
                <a:close/>
                <a:moveTo>
                  <a:pt x="3939911" y="1651471"/>
                </a:moveTo>
                <a:cubicBezTo>
                  <a:pt x="3941053" y="1653182"/>
                  <a:pt x="3939341" y="1656034"/>
                  <a:pt x="3937631" y="1657175"/>
                </a:cubicBezTo>
                <a:cubicBezTo>
                  <a:pt x="3934779" y="1658316"/>
                  <a:pt x="3933067" y="1657745"/>
                  <a:pt x="3930215" y="1653182"/>
                </a:cubicBezTo>
                <a:cubicBezTo>
                  <a:pt x="3931927" y="1652042"/>
                  <a:pt x="3933638" y="1651471"/>
                  <a:pt x="3935349" y="1650330"/>
                </a:cubicBezTo>
                <a:cubicBezTo>
                  <a:pt x="3937060" y="1649190"/>
                  <a:pt x="3939341" y="1650330"/>
                  <a:pt x="3939911" y="1651471"/>
                </a:cubicBezTo>
                <a:close/>
                <a:moveTo>
                  <a:pt x="3932497" y="1645197"/>
                </a:moveTo>
                <a:cubicBezTo>
                  <a:pt x="3931927" y="1647478"/>
                  <a:pt x="3930786" y="1649760"/>
                  <a:pt x="3930215" y="1652612"/>
                </a:cubicBezTo>
                <a:cubicBezTo>
                  <a:pt x="3929075" y="1652612"/>
                  <a:pt x="3927934" y="1652612"/>
                  <a:pt x="3926793" y="1652612"/>
                </a:cubicBezTo>
                <a:cubicBezTo>
                  <a:pt x="3926793" y="1649190"/>
                  <a:pt x="3926793" y="1645767"/>
                  <a:pt x="3926793" y="1642345"/>
                </a:cubicBezTo>
                <a:cubicBezTo>
                  <a:pt x="3927934" y="1641204"/>
                  <a:pt x="3929075" y="1640064"/>
                  <a:pt x="3930215" y="1639493"/>
                </a:cubicBezTo>
                <a:cubicBezTo>
                  <a:pt x="3931356" y="1638353"/>
                  <a:pt x="3931927" y="1638353"/>
                  <a:pt x="3933067" y="1639493"/>
                </a:cubicBezTo>
                <a:cubicBezTo>
                  <a:pt x="3933638" y="1640064"/>
                  <a:pt x="3933638" y="1640634"/>
                  <a:pt x="3933638" y="1641204"/>
                </a:cubicBezTo>
                <a:cubicBezTo>
                  <a:pt x="3933067" y="1642345"/>
                  <a:pt x="3933067" y="1644056"/>
                  <a:pt x="3932497" y="1645197"/>
                </a:cubicBezTo>
                <a:close/>
                <a:moveTo>
                  <a:pt x="3926793" y="1642916"/>
                </a:moveTo>
                <a:cubicBezTo>
                  <a:pt x="3926793" y="1642916"/>
                  <a:pt x="3926793" y="1642916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345"/>
                  <a:pt x="3926793" y="1642916"/>
                </a:cubicBezTo>
                <a:cubicBezTo>
                  <a:pt x="3926793" y="1642345"/>
                  <a:pt x="3926793" y="1642916"/>
                  <a:pt x="3926793" y="1642916"/>
                </a:cubicBezTo>
                <a:close/>
                <a:moveTo>
                  <a:pt x="3930215" y="1652612"/>
                </a:moveTo>
                <a:cubicBezTo>
                  <a:pt x="3930215" y="1652612"/>
                  <a:pt x="3930215" y="1652612"/>
                  <a:pt x="3930215" y="1652612"/>
                </a:cubicBezTo>
                <a:cubicBezTo>
                  <a:pt x="3930215" y="1652612"/>
                  <a:pt x="3930215" y="1653182"/>
                  <a:pt x="3930215" y="1652612"/>
                </a:cubicBezTo>
                <a:cubicBezTo>
                  <a:pt x="3930215" y="1653182"/>
                  <a:pt x="3930215" y="1652612"/>
                  <a:pt x="3930215" y="1652612"/>
                </a:cubicBezTo>
                <a:cubicBezTo>
                  <a:pt x="3930215" y="1652612"/>
                  <a:pt x="3930215" y="1652612"/>
                  <a:pt x="3930215" y="1652612"/>
                </a:cubicBezTo>
                <a:close/>
                <a:moveTo>
                  <a:pt x="1329334" y="1587590"/>
                </a:moveTo>
                <a:cubicBezTo>
                  <a:pt x="1328193" y="1588160"/>
                  <a:pt x="1326482" y="1589301"/>
                  <a:pt x="1326482" y="1589301"/>
                </a:cubicBezTo>
                <a:cubicBezTo>
                  <a:pt x="1325341" y="1588160"/>
                  <a:pt x="1324200" y="1587019"/>
                  <a:pt x="1323630" y="1585308"/>
                </a:cubicBezTo>
                <a:cubicBezTo>
                  <a:pt x="1323060" y="1584738"/>
                  <a:pt x="1324200" y="1583027"/>
                  <a:pt x="1324771" y="1582457"/>
                </a:cubicBezTo>
                <a:cubicBezTo>
                  <a:pt x="1325341" y="1581886"/>
                  <a:pt x="1327052" y="1582457"/>
                  <a:pt x="1327623" y="1583027"/>
                </a:cubicBezTo>
                <a:cubicBezTo>
                  <a:pt x="1328193" y="1584738"/>
                  <a:pt x="1328764" y="1586449"/>
                  <a:pt x="1329334" y="1587590"/>
                </a:cubicBezTo>
                <a:close/>
                <a:moveTo>
                  <a:pt x="1319067" y="1564205"/>
                </a:moveTo>
                <a:cubicBezTo>
                  <a:pt x="1318497" y="1564205"/>
                  <a:pt x="1317356" y="1561923"/>
                  <a:pt x="1317927" y="1561353"/>
                </a:cubicBezTo>
                <a:cubicBezTo>
                  <a:pt x="1319067" y="1559071"/>
                  <a:pt x="1320778" y="1557931"/>
                  <a:pt x="1323630" y="1557931"/>
                </a:cubicBezTo>
                <a:cubicBezTo>
                  <a:pt x="1324200" y="1557931"/>
                  <a:pt x="1324771" y="1559071"/>
                  <a:pt x="1325912" y="1560212"/>
                </a:cubicBezTo>
                <a:cubicBezTo>
                  <a:pt x="1324771" y="1563064"/>
                  <a:pt x="1321349" y="1564775"/>
                  <a:pt x="1319067" y="1564205"/>
                </a:cubicBezTo>
                <a:close/>
                <a:moveTo>
                  <a:pt x="1267734" y="681844"/>
                </a:moveTo>
                <a:cubicBezTo>
                  <a:pt x="1267734" y="682415"/>
                  <a:pt x="1267734" y="682985"/>
                  <a:pt x="1267734" y="684126"/>
                </a:cubicBezTo>
                <a:cubicBezTo>
                  <a:pt x="1266593" y="684696"/>
                  <a:pt x="1264882" y="685837"/>
                  <a:pt x="1263742" y="685837"/>
                </a:cubicBezTo>
                <a:cubicBezTo>
                  <a:pt x="1261460" y="685267"/>
                  <a:pt x="1260319" y="683555"/>
                  <a:pt x="1259179" y="681274"/>
                </a:cubicBezTo>
                <a:cubicBezTo>
                  <a:pt x="1258608" y="680133"/>
                  <a:pt x="1259179" y="678992"/>
                  <a:pt x="1260319" y="678422"/>
                </a:cubicBezTo>
                <a:cubicBezTo>
                  <a:pt x="1264312" y="677851"/>
                  <a:pt x="1266593" y="678992"/>
                  <a:pt x="1267734" y="681844"/>
                </a:cubicBezTo>
                <a:close/>
                <a:moveTo>
                  <a:pt x="1102327" y="1433590"/>
                </a:moveTo>
                <a:cubicBezTo>
                  <a:pt x="1102327" y="1435301"/>
                  <a:pt x="1101186" y="1437013"/>
                  <a:pt x="1099475" y="1436442"/>
                </a:cubicBezTo>
                <a:cubicBezTo>
                  <a:pt x="1097764" y="1436442"/>
                  <a:pt x="1096624" y="1435301"/>
                  <a:pt x="1096053" y="1433590"/>
                </a:cubicBezTo>
                <a:cubicBezTo>
                  <a:pt x="1095483" y="1431309"/>
                  <a:pt x="1097764" y="1428457"/>
                  <a:pt x="1098905" y="1428457"/>
                </a:cubicBezTo>
                <a:cubicBezTo>
                  <a:pt x="1100616" y="1428457"/>
                  <a:pt x="1101757" y="1430738"/>
                  <a:pt x="1102327" y="1433590"/>
                </a:cubicBezTo>
                <a:close/>
                <a:moveTo>
                  <a:pt x="1112594" y="1409635"/>
                </a:moveTo>
                <a:cubicBezTo>
                  <a:pt x="1110883" y="1406783"/>
                  <a:pt x="1109742" y="1403931"/>
                  <a:pt x="1111453" y="1400509"/>
                </a:cubicBezTo>
                <a:cubicBezTo>
                  <a:pt x="1111453" y="1400509"/>
                  <a:pt x="1112594" y="1399939"/>
                  <a:pt x="1112594" y="1399939"/>
                </a:cubicBezTo>
                <a:cubicBezTo>
                  <a:pt x="1116016" y="1401650"/>
                  <a:pt x="1117157" y="1406783"/>
                  <a:pt x="1114305" y="1409064"/>
                </a:cubicBezTo>
                <a:cubicBezTo>
                  <a:pt x="1113735" y="1410205"/>
                  <a:pt x="1113164" y="1410205"/>
                  <a:pt x="1112594" y="1409635"/>
                </a:cubicBezTo>
                <a:close/>
                <a:moveTo>
                  <a:pt x="1099475" y="1399368"/>
                </a:moveTo>
                <a:cubicBezTo>
                  <a:pt x="1100046" y="1399368"/>
                  <a:pt x="1100616" y="1399939"/>
                  <a:pt x="1100616" y="1400509"/>
                </a:cubicBezTo>
                <a:cubicBezTo>
                  <a:pt x="1100616" y="1401079"/>
                  <a:pt x="1100616" y="1401650"/>
                  <a:pt x="1100046" y="1402220"/>
                </a:cubicBezTo>
                <a:cubicBezTo>
                  <a:pt x="1098335" y="1403361"/>
                  <a:pt x="1096053" y="1405072"/>
                  <a:pt x="1093772" y="1404501"/>
                </a:cubicBezTo>
                <a:cubicBezTo>
                  <a:pt x="1093201" y="1404501"/>
                  <a:pt x="1092631" y="1403931"/>
                  <a:pt x="1092631" y="1403361"/>
                </a:cubicBezTo>
                <a:cubicBezTo>
                  <a:pt x="1092631" y="1402220"/>
                  <a:pt x="1092061" y="1401079"/>
                  <a:pt x="1092631" y="1400509"/>
                </a:cubicBezTo>
                <a:cubicBezTo>
                  <a:pt x="1094913" y="1398798"/>
                  <a:pt x="1097194" y="1398798"/>
                  <a:pt x="1099475" y="1399368"/>
                </a:cubicBezTo>
                <a:close/>
                <a:moveTo>
                  <a:pt x="1157653" y="1491768"/>
                </a:moveTo>
                <a:cubicBezTo>
                  <a:pt x="1156512" y="1491198"/>
                  <a:pt x="1155371" y="1490627"/>
                  <a:pt x="1155371" y="1490057"/>
                </a:cubicBezTo>
                <a:cubicBezTo>
                  <a:pt x="1155371" y="1489487"/>
                  <a:pt x="1155942" y="1487775"/>
                  <a:pt x="1156512" y="1487205"/>
                </a:cubicBezTo>
                <a:cubicBezTo>
                  <a:pt x="1157653" y="1486064"/>
                  <a:pt x="1159364" y="1486064"/>
                  <a:pt x="1161075" y="1487205"/>
                </a:cubicBezTo>
                <a:cubicBezTo>
                  <a:pt x="1161645" y="1487775"/>
                  <a:pt x="1161645" y="1488916"/>
                  <a:pt x="1162216" y="1490057"/>
                </a:cubicBezTo>
                <a:cubicBezTo>
                  <a:pt x="1162216" y="1490057"/>
                  <a:pt x="1161645" y="1491198"/>
                  <a:pt x="1161075" y="1491198"/>
                </a:cubicBezTo>
                <a:cubicBezTo>
                  <a:pt x="1159364" y="1491768"/>
                  <a:pt x="1158794" y="1491768"/>
                  <a:pt x="1157653" y="1491768"/>
                </a:cubicBezTo>
                <a:close/>
                <a:moveTo>
                  <a:pt x="4334607" y="1848249"/>
                </a:moveTo>
                <a:cubicBezTo>
                  <a:pt x="4335177" y="1848249"/>
                  <a:pt x="4335177" y="1848249"/>
                  <a:pt x="4334607" y="1848249"/>
                </a:cubicBezTo>
                <a:cubicBezTo>
                  <a:pt x="4335177" y="1848249"/>
                  <a:pt x="4334607" y="1848249"/>
                  <a:pt x="4334607" y="1848249"/>
                </a:cubicBezTo>
                <a:cubicBezTo>
                  <a:pt x="4334037" y="1848249"/>
                  <a:pt x="4334037" y="1848249"/>
                  <a:pt x="4334037" y="1848249"/>
                </a:cubicBezTo>
                <a:cubicBezTo>
                  <a:pt x="4334607" y="1848249"/>
                  <a:pt x="4334607" y="1848249"/>
                  <a:pt x="4334607" y="1848249"/>
                </a:cubicBezTo>
                <a:close/>
                <a:moveTo>
                  <a:pt x="4334037" y="1848249"/>
                </a:moveTo>
                <a:cubicBezTo>
                  <a:pt x="4328904" y="1848249"/>
                  <a:pt x="4324911" y="1845967"/>
                  <a:pt x="4321488" y="1841974"/>
                </a:cubicBezTo>
                <a:cubicBezTo>
                  <a:pt x="4327192" y="1840834"/>
                  <a:pt x="4331755" y="1843115"/>
                  <a:pt x="4334037" y="1848249"/>
                </a:cubicBezTo>
                <a:close/>
                <a:moveTo>
                  <a:pt x="3984401" y="1811745"/>
                </a:moveTo>
                <a:cubicBezTo>
                  <a:pt x="3983830" y="1810604"/>
                  <a:pt x="3984401" y="1808893"/>
                  <a:pt x="3986112" y="1807752"/>
                </a:cubicBezTo>
                <a:cubicBezTo>
                  <a:pt x="3987252" y="1807182"/>
                  <a:pt x="3987823" y="1807182"/>
                  <a:pt x="3988964" y="1807182"/>
                </a:cubicBezTo>
                <a:cubicBezTo>
                  <a:pt x="3988964" y="1807182"/>
                  <a:pt x="3988964" y="1807182"/>
                  <a:pt x="3988393" y="1806611"/>
                </a:cubicBezTo>
                <a:lnTo>
                  <a:pt x="3988964" y="1807182"/>
                </a:lnTo>
                <a:cubicBezTo>
                  <a:pt x="3988393" y="1803189"/>
                  <a:pt x="3987252" y="1799196"/>
                  <a:pt x="3986682" y="1795774"/>
                </a:cubicBezTo>
                <a:cubicBezTo>
                  <a:pt x="3986112" y="1793493"/>
                  <a:pt x="3985541" y="1791212"/>
                  <a:pt x="3985541" y="1788930"/>
                </a:cubicBezTo>
                <a:cubicBezTo>
                  <a:pt x="3984971" y="1777523"/>
                  <a:pt x="3987252" y="1770678"/>
                  <a:pt x="3999230" y="1767256"/>
                </a:cubicBezTo>
                <a:cubicBezTo>
                  <a:pt x="3999800" y="1767256"/>
                  <a:pt x="4000371" y="1767826"/>
                  <a:pt x="4000371" y="1767826"/>
                </a:cubicBezTo>
                <a:cubicBezTo>
                  <a:pt x="4000371" y="1768967"/>
                  <a:pt x="4000941" y="1770108"/>
                  <a:pt x="4000371" y="1770678"/>
                </a:cubicBezTo>
                <a:cubicBezTo>
                  <a:pt x="3999800" y="1771249"/>
                  <a:pt x="3998660" y="1771819"/>
                  <a:pt x="3997519" y="1772389"/>
                </a:cubicBezTo>
                <a:cubicBezTo>
                  <a:pt x="3994667" y="1774101"/>
                  <a:pt x="3994667" y="1774671"/>
                  <a:pt x="3995238" y="1775811"/>
                </a:cubicBezTo>
                <a:cubicBezTo>
                  <a:pt x="3996378" y="1777523"/>
                  <a:pt x="3997519" y="1778093"/>
                  <a:pt x="3999230" y="1778093"/>
                </a:cubicBezTo>
                <a:cubicBezTo>
                  <a:pt x="4000941" y="1778093"/>
                  <a:pt x="4002652" y="1778093"/>
                  <a:pt x="4003793" y="1778663"/>
                </a:cubicBezTo>
                <a:cubicBezTo>
                  <a:pt x="4004363" y="1779233"/>
                  <a:pt x="4004934" y="1780375"/>
                  <a:pt x="4004934" y="1781515"/>
                </a:cubicBezTo>
                <a:cubicBezTo>
                  <a:pt x="4004934" y="1783797"/>
                  <a:pt x="4003223" y="1785508"/>
                  <a:pt x="4002082" y="1787219"/>
                </a:cubicBezTo>
                <a:cubicBezTo>
                  <a:pt x="4000941" y="1788360"/>
                  <a:pt x="4000371" y="1790641"/>
                  <a:pt x="4000941" y="1791782"/>
                </a:cubicBezTo>
                <a:cubicBezTo>
                  <a:pt x="4002082" y="1795774"/>
                  <a:pt x="3999800" y="1796915"/>
                  <a:pt x="3996948" y="1797486"/>
                </a:cubicBezTo>
                <a:cubicBezTo>
                  <a:pt x="3996378" y="1797486"/>
                  <a:pt x="3995808" y="1797486"/>
                  <a:pt x="3995238" y="1798056"/>
                </a:cubicBezTo>
                <a:cubicBezTo>
                  <a:pt x="3993526" y="1799196"/>
                  <a:pt x="3992956" y="1800338"/>
                  <a:pt x="3993526" y="1802048"/>
                </a:cubicBezTo>
                <a:cubicBezTo>
                  <a:pt x="3994097" y="1804900"/>
                  <a:pt x="3994667" y="1807182"/>
                  <a:pt x="3995238" y="1810033"/>
                </a:cubicBezTo>
                <a:cubicBezTo>
                  <a:pt x="3994097" y="1810033"/>
                  <a:pt x="3992956" y="1810033"/>
                  <a:pt x="3991816" y="1810604"/>
                </a:cubicBezTo>
                <a:lnTo>
                  <a:pt x="3991816" y="1811175"/>
                </a:lnTo>
                <a:cubicBezTo>
                  <a:pt x="3991816" y="1811175"/>
                  <a:pt x="3991816" y="1811175"/>
                  <a:pt x="3991245" y="1810604"/>
                </a:cubicBezTo>
                <a:cubicBezTo>
                  <a:pt x="3990104" y="1811745"/>
                  <a:pt x="3988964" y="1812315"/>
                  <a:pt x="3987823" y="1813456"/>
                </a:cubicBezTo>
                <a:cubicBezTo>
                  <a:pt x="3986682" y="1814026"/>
                  <a:pt x="3984971" y="1813456"/>
                  <a:pt x="3984401" y="1811745"/>
                </a:cubicBezTo>
                <a:close/>
                <a:moveTo>
                  <a:pt x="3491032" y="1605842"/>
                </a:moveTo>
                <a:cubicBezTo>
                  <a:pt x="3491032" y="1608123"/>
                  <a:pt x="3491602" y="1610404"/>
                  <a:pt x="3491032" y="1612686"/>
                </a:cubicBezTo>
                <a:cubicBezTo>
                  <a:pt x="3491032" y="1613827"/>
                  <a:pt x="3489891" y="1614397"/>
                  <a:pt x="3489320" y="1615538"/>
                </a:cubicBezTo>
                <a:cubicBezTo>
                  <a:pt x="3488750" y="1614968"/>
                  <a:pt x="3488180" y="1613827"/>
                  <a:pt x="3487609" y="1612686"/>
                </a:cubicBezTo>
                <a:cubicBezTo>
                  <a:pt x="3487609" y="1611545"/>
                  <a:pt x="3487609" y="1610404"/>
                  <a:pt x="3487609" y="1609834"/>
                </a:cubicBezTo>
                <a:cubicBezTo>
                  <a:pt x="3487609" y="1608123"/>
                  <a:pt x="3487609" y="1606982"/>
                  <a:pt x="3488180" y="1605842"/>
                </a:cubicBezTo>
                <a:cubicBezTo>
                  <a:pt x="3488750" y="1604701"/>
                  <a:pt x="3489320" y="1604131"/>
                  <a:pt x="3489891" y="1604701"/>
                </a:cubicBezTo>
                <a:cubicBezTo>
                  <a:pt x="3490461" y="1604701"/>
                  <a:pt x="3491032" y="1605271"/>
                  <a:pt x="3491032" y="1605842"/>
                </a:cubicBezTo>
                <a:close/>
                <a:moveTo>
                  <a:pt x="4042008" y="1908137"/>
                </a:moveTo>
                <a:cubicBezTo>
                  <a:pt x="4042578" y="1908137"/>
                  <a:pt x="4043149" y="1909848"/>
                  <a:pt x="4043719" y="1910989"/>
                </a:cubicBezTo>
                <a:cubicBezTo>
                  <a:pt x="4043719" y="1913841"/>
                  <a:pt x="4042578" y="1914981"/>
                  <a:pt x="4040297" y="1916122"/>
                </a:cubicBezTo>
                <a:cubicBezTo>
                  <a:pt x="4039726" y="1916122"/>
                  <a:pt x="4039156" y="1916693"/>
                  <a:pt x="4038586" y="1916122"/>
                </a:cubicBezTo>
                <a:cubicBezTo>
                  <a:pt x="4038015" y="1915552"/>
                  <a:pt x="4036874" y="1914411"/>
                  <a:pt x="4036874" y="1913841"/>
                </a:cubicBezTo>
                <a:cubicBezTo>
                  <a:pt x="4036874" y="1912130"/>
                  <a:pt x="4038015" y="1910418"/>
                  <a:pt x="4039156" y="1909278"/>
                </a:cubicBezTo>
                <a:cubicBezTo>
                  <a:pt x="4039726" y="1908708"/>
                  <a:pt x="4040867" y="1908137"/>
                  <a:pt x="4042008" y="1908137"/>
                </a:cubicBezTo>
                <a:close/>
                <a:moveTo>
                  <a:pt x="2950892" y="423467"/>
                </a:moveTo>
                <a:cubicBezTo>
                  <a:pt x="2949181" y="422326"/>
                  <a:pt x="2948611" y="420045"/>
                  <a:pt x="2949181" y="417763"/>
                </a:cubicBezTo>
                <a:cubicBezTo>
                  <a:pt x="2949751" y="417193"/>
                  <a:pt x="2950892" y="416052"/>
                  <a:pt x="2951463" y="416052"/>
                </a:cubicBezTo>
                <a:cubicBezTo>
                  <a:pt x="2952033" y="416052"/>
                  <a:pt x="2953174" y="417193"/>
                  <a:pt x="2953744" y="417763"/>
                </a:cubicBezTo>
                <a:cubicBezTo>
                  <a:pt x="2954315" y="419474"/>
                  <a:pt x="2954315" y="420615"/>
                  <a:pt x="2954315" y="422326"/>
                </a:cubicBezTo>
                <a:cubicBezTo>
                  <a:pt x="2953744" y="422897"/>
                  <a:pt x="2953744" y="423467"/>
                  <a:pt x="2953174" y="423467"/>
                </a:cubicBezTo>
                <a:cubicBezTo>
                  <a:pt x="2953174" y="423467"/>
                  <a:pt x="2951463" y="424037"/>
                  <a:pt x="2950892" y="423467"/>
                </a:cubicBezTo>
                <a:close/>
                <a:moveTo>
                  <a:pt x="1319638" y="531267"/>
                </a:moveTo>
                <a:cubicBezTo>
                  <a:pt x="1319067" y="531837"/>
                  <a:pt x="1317927" y="531837"/>
                  <a:pt x="1316216" y="532407"/>
                </a:cubicBezTo>
                <a:cubicBezTo>
                  <a:pt x="1315645" y="531267"/>
                  <a:pt x="1314504" y="530126"/>
                  <a:pt x="1314504" y="528985"/>
                </a:cubicBezTo>
                <a:cubicBezTo>
                  <a:pt x="1314504" y="527274"/>
                  <a:pt x="1316216" y="526134"/>
                  <a:pt x="1317927" y="526134"/>
                </a:cubicBezTo>
                <a:cubicBezTo>
                  <a:pt x="1318497" y="526134"/>
                  <a:pt x="1320208" y="526704"/>
                  <a:pt x="1320208" y="527274"/>
                </a:cubicBezTo>
                <a:cubicBezTo>
                  <a:pt x="1320208" y="528415"/>
                  <a:pt x="1320208" y="530126"/>
                  <a:pt x="1319638" y="531267"/>
                </a:cubicBezTo>
                <a:close/>
                <a:moveTo>
                  <a:pt x="3917668" y="1265331"/>
                </a:moveTo>
                <a:cubicBezTo>
                  <a:pt x="3916526" y="1265331"/>
                  <a:pt x="3915386" y="1264761"/>
                  <a:pt x="3914816" y="1264191"/>
                </a:cubicBezTo>
                <a:cubicBezTo>
                  <a:pt x="3913675" y="1263620"/>
                  <a:pt x="3914816" y="1261339"/>
                  <a:pt x="3915956" y="1260198"/>
                </a:cubicBezTo>
                <a:cubicBezTo>
                  <a:pt x="3917097" y="1259628"/>
                  <a:pt x="3917668" y="1259628"/>
                  <a:pt x="3918808" y="1259057"/>
                </a:cubicBezTo>
                <a:cubicBezTo>
                  <a:pt x="3920519" y="1258487"/>
                  <a:pt x="3922230" y="1260198"/>
                  <a:pt x="3921660" y="1261909"/>
                </a:cubicBezTo>
                <a:cubicBezTo>
                  <a:pt x="3922230" y="1264191"/>
                  <a:pt x="3920519" y="1265331"/>
                  <a:pt x="3917668" y="1265331"/>
                </a:cubicBezTo>
                <a:close/>
                <a:moveTo>
                  <a:pt x="3761957" y="2201306"/>
                </a:moveTo>
                <a:cubicBezTo>
                  <a:pt x="3760816" y="2201306"/>
                  <a:pt x="3759675" y="2201306"/>
                  <a:pt x="3758535" y="2201306"/>
                </a:cubicBezTo>
                <a:cubicBezTo>
                  <a:pt x="3757393" y="2199596"/>
                  <a:pt x="3756823" y="2197884"/>
                  <a:pt x="3756253" y="2195603"/>
                </a:cubicBezTo>
                <a:cubicBezTo>
                  <a:pt x="3756253" y="2195032"/>
                  <a:pt x="3756823" y="2193322"/>
                  <a:pt x="3757964" y="2193322"/>
                </a:cubicBezTo>
                <a:cubicBezTo>
                  <a:pt x="3758535" y="2192751"/>
                  <a:pt x="3760245" y="2193322"/>
                  <a:pt x="3760816" y="2193892"/>
                </a:cubicBezTo>
                <a:cubicBezTo>
                  <a:pt x="3762527" y="2196174"/>
                  <a:pt x="3762527" y="2198455"/>
                  <a:pt x="3761957" y="2201306"/>
                </a:cubicBezTo>
                <a:close/>
                <a:moveTo>
                  <a:pt x="3759105" y="2201306"/>
                </a:moveTo>
                <a:cubicBezTo>
                  <a:pt x="3758535" y="2201306"/>
                  <a:pt x="3758535" y="2201877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8535" y="2201306"/>
                  <a:pt x="3759105" y="2201306"/>
                </a:cubicBezTo>
                <a:cubicBezTo>
                  <a:pt x="3758535" y="2201306"/>
                  <a:pt x="3759105" y="2201306"/>
                  <a:pt x="3759105" y="2201306"/>
                </a:cubicBezTo>
                <a:close/>
                <a:moveTo>
                  <a:pt x="2617227" y="202164"/>
                </a:moveTo>
                <a:cubicBezTo>
                  <a:pt x="2617227" y="202164"/>
                  <a:pt x="2617227" y="202164"/>
                  <a:pt x="2617227" y="202164"/>
                </a:cubicBezTo>
                <a:cubicBezTo>
                  <a:pt x="2616656" y="202164"/>
                  <a:pt x="2616656" y="202734"/>
                  <a:pt x="2617227" y="202164"/>
                </a:cubicBezTo>
                <a:cubicBezTo>
                  <a:pt x="2616656" y="202734"/>
                  <a:pt x="2616656" y="202164"/>
                  <a:pt x="2616656" y="202164"/>
                </a:cubicBezTo>
                <a:cubicBezTo>
                  <a:pt x="2616656" y="202164"/>
                  <a:pt x="2617227" y="202164"/>
                  <a:pt x="2617227" y="202164"/>
                </a:cubicBezTo>
                <a:close/>
                <a:moveTo>
                  <a:pt x="2614375" y="196460"/>
                </a:moveTo>
                <a:cubicBezTo>
                  <a:pt x="2615516" y="198171"/>
                  <a:pt x="2616086" y="199883"/>
                  <a:pt x="2616656" y="202164"/>
                </a:cubicBezTo>
                <a:cubicBezTo>
                  <a:pt x="2614945" y="202164"/>
                  <a:pt x="2612664" y="202164"/>
                  <a:pt x="2610953" y="201594"/>
                </a:cubicBezTo>
                <a:cubicBezTo>
                  <a:pt x="2609812" y="201023"/>
                  <a:pt x="2609812" y="198742"/>
                  <a:pt x="2609242" y="197601"/>
                </a:cubicBezTo>
                <a:cubicBezTo>
                  <a:pt x="2609242" y="197031"/>
                  <a:pt x="2610953" y="195890"/>
                  <a:pt x="2611523" y="195890"/>
                </a:cubicBezTo>
                <a:cubicBezTo>
                  <a:pt x="2612664" y="195320"/>
                  <a:pt x="2613804" y="195890"/>
                  <a:pt x="2614375" y="196460"/>
                </a:cubicBezTo>
                <a:close/>
                <a:moveTo>
                  <a:pt x="3870897" y="1623523"/>
                </a:moveTo>
                <a:cubicBezTo>
                  <a:pt x="3870327" y="1622953"/>
                  <a:pt x="3869757" y="1621812"/>
                  <a:pt x="3869757" y="1620671"/>
                </a:cubicBezTo>
                <a:cubicBezTo>
                  <a:pt x="3869757" y="1618390"/>
                  <a:pt x="3870897" y="1617249"/>
                  <a:pt x="3872608" y="1617819"/>
                </a:cubicBezTo>
                <a:cubicBezTo>
                  <a:pt x="3873749" y="1618390"/>
                  <a:pt x="3875460" y="1619531"/>
                  <a:pt x="3876030" y="1620101"/>
                </a:cubicBezTo>
                <a:cubicBezTo>
                  <a:pt x="3876030" y="1622382"/>
                  <a:pt x="3872608" y="1624093"/>
                  <a:pt x="3870897" y="1623523"/>
                </a:cubicBezTo>
                <a:close/>
                <a:moveTo>
                  <a:pt x="3961016" y="1914981"/>
                </a:moveTo>
                <a:cubicBezTo>
                  <a:pt x="3961586" y="1913270"/>
                  <a:pt x="3963297" y="1912700"/>
                  <a:pt x="3965008" y="1912700"/>
                </a:cubicBezTo>
                <a:cubicBezTo>
                  <a:pt x="3965578" y="1912700"/>
                  <a:pt x="3966149" y="1912700"/>
                  <a:pt x="3966719" y="1912700"/>
                </a:cubicBezTo>
                <a:cubicBezTo>
                  <a:pt x="3967289" y="1912700"/>
                  <a:pt x="3967860" y="1912700"/>
                  <a:pt x="3968430" y="1912700"/>
                </a:cubicBezTo>
                <a:cubicBezTo>
                  <a:pt x="3969001" y="1913270"/>
                  <a:pt x="3970141" y="1914411"/>
                  <a:pt x="3970141" y="1914981"/>
                </a:cubicBezTo>
                <a:cubicBezTo>
                  <a:pt x="3970141" y="1915552"/>
                  <a:pt x="3969001" y="1916693"/>
                  <a:pt x="3968430" y="1917263"/>
                </a:cubicBezTo>
                <a:cubicBezTo>
                  <a:pt x="3967289" y="1917833"/>
                  <a:pt x="3966149" y="1917263"/>
                  <a:pt x="3965008" y="1917263"/>
                </a:cubicBezTo>
                <a:cubicBezTo>
                  <a:pt x="3962726" y="1916693"/>
                  <a:pt x="3961016" y="1916122"/>
                  <a:pt x="3961016" y="1914981"/>
                </a:cubicBezTo>
                <a:close/>
                <a:moveTo>
                  <a:pt x="2010354" y="148549"/>
                </a:moveTo>
                <a:cubicBezTo>
                  <a:pt x="2010354" y="146838"/>
                  <a:pt x="2013206" y="145127"/>
                  <a:pt x="2013776" y="146268"/>
                </a:cubicBezTo>
                <a:cubicBezTo>
                  <a:pt x="2014347" y="146838"/>
                  <a:pt x="2014917" y="147979"/>
                  <a:pt x="2014917" y="149120"/>
                </a:cubicBezTo>
                <a:cubicBezTo>
                  <a:pt x="2014917" y="150831"/>
                  <a:pt x="2013776" y="151972"/>
                  <a:pt x="2013206" y="153112"/>
                </a:cubicBezTo>
                <a:cubicBezTo>
                  <a:pt x="2010925" y="153112"/>
                  <a:pt x="2010354" y="151401"/>
                  <a:pt x="2010354" y="148549"/>
                </a:cubicBezTo>
                <a:close/>
                <a:moveTo>
                  <a:pt x="2784345" y="1966315"/>
                </a:moveTo>
                <a:cubicBezTo>
                  <a:pt x="2783774" y="1965744"/>
                  <a:pt x="2783204" y="1964603"/>
                  <a:pt x="2782633" y="1963463"/>
                </a:cubicBezTo>
                <a:cubicBezTo>
                  <a:pt x="2782633" y="1961751"/>
                  <a:pt x="2784915" y="1960041"/>
                  <a:pt x="2786056" y="1960611"/>
                </a:cubicBezTo>
                <a:cubicBezTo>
                  <a:pt x="2787767" y="1961181"/>
                  <a:pt x="2788337" y="1963463"/>
                  <a:pt x="2787196" y="1965174"/>
                </a:cubicBezTo>
                <a:cubicBezTo>
                  <a:pt x="2786626" y="1966315"/>
                  <a:pt x="2785485" y="1966885"/>
                  <a:pt x="2784345" y="1966315"/>
                </a:cubicBezTo>
                <a:close/>
                <a:moveTo>
                  <a:pt x="2009214" y="268897"/>
                </a:moveTo>
                <a:cubicBezTo>
                  <a:pt x="2008643" y="270038"/>
                  <a:pt x="2008643" y="271179"/>
                  <a:pt x="2007503" y="272890"/>
                </a:cubicBezTo>
                <a:cubicBezTo>
                  <a:pt x="2006932" y="273460"/>
                  <a:pt x="2005791" y="272890"/>
                  <a:pt x="2004651" y="272890"/>
                </a:cubicBezTo>
                <a:cubicBezTo>
                  <a:pt x="2004080" y="272890"/>
                  <a:pt x="2004080" y="272319"/>
                  <a:pt x="2004080" y="271749"/>
                </a:cubicBezTo>
                <a:cubicBezTo>
                  <a:pt x="2004080" y="270038"/>
                  <a:pt x="2004651" y="268327"/>
                  <a:pt x="2006362" y="267757"/>
                </a:cubicBezTo>
                <a:cubicBezTo>
                  <a:pt x="2007503" y="266046"/>
                  <a:pt x="2008643" y="266616"/>
                  <a:pt x="2009214" y="268897"/>
                </a:cubicBezTo>
                <a:close/>
                <a:moveTo>
                  <a:pt x="2455242" y="1227687"/>
                </a:moveTo>
                <a:cubicBezTo>
                  <a:pt x="2455242" y="1228828"/>
                  <a:pt x="2455242" y="1229969"/>
                  <a:pt x="2455242" y="1231109"/>
                </a:cubicBezTo>
                <a:cubicBezTo>
                  <a:pt x="2453531" y="1231109"/>
                  <a:pt x="2451249" y="1231109"/>
                  <a:pt x="2449538" y="1230539"/>
                </a:cubicBezTo>
                <a:cubicBezTo>
                  <a:pt x="2448968" y="1230539"/>
                  <a:pt x="2447827" y="1228828"/>
                  <a:pt x="2447827" y="1228257"/>
                </a:cubicBezTo>
                <a:cubicBezTo>
                  <a:pt x="2447827" y="1227117"/>
                  <a:pt x="2448398" y="1225976"/>
                  <a:pt x="2448968" y="1225406"/>
                </a:cubicBezTo>
                <a:cubicBezTo>
                  <a:pt x="2449538" y="1224265"/>
                  <a:pt x="2450679" y="1224835"/>
                  <a:pt x="2451820" y="1225406"/>
                </a:cubicBezTo>
                <a:cubicBezTo>
                  <a:pt x="2452390" y="1225976"/>
                  <a:pt x="2452390" y="1225976"/>
                  <a:pt x="2452960" y="1226546"/>
                </a:cubicBezTo>
                <a:cubicBezTo>
                  <a:pt x="2454101" y="1226546"/>
                  <a:pt x="2454671" y="1227117"/>
                  <a:pt x="2455242" y="1227687"/>
                </a:cubicBezTo>
                <a:close/>
                <a:moveTo>
                  <a:pt x="2455812" y="1230539"/>
                </a:moveTo>
                <a:cubicBezTo>
                  <a:pt x="2455812" y="1230539"/>
                  <a:pt x="2455812" y="1230539"/>
                  <a:pt x="2455812" y="1230539"/>
                </a:cubicBezTo>
                <a:cubicBezTo>
                  <a:pt x="2455812" y="1231109"/>
                  <a:pt x="2455812" y="1231109"/>
                  <a:pt x="2455812" y="1230539"/>
                </a:cubicBezTo>
                <a:cubicBezTo>
                  <a:pt x="2455242" y="1231109"/>
                  <a:pt x="2455242" y="1231109"/>
                  <a:pt x="2455812" y="1230539"/>
                </a:cubicBezTo>
                <a:cubicBezTo>
                  <a:pt x="2455812" y="1230539"/>
                  <a:pt x="2455812" y="1230539"/>
                  <a:pt x="2455812" y="1230539"/>
                </a:cubicBezTo>
                <a:close/>
                <a:moveTo>
                  <a:pt x="4129274" y="2481928"/>
                </a:moveTo>
                <a:cubicBezTo>
                  <a:pt x="4128704" y="2481358"/>
                  <a:pt x="4127563" y="2480787"/>
                  <a:pt x="4127563" y="2479647"/>
                </a:cubicBezTo>
                <a:cubicBezTo>
                  <a:pt x="4127563" y="2477935"/>
                  <a:pt x="4128133" y="2476225"/>
                  <a:pt x="4128704" y="2475083"/>
                </a:cubicBezTo>
                <a:cubicBezTo>
                  <a:pt x="4129274" y="2474513"/>
                  <a:pt x="4130415" y="2473373"/>
                  <a:pt x="4131556" y="2473943"/>
                </a:cubicBezTo>
                <a:cubicBezTo>
                  <a:pt x="4132126" y="2473943"/>
                  <a:pt x="4132696" y="2475654"/>
                  <a:pt x="4133267" y="2476225"/>
                </a:cubicBezTo>
                <a:cubicBezTo>
                  <a:pt x="4133267" y="2476795"/>
                  <a:pt x="4133267" y="2477365"/>
                  <a:pt x="4133267" y="2477935"/>
                </a:cubicBezTo>
                <a:cubicBezTo>
                  <a:pt x="4132696" y="2479076"/>
                  <a:pt x="4132696" y="2479647"/>
                  <a:pt x="4132126" y="2480787"/>
                </a:cubicBezTo>
                <a:cubicBezTo>
                  <a:pt x="4131556" y="2481928"/>
                  <a:pt x="4130415" y="2482498"/>
                  <a:pt x="4129274" y="2481928"/>
                </a:cubicBezTo>
                <a:close/>
                <a:moveTo>
                  <a:pt x="3986682" y="1826004"/>
                </a:moveTo>
                <a:cubicBezTo>
                  <a:pt x="3986112" y="1824863"/>
                  <a:pt x="3987252" y="1822582"/>
                  <a:pt x="3988964" y="1822011"/>
                </a:cubicBezTo>
                <a:cubicBezTo>
                  <a:pt x="3990674" y="1821441"/>
                  <a:pt x="3992386" y="1822582"/>
                  <a:pt x="3992956" y="1823722"/>
                </a:cubicBezTo>
                <a:cubicBezTo>
                  <a:pt x="3992956" y="1824293"/>
                  <a:pt x="3992956" y="1824863"/>
                  <a:pt x="3993526" y="1825434"/>
                </a:cubicBezTo>
                <a:cubicBezTo>
                  <a:pt x="3992956" y="1826004"/>
                  <a:pt x="3991816" y="1827145"/>
                  <a:pt x="3991245" y="1827145"/>
                </a:cubicBezTo>
                <a:cubicBezTo>
                  <a:pt x="3988964" y="1827715"/>
                  <a:pt x="3987252" y="1827145"/>
                  <a:pt x="3986682" y="1826004"/>
                </a:cubicBezTo>
                <a:close/>
                <a:moveTo>
                  <a:pt x="1199290" y="2504743"/>
                </a:moveTo>
                <a:cubicBezTo>
                  <a:pt x="1197008" y="2503602"/>
                  <a:pt x="1195867" y="2501891"/>
                  <a:pt x="1196438" y="2499610"/>
                </a:cubicBezTo>
                <a:cubicBezTo>
                  <a:pt x="1196438" y="2499039"/>
                  <a:pt x="1198149" y="2498469"/>
                  <a:pt x="1198719" y="2497898"/>
                </a:cubicBezTo>
                <a:cubicBezTo>
                  <a:pt x="1200431" y="2499039"/>
                  <a:pt x="1201571" y="2501321"/>
                  <a:pt x="1201571" y="2503032"/>
                </a:cubicBezTo>
                <a:cubicBezTo>
                  <a:pt x="1201571" y="2503602"/>
                  <a:pt x="1201001" y="2504173"/>
                  <a:pt x="1201001" y="2504173"/>
                </a:cubicBezTo>
                <a:cubicBezTo>
                  <a:pt x="1200431" y="2504743"/>
                  <a:pt x="1199860" y="2505313"/>
                  <a:pt x="1199290" y="2504743"/>
                </a:cubicBezTo>
                <a:close/>
                <a:moveTo>
                  <a:pt x="4107030" y="2006811"/>
                </a:moveTo>
                <a:cubicBezTo>
                  <a:pt x="4108170" y="2006811"/>
                  <a:pt x="4109311" y="2007381"/>
                  <a:pt x="4109882" y="2007952"/>
                </a:cubicBezTo>
                <a:cubicBezTo>
                  <a:pt x="4110452" y="2008522"/>
                  <a:pt x="4111022" y="2009663"/>
                  <a:pt x="4111022" y="2010804"/>
                </a:cubicBezTo>
                <a:cubicBezTo>
                  <a:pt x="4111022" y="2011374"/>
                  <a:pt x="4109311" y="2011944"/>
                  <a:pt x="4108170" y="2013085"/>
                </a:cubicBezTo>
                <a:cubicBezTo>
                  <a:pt x="4107030" y="2012514"/>
                  <a:pt x="4105889" y="2011374"/>
                  <a:pt x="4105318" y="2010233"/>
                </a:cubicBezTo>
                <a:cubicBezTo>
                  <a:pt x="4104178" y="2008522"/>
                  <a:pt x="4105318" y="2006811"/>
                  <a:pt x="4107030" y="2006811"/>
                </a:cubicBezTo>
                <a:close/>
                <a:moveTo>
                  <a:pt x="1775933" y="94935"/>
                </a:moveTo>
                <a:cubicBezTo>
                  <a:pt x="1774792" y="93223"/>
                  <a:pt x="1774222" y="91512"/>
                  <a:pt x="1775362" y="90942"/>
                </a:cubicBezTo>
                <a:cubicBezTo>
                  <a:pt x="1775933" y="90372"/>
                  <a:pt x="1776503" y="90372"/>
                  <a:pt x="1776503" y="90372"/>
                </a:cubicBezTo>
                <a:cubicBezTo>
                  <a:pt x="1778784" y="90372"/>
                  <a:pt x="1779925" y="92653"/>
                  <a:pt x="1779355" y="95505"/>
                </a:cubicBezTo>
                <a:cubicBezTo>
                  <a:pt x="1779355" y="96075"/>
                  <a:pt x="1778784" y="96075"/>
                  <a:pt x="1778214" y="96646"/>
                </a:cubicBezTo>
                <a:cubicBezTo>
                  <a:pt x="1777644" y="96075"/>
                  <a:pt x="1776503" y="96075"/>
                  <a:pt x="1775933" y="94935"/>
                </a:cubicBezTo>
                <a:close/>
                <a:moveTo>
                  <a:pt x="4538799" y="2046166"/>
                </a:moveTo>
                <a:cubicBezTo>
                  <a:pt x="4538799" y="2045596"/>
                  <a:pt x="4539370" y="2045596"/>
                  <a:pt x="4539940" y="2045026"/>
                </a:cubicBezTo>
                <a:cubicBezTo>
                  <a:pt x="4540510" y="2045026"/>
                  <a:pt x="4541080" y="2045026"/>
                  <a:pt x="4541651" y="2045596"/>
                </a:cubicBezTo>
                <a:cubicBezTo>
                  <a:pt x="4542792" y="2046737"/>
                  <a:pt x="4543362" y="2048448"/>
                  <a:pt x="4543932" y="2049588"/>
                </a:cubicBezTo>
                <a:cubicBezTo>
                  <a:pt x="4543932" y="2050159"/>
                  <a:pt x="4544502" y="2050730"/>
                  <a:pt x="4543932" y="2051300"/>
                </a:cubicBezTo>
                <a:cubicBezTo>
                  <a:pt x="4543362" y="2051870"/>
                  <a:pt x="4542222" y="2052440"/>
                  <a:pt x="4541080" y="2053010"/>
                </a:cubicBezTo>
                <a:cubicBezTo>
                  <a:pt x="4538799" y="2052440"/>
                  <a:pt x="4537658" y="2050159"/>
                  <a:pt x="4538799" y="2046166"/>
                </a:cubicBezTo>
                <a:close/>
                <a:moveTo>
                  <a:pt x="2746130" y="510733"/>
                </a:moveTo>
                <a:cubicBezTo>
                  <a:pt x="2747271" y="512445"/>
                  <a:pt x="2747271" y="514726"/>
                  <a:pt x="2746130" y="514726"/>
                </a:cubicBezTo>
                <a:cubicBezTo>
                  <a:pt x="2744989" y="514726"/>
                  <a:pt x="2743848" y="515296"/>
                  <a:pt x="2743278" y="514726"/>
                </a:cubicBezTo>
                <a:cubicBezTo>
                  <a:pt x="2741567" y="513585"/>
                  <a:pt x="2739856" y="511874"/>
                  <a:pt x="2738715" y="510163"/>
                </a:cubicBezTo>
                <a:cubicBezTo>
                  <a:pt x="2738145" y="509593"/>
                  <a:pt x="2738145" y="509022"/>
                  <a:pt x="2738145" y="508452"/>
                </a:cubicBezTo>
                <a:cubicBezTo>
                  <a:pt x="2738715" y="507882"/>
                  <a:pt x="2739856" y="507311"/>
                  <a:pt x="2740997" y="507311"/>
                </a:cubicBezTo>
                <a:cubicBezTo>
                  <a:pt x="2743278" y="507311"/>
                  <a:pt x="2744419" y="509022"/>
                  <a:pt x="2746130" y="510733"/>
                </a:cubicBezTo>
                <a:close/>
                <a:moveTo>
                  <a:pt x="3712335" y="1743301"/>
                </a:moveTo>
                <a:cubicBezTo>
                  <a:pt x="3711194" y="1742730"/>
                  <a:pt x="3710624" y="1742159"/>
                  <a:pt x="3710053" y="1741589"/>
                </a:cubicBezTo>
                <a:cubicBezTo>
                  <a:pt x="3708912" y="1740449"/>
                  <a:pt x="3710053" y="1738167"/>
                  <a:pt x="3712335" y="1737597"/>
                </a:cubicBezTo>
                <a:cubicBezTo>
                  <a:pt x="3712905" y="1738167"/>
                  <a:pt x="3714616" y="1739308"/>
                  <a:pt x="3715187" y="1740449"/>
                </a:cubicBezTo>
                <a:cubicBezTo>
                  <a:pt x="3715757" y="1741589"/>
                  <a:pt x="3714046" y="1743871"/>
                  <a:pt x="3712335" y="1743301"/>
                </a:cubicBezTo>
                <a:close/>
                <a:moveTo>
                  <a:pt x="3935349" y="1595005"/>
                </a:moveTo>
                <a:cubicBezTo>
                  <a:pt x="3934779" y="1595575"/>
                  <a:pt x="3933638" y="1596145"/>
                  <a:pt x="3933067" y="1596145"/>
                </a:cubicBezTo>
                <a:cubicBezTo>
                  <a:pt x="3931356" y="1596145"/>
                  <a:pt x="3930786" y="1593864"/>
                  <a:pt x="3931927" y="1592723"/>
                </a:cubicBezTo>
                <a:cubicBezTo>
                  <a:pt x="3932497" y="1592153"/>
                  <a:pt x="3933638" y="1592153"/>
                  <a:pt x="3934779" y="1592153"/>
                </a:cubicBezTo>
                <a:cubicBezTo>
                  <a:pt x="3935919" y="1592723"/>
                  <a:pt x="3935919" y="1593864"/>
                  <a:pt x="3935349" y="1595005"/>
                </a:cubicBezTo>
                <a:close/>
                <a:moveTo>
                  <a:pt x="1326482" y="1600138"/>
                </a:moveTo>
                <a:cubicBezTo>
                  <a:pt x="1325341" y="1600138"/>
                  <a:pt x="1324771" y="1598997"/>
                  <a:pt x="1325341" y="1597857"/>
                </a:cubicBezTo>
                <a:cubicBezTo>
                  <a:pt x="1325341" y="1597286"/>
                  <a:pt x="1325912" y="1596716"/>
                  <a:pt x="1326482" y="1596716"/>
                </a:cubicBezTo>
                <a:cubicBezTo>
                  <a:pt x="1327623" y="1596145"/>
                  <a:pt x="1328193" y="1596716"/>
                  <a:pt x="1328764" y="1598427"/>
                </a:cubicBezTo>
                <a:cubicBezTo>
                  <a:pt x="1328193" y="1598997"/>
                  <a:pt x="1327052" y="1600138"/>
                  <a:pt x="1326482" y="1600138"/>
                </a:cubicBezTo>
                <a:close/>
                <a:moveTo>
                  <a:pt x="4399629" y="1899582"/>
                </a:moveTo>
                <a:cubicBezTo>
                  <a:pt x="4399629" y="1899582"/>
                  <a:pt x="4399629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ubicBezTo>
                  <a:pt x="4400200" y="1899582"/>
                  <a:pt x="4400200" y="1899582"/>
                  <a:pt x="4399629" y="1899582"/>
                </a:cubicBezTo>
                <a:close/>
                <a:moveTo>
                  <a:pt x="4400200" y="1899582"/>
                </a:moveTo>
                <a:cubicBezTo>
                  <a:pt x="4403622" y="1898441"/>
                  <a:pt x="4406474" y="1899582"/>
                  <a:pt x="4408755" y="1903004"/>
                </a:cubicBezTo>
                <a:cubicBezTo>
                  <a:pt x="4408755" y="1903574"/>
                  <a:pt x="4409325" y="1904144"/>
                  <a:pt x="4409325" y="1904715"/>
                </a:cubicBezTo>
                <a:cubicBezTo>
                  <a:pt x="4408755" y="1905285"/>
                  <a:pt x="4407614" y="1906426"/>
                  <a:pt x="4406474" y="1906426"/>
                </a:cubicBezTo>
                <a:cubicBezTo>
                  <a:pt x="4403051" y="1905856"/>
                  <a:pt x="4400770" y="1903574"/>
                  <a:pt x="4400200" y="1899582"/>
                </a:cubicBezTo>
                <a:close/>
                <a:moveTo>
                  <a:pt x="1226668" y="267757"/>
                </a:moveTo>
                <a:cubicBezTo>
                  <a:pt x="1227808" y="270038"/>
                  <a:pt x="1224957" y="272319"/>
                  <a:pt x="1223245" y="272319"/>
                </a:cubicBezTo>
                <a:cubicBezTo>
                  <a:pt x="1222675" y="272319"/>
                  <a:pt x="1222105" y="271749"/>
                  <a:pt x="1222105" y="271179"/>
                </a:cubicBezTo>
                <a:cubicBezTo>
                  <a:pt x="1221534" y="268327"/>
                  <a:pt x="1223245" y="266046"/>
                  <a:pt x="1225527" y="266616"/>
                </a:cubicBezTo>
                <a:cubicBezTo>
                  <a:pt x="1226097" y="266616"/>
                  <a:pt x="1226668" y="267186"/>
                  <a:pt x="1226668" y="267757"/>
                </a:cubicBezTo>
                <a:close/>
                <a:moveTo>
                  <a:pt x="3978127" y="1355450"/>
                </a:moveTo>
                <a:cubicBezTo>
                  <a:pt x="3976985" y="1356020"/>
                  <a:pt x="3976415" y="1356590"/>
                  <a:pt x="3975275" y="1356590"/>
                </a:cubicBezTo>
                <a:cubicBezTo>
                  <a:pt x="3973563" y="1356590"/>
                  <a:pt x="3973563" y="1354309"/>
                  <a:pt x="3975275" y="1352598"/>
                </a:cubicBezTo>
                <a:cubicBezTo>
                  <a:pt x="3976415" y="1352027"/>
                  <a:pt x="3977556" y="1351457"/>
                  <a:pt x="3978127" y="1352598"/>
                </a:cubicBezTo>
                <a:cubicBezTo>
                  <a:pt x="3978697" y="1353168"/>
                  <a:pt x="3978697" y="1353738"/>
                  <a:pt x="3978697" y="1354309"/>
                </a:cubicBezTo>
                <a:cubicBezTo>
                  <a:pt x="3978127" y="1354309"/>
                  <a:pt x="3978127" y="1355450"/>
                  <a:pt x="3978127" y="1355450"/>
                </a:cubicBezTo>
                <a:close/>
                <a:moveTo>
                  <a:pt x="1214690" y="482215"/>
                </a:moveTo>
                <a:cubicBezTo>
                  <a:pt x="1216971" y="482215"/>
                  <a:pt x="1218682" y="482786"/>
                  <a:pt x="1220394" y="483356"/>
                </a:cubicBezTo>
                <a:cubicBezTo>
                  <a:pt x="1219253" y="486208"/>
                  <a:pt x="1217542" y="487349"/>
                  <a:pt x="1214119" y="486778"/>
                </a:cubicBezTo>
                <a:cubicBezTo>
                  <a:pt x="1212408" y="486208"/>
                  <a:pt x="1210697" y="484497"/>
                  <a:pt x="1211838" y="483356"/>
                </a:cubicBezTo>
                <a:cubicBezTo>
                  <a:pt x="1212979" y="482786"/>
                  <a:pt x="1214119" y="482215"/>
                  <a:pt x="1214690" y="482215"/>
                </a:cubicBezTo>
                <a:close/>
                <a:moveTo>
                  <a:pt x="1220964" y="483356"/>
                </a:moveTo>
                <a:cubicBezTo>
                  <a:pt x="1220964" y="483356"/>
                  <a:pt x="1221534" y="483356"/>
                  <a:pt x="1220964" y="483356"/>
                </a:cubicBezTo>
                <a:cubicBezTo>
                  <a:pt x="1221534" y="483356"/>
                  <a:pt x="1221534" y="483356"/>
                  <a:pt x="1220964" y="483356"/>
                </a:cubicBezTo>
                <a:cubicBezTo>
                  <a:pt x="1221534" y="483926"/>
                  <a:pt x="1220964" y="483356"/>
                  <a:pt x="1220964" y="483356"/>
                </a:cubicBezTo>
                <a:cubicBezTo>
                  <a:pt x="1220964" y="483356"/>
                  <a:pt x="1220964" y="483356"/>
                  <a:pt x="1220964" y="483356"/>
                </a:cubicBezTo>
                <a:close/>
                <a:moveTo>
                  <a:pt x="1482193" y="266616"/>
                </a:moveTo>
                <a:cubicBezTo>
                  <a:pt x="1481622" y="267186"/>
                  <a:pt x="1480482" y="268327"/>
                  <a:pt x="1479911" y="268327"/>
                </a:cubicBezTo>
                <a:cubicBezTo>
                  <a:pt x="1478200" y="268327"/>
                  <a:pt x="1476489" y="267757"/>
                  <a:pt x="1475919" y="266046"/>
                </a:cubicBezTo>
                <a:cubicBezTo>
                  <a:pt x="1475919" y="265475"/>
                  <a:pt x="1475919" y="264905"/>
                  <a:pt x="1475919" y="264334"/>
                </a:cubicBezTo>
                <a:cubicBezTo>
                  <a:pt x="1475919" y="263764"/>
                  <a:pt x="1476489" y="263764"/>
                  <a:pt x="1477060" y="263194"/>
                </a:cubicBezTo>
                <a:cubicBezTo>
                  <a:pt x="1478771" y="262623"/>
                  <a:pt x="1480482" y="263194"/>
                  <a:pt x="1481622" y="264334"/>
                </a:cubicBezTo>
                <a:cubicBezTo>
                  <a:pt x="1482193" y="265475"/>
                  <a:pt x="1482193" y="266046"/>
                  <a:pt x="1482193" y="266616"/>
                </a:cubicBezTo>
                <a:close/>
                <a:moveTo>
                  <a:pt x="4105318" y="1826004"/>
                </a:moveTo>
                <a:cubicBezTo>
                  <a:pt x="4105318" y="1825434"/>
                  <a:pt x="4105889" y="1824863"/>
                  <a:pt x="4106460" y="1824863"/>
                </a:cubicBezTo>
                <a:cubicBezTo>
                  <a:pt x="4107030" y="1824863"/>
                  <a:pt x="4107600" y="1824863"/>
                  <a:pt x="4108741" y="1824293"/>
                </a:cubicBezTo>
                <a:cubicBezTo>
                  <a:pt x="4109882" y="1824863"/>
                  <a:pt x="4111022" y="1825434"/>
                  <a:pt x="4112733" y="1826004"/>
                </a:cubicBezTo>
                <a:cubicBezTo>
                  <a:pt x="4111593" y="1827715"/>
                  <a:pt x="4109882" y="1827715"/>
                  <a:pt x="4108170" y="1827715"/>
                </a:cubicBezTo>
                <a:cubicBezTo>
                  <a:pt x="4107600" y="1827715"/>
                  <a:pt x="4107030" y="1827715"/>
                  <a:pt x="4106460" y="1827145"/>
                </a:cubicBezTo>
                <a:cubicBezTo>
                  <a:pt x="4105889" y="1826574"/>
                  <a:pt x="4105318" y="1826574"/>
                  <a:pt x="4105318" y="1826004"/>
                </a:cubicBezTo>
                <a:close/>
                <a:moveTo>
                  <a:pt x="2509427" y="1198028"/>
                </a:moveTo>
                <a:cubicBezTo>
                  <a:pt x="2508286" y="1196887"/>
                  <a:pt x="2508856" y="1196317"/>
                  <a:pt x="2509427" y="1195176"/>
                </a:cubicBezTo>
                <a:cubicBezTo>
                  <a:pt x="2509997" y="1195176"/>
                  <a:pt x="2510568" y="1194606"/>
                  <a:pt x="2511138" y="1195176"/>
                </a:cubicBezTo>
                <a:cubicBezTo>
                  <a:pt x="2512279" y="1195747"/>
                  <a:pt x="2512849" y="1196317"/>
                  <a:pt x="2512279" y="1198028"/>
                </a:cubicBezTo>
                <a:cubicBezTo>
                  <a:pt x="2511138" y="1198598"/>
                  <a:pt x="2510568" y="1198598"/>
                  <a:pt x="2509427" y="1198028"/>
                </a:cubicBezTo>
                <a:close/>
                <a:moveTo>
                  <a:pt x="3025611" y="231823"/>
                </a:moveTo>
                <a:cubicBezTo>
                  <a:pt x="3026181" y="230683"/>
                  <a:pt x="3027322" y="230112"/>
                  <a:pt x="3028463" y="230683"/>
                </a:cubicBezTo>
                <a:cubicBezTo>
                  <a:pt x="3030174" y="231253"/>
                  <a:pt x="3030744" y="232964"/>
                  <a:pt x="3029603" y="234675"/>
                </a:cubicBezTo>
                <a:cubicBezTo>
                  <a:pt x="3029033" y="235245"/>
                  <a:pt x="3027892" y="235816"/>
                  <a:pt x="3026751" y="235816"/>
                </a:cubicBezTo>
                <a:cubicBezTo>
                  <a:pt x="3025611" y="235245"/>
                  <a:pt x="3025040" y="233534"/>
                  <a:pt x="3025611" y="231823"/>
                </a:cubicBezTo>
                <a:close/>
                <a:moveTo>
                  <a:pt x="4407614" y="1916693"/>
                </a:moveTo>
                <a:cubicBezTo>
                  <a:pt x="4410466" y="1916693"/>
                  <a:pt x="4412747" y="1917263"/>
                  <a:pt x="4413889" y="1919545"/>
                </a:cubicBezTo>
                <a:cubicBezTo>
                  <a:pt x="4414459" y="1920115"/>
                  <a:pt x="4414459" y="1921826"/>
                  <a:pt x="4413889" y="1922397"/>
                </a:cubicBezTo>
                <a:cubicBezTo>
                  <a:pt x="4413318" y="1922967"/>
                  <a:pt x="4411607" y="1922967"/>
                  <a:pt x="4411037" y="1922967"/>
                </a:cubicBezTo>
                <a:cubicBezTo>
                  <a:pt x="4408755" y="1921826"/>
                  <a:pt x="4407614" y="1919545"/>
                  <a:pt x="4407614" y="1916693"/>
                </a:cubicBezTo>
                <a:close/>
                <a:moveTo>
                  <a:pt x="486899" y="801051"/>
                </a:moveTo>
                <a:cubicBezTo>
                  <a:pt x="486329" y="800481"/>
                  <a:pt x="485188" y="800481"/>
                  <a:pt x="484618" y="799340"/>
                </a:cubicBezTo>
                <a:cubicBezTo>
                  <a:pt x="483477" y="797629"/>
                  <a:pt x="484047" y="795348"/>
                  <a:pt x="485188" y="795348"/>
                </a:cubicBezTo>
                <a:cubicBezTo>
                  <a:pt x="486329" y="794777"/>
                  <a:pt x="487470" y="796488"/>
                  <a:pt x="488040" y="798199"/>
                </a:cubicBezTo>
                <a:cubicBezTo>
                  <a:pt x="488040" y="799340"/>
                  <a:pt x="487470" y="799911"/>
                  <a:pt x="486899" y="801051"/>
                </a:cubicBezTo>
                <a:close/>
                <a:moveTo>
                  <a:pt x="3567461" y="210149"/>
                </a:moveTo>
                <a:cubicBezTo>
                  <a:pt x="3568031" y="210720"/>
                  <a:pt x="3568031" y="211290"/>
                  <a:pt x="3568031" y="211860"/>
                </a:cubicBezTo>
                <a:cubicBezTo>
                  <a:pt x="3568031" y="212431"/>
                  <a:pt x="3567461" y="213001"/>
                  <a:pt x="3567461" y="213001"/>
                </a:cubicBezTo>
                <a:cubicBezTo>
                  <a:pt x="3564039" y="213571"/>
                  <a:pt x="3561187" y="213001"/>
                  <a:pt x="3560046" y="209009"/>
                </a:cubicBezTo>
                <a:cubicBezTo>
                  <a:pt x="3562898" y="208438"/>
                  <a:pt x="3565179" y="208438"/>
                  <a:pt x="3567461" y="210149"/>
                </a:cubicBezTo>
                <a:close/>
                <a:moveTo>
                  <a:pt x="4105889" y="1816307"/>
                </a:moveTo>
                <a:cubicBezTo>
                  <a:pt x="4104748" y="1815167"/>
                  <a:pt x="4104178" y="1814026"/>
                  <a:pt x="4103608" y="1812315"/>
                </a:cubicBezTo>
                <a:cubicBezTo>
                  <a:pt x="4103608" y="1812315"/>
                  <a:pt x="4104178" y="1811745"/>
                  <a:pt x="4104748" y="1811175"/>
                </a:cubicBezTo>
                <a:cubicBezTo>
                  <a:pt x="4107030" y="1811175"/>
                  <a:pt x="4109311" y="1812885"/>
                  <a:pt x="4109311" y="1814597"/>
                </a:cubicBezTo>
                <a:cubicBezTo>
                  <a:pt x="4109311" y="1815167"/>
                  <a:pt x="4108741" y="1815737"/>
                  <a:pt x="4108741" y="1815737"/>
                </a:cubicBezTo>
                <a:cubicBezTo>
                  <a:pt x="4107600" y="1816307"/>
                  <a:pt x="4106460" y="1816878"/>
                  <a:pt x="4105889" y="1816307"/>
                </a:cubicBezTo>
                <a:close/>
                <a:moveTo>
                  <a:pt x="1385801" y="301408"/>
                </a:move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408"/>
                  <a:pt x="1385801" y="301408"/>
                  <a:pt x="1385801" y="301408"/>
                </a:cubicBezTo>
                <a:cubicBezTo>
                  <a:pt x="1385801" y="301979"/>
                  <a:pt x="1385801" y="301979"/>
                  <a:pt x="1385801" y="301408"/>
                </a:cubicBezTo>
                <a:cubicBezTo>
                  <a:pt x="1385801" y="301979"/>
                  <a:pt x="1385801" y="301408"/>
                  <a:pt x="1385801" y="301408"/>
                </a:cubicBezTo>
                <a:close/>
                <a:moveTo>
                  <a:pt x="1381808" y="303119"/>
                </a:moveTo>
                <a:cubicBezTo>
                  <a:pt x="1382949" y="301979"/>
                  <a:pt x="1384089" y="301408"/>
                  <a:pt x="1385801" y="301979"/>
                </a:cubicBezTo>
                <a:cubicBezTo>
                  <a:pt x="1385801" y="303690"/>
                  <a:pt x="1385801" y="304831"/>
                  <a:pt x="1385230" y="306542"/>
                </a:cubicBezTo>
                <a:cubicBezTo>
                  <a:pt x="1384660" y="307112"/>
                  <a:pt x="1383519" y="307682"/>
                  <a:pt x="1382378" y="307682"/>
                </a:cubicBezTo>
                <a:cubicBezTo>
                  <a:pt x="1380667" y="307112"/>
                  <a:pt x="1380097" y="304831"/>
                  <a:pt x="1381808" y="303119"/>
                </a:cubicBezTo>
                <a:close/>
                <a:moveTo>
                  <a:pt x="4261600" y="1831138"/>
                </a:moveTo>
                <a:cubicBezTo>
                  <a:pt x="4261029" y="1830567"/>
                  <a:pt x="4261029" y="1829426"/>
                  <a:pt x="4261029" y="1828856"/>
                </a:cubicBezTo>
                <a:cubicBezTo>
                  <a:pt x="4261029" y="1828856"/>
                  <a:pt x="4261600" y="1828286"/>
                  <a:pt x="4262170" y="1828286"/>
                </a:cubicBezTo>
                <a:cubicBezTo>
                  <a:pt x="4263881" y="1827715"/>
                  <a:pt x="4265593" y="1828286"/>
                  <a:pt x="4266733" y="1829426"/>
                </a:cubicBezTo>
                <a:cubicBezTo>
                  <a:pt x="4266733" y="1829996"/>
                  <a:pt x="4266733" y="1830567"/>
                  <a:pt x="4266733" y="1831138"/>
                </a:cubicBezTo>
                <a:cubicBezTo>
                  <a:pt x="4266163" y="1832278"/>
                  <a:pt x="4263881" y="1832848"/>
                  <a:pt x="4261600" y="1831138"/>
                </a:cubicBezTo>
                <a:close/>
                <a:moveTo>
                  <a:pt x="4528533" y="2130010"/>
                </a:moveTo>
                <a:cubicBezTo>
                  <a:pt x="4527962" y="2129440"/>
                  <a:pt x="4527391" y="2128300"/>
                  <a:pt x="4527391" y="2127158"/>
                </a:cubicBezTo>
                <a:cubicBezTo>
                  <a:pt x="4527391" y="2126588"/>
                  <a:pt x="4527962" y="2126018"/>
                  <a:pt x="4527962" y="2126018"/>
                </a:cubicBezTo>
                <a:cubicBezTo>
                  <a:pt x="4529103" y="2125448"/>
                  <a:pt x="4529673" y="2125448"/>
                  <a:pt x="4530243" y="2126588"/>
                </a:cubicBezTo>
                <a:cubicBezTo>
                  <a:pt x="4530814" y="2127729"/>
                  <a:pt x="4530814" y="2128870"/>
                  <a:pt x="4530814" y="2129440"/>
                </a:cubicBezTo>
                <a:cubicBezTo>
                  <a:pt x="4530814" y="2131151"/>
                  <a:pt x="4529103" y="2131151"/>
                  <a:pt x="4528533" y="2130010"/>
                </a:cubicBezTo>
                <a:close/>
                <a:moveTo>
                  <a:pt x="1611666" y="552370"/>
                </a:moveTo>
                <a:cubicBezTo>
                  <a:pt x="1611666" y="553511"/>
                  <a:pt x="1611666" y="554082"/>
                  <a:pt x="1611666" y="555222"/>
                </a:cubicBezTo>
                <a:cubicBezTo>
                  <a:pt x="1610526" y="554652"/>
                  <a:pt x="1608815" y="554082"/>
                  <a:pt x="1607674" y="553511"/>
                </a:cubicBezTo>
                <a:cubicBezTo>
                  <a:pt x="1607104" y="552941"/>
                  <a:pt x="1607104" y="551800"/>
                  <a:pt x="1607104" y="550659"/>
                </a:cubicBezTo>
                <a:cubicBezTo>
                  <a:pt x="1607104" y="550089"/>
                  <a:pt x="1607674" y="550089"/>
                  <a:pt x="1608244" y="549519"/>
                </a:cubicBezTo>
                <a:cubicBezTo>
                  <a:pt x="1609385" y="548948"/>
                  <a:pt x="1610526" y="549519"/>
                  <a:pt x="1610526" y="550659"/>
                </a:cubicBezTo>
                <a:cubicBezTo>
                  <a:pt x="1611666" y="551230"/>
                  <a:pt x="1611666" y="551800"/>
                  <a:pt x="1611666" y="552370"/>
                </a:cubicBezTo>
                <a:close/>
                <a:moveTo>
                  <a:pt x="1207275" y="2516721"/>
                </a:moveTo>
                <a:cubicBezTo>
                  <a:pt x="1206705" y="2517861"/>
                  <a:pt x="1205564" y="2519002"/>
                  <a:pt x="1204423" y="2520143"/>
                </a:cubicBezTo>
                <a:cubicBezTo>
                  <a:pt x="1203853" y="2518432"/>
                  <a:pt x="1203283" y="2516150"/>
                  <a:pt x="1202712" y="2514439"/>
                </a:cubicBezTo>
                <a:cubicBezTo>
                  <a:pt x="1202712" y="2513299"/>
                  <a:pt x="1203283" y="2512157"/>
                  <a:pt x="1204423" y="2512157"/>
                </a:cubicBezTo>
                <a:cubicBezTo>
                  <a:pt x="1205564" y="2512157"/>
                  <a:pt x="1206705" y="2513299"/>
                  <a:pt x="1207275" y="2513869"/>
                </a:cubicBezTo>
                <a:cubicBezTo>
                  <a:pt x="1207275" y="2514439"/>
                  <a:pt x="1207845" y="2516150"/>
                  <a:pt x="1207275" y="2516721"/>
                </a:cubicBezTo>
                <a:close/>
                <a:moveTo>
                  <a:pt x="1204423" y="2520713"/>
                </a:moveTo>
                <a:cubicBezTo>
                  <a:pt x="1204423" y="2520713"/>
                  <a:pt x="1204423" y="2520713"/>
                  <a:pt x="1204423" y="2520713"/>
                </a:cubicBezTo>
                <a:cubicBezTo>
                  <a:pt x="1203853" y="2520713"/>
                  <a:pt x="1203853" y="2520713"/>
                  <a:pt x="1204423" y="2520713"/>
                </a:cubicBezTo>
                <a:cubicBezTo>
                  <a:pt x="1203853" y="2520143"/>
                  <a:pt x="1204423" y="2520143"/>
                  <a:pt x="1204423" y="2520143"/>
                </a:cubicBezTo>
                <a:cubicBezTo>
                  <a:pt x="1204423" y="2520143"/>
                  <a:pt x="1204423" y="2520713"/>
                  <a:pt x="1204423" y="2520713"/>
                </a:cubicBezTo>
                <a:close/>
                <a:moveTo>
                  <a:pt x="3196721" y="178209"/>
                </a:moveTo>
                <a:cubicBezTo>
                  <a:pt x="3197292" y="177068"/>
                  <a:pt x="3198432" y="176498"/>
                  <a:pt x="3199573" y="177068"/>
                </a:cubicBezTo>
                <a:cubicBezTo>
                  <a:pt x="3201284" y="178209"/>
                  <a:pt x="3201855" y="179920"/>
                  <a:pt x="3200714" y="181060"/>
                </a:cubicBezTo>
                <a:cubicBezTo>
                  <a:pt x="3200143" y="181631"/>
                  <a:pt x="3199003" y="182201"/>
                  <a:pt x="3197862" y="182201"/>
                </a:cubicBezTo>
                <a:cubicBezTo>
                  <a:pt x="3196151" y="182201"/>
                  <a:pt x="3195580" y="179920"/>
                  <a:pt x="3196721" y="178209"/>
                </a:cubicBezTo>
                <a:close/>
                <a:moveTo>
                  <a:pt x="1786199" y="72120"/>
                </a:moveTo>
                <a:cubicBezTo>
                  <a:pt x="1785059" y="70979"/>
                  <a:pt x="1785629" y="69838"/>
                  <a:pt x="1786770" y="69268"/>
                </a:cubicBezTo>
                <a:cubicBezTo>
                  <a:pt x="1787340" y="69268"/>
                  <a:pt x="1787911" y="68698"/>
                  <a:pt x="1788481" y="69268"/>
                </a:cubicBezTo>
                <a:cubicBezTo>
                  <a:pt x="1789051" y="69838"/>
                  <a:pt x="1790192" y="70979"/>
                  <a:pt x="1790762" y="71550"/>
                </a:cubicBezTo>
                <a:cubicBezTo>
                  <a:pt x="1791333" y="72690"/>
                  <a:pt x="1790762" y="73831"/>
                  <a:pt x="1789622" y="73831"/>
                </a:cubicBezTo>
                <a:cubicBezTo>
                  <a:pt x="1788481" y="73831"/>
                  <a:pt x="1787340" y="73261"/>
                  <a:pt x="1786199" y="72120"/>
                </a:cubicBezTo>
                <a:close/>
                <a:moveTo>
                  <a:pt x="2601827" y="150831"/>
                </a:moveTo>
                <a:cubicBezTo>
                  <a:pt x="2601827" y="149690"/>
                  <a:pt x="2602397" y="148549"/>
                  <a:pt x="2604108" y="148549"/>
                </a:cubicBezTo>
                <a:cubicBezTo>
                  <a:pt x="2605249" y="148549"/>
                  <a:pt x="2605819" y="149690"/>
                  <a:pt x="2605819" y="150831"/>
                </a:cubicBezTo>
                <a:cubicBezTo>
                  <a:pt x="2605819" y="151401"/>
                  <a:pt x="2605249" y="151972"/>
                  <a:pt x="2604678" y="151972"/>
                </a:cubicBezTo>
                <a:cubicBezTo>
                  <a:pt x="2602967" y="153112"/>
                  <a:pt x="2601827" y="152542"/>
                  <a:pt x="2601827" y="150831"/>
                </a:cubicBezTo>
                <a:close/>
                <a:moveTo>
                  <a:pt x="4186311" y="2484780"/>
                </a:moveTo>
                <a:cubicBezTo>
                  <a:pt x="4186881" y="2485921"/>
                  <a:pt x="4186881" y="2487062"/>
                  <a:pt x="4186881" y="2487632"/>
                </a:cubicBezTo>
                <a:cubicBezTo>
                  <a:pt x="4186311" y="2488772"/>
                  <a:pt x="4185170" y="2489343"/>
                  <a:pt x="4184030" y="2488772"/>
                </a:cubicBezTo>
                <a:cubicBezTo>
                  <a:pt x="4183459" y="2488202"/>
                  <a:pt x="4182889" y="2487062"/>
                  <a:pt x="4182318" y="2486491"/>
                </a:cubicBezTo>
                <a:cubicBezTo>
                  <a:pt x="4182889" y="2485350"/>
                  <a:pt x="4182889" y="2484210"/>
                  <a:pt x="4184030" y="2483639"/>
                </a:cubicBezTo>
                <a:cubicBezTo>
                  <a:pt x="4184600" y="2483069"/>
                  <a:pt x="4185741" y="2483639"/>
                  <a:pt x="4186311" y="2484780"/>
                </a:cubicBezTo>
                <a:close/>
                <a:moveTo>
                  <a:pt x="1214119" y="2609691"/>
                </a:moveTo>
                <a:cubicBezTo>
                  <a:pt x="1214119" y="2611972"/>
                  <a:pt x="1214119" y="2614254"/>
                  <a:pt x="1214119" y="2615965"/>
                </a:cubicBezTo>
                <a:cubicBezTo>
                  <a:pt x="1212408" y="2615395"/>
                  <a:pt x="1211268" y="2615395"/>
                  <a:pt x="1210127" y="2614824"/>
                </a:cubicBezTo>
                <a:cubicBezTo>
                  <a:pt x="1208416" y="2614254"/>
                  <a:pt x="1208416" y="2611402"/>
                  <a:pt x="1210127" y="2610831"/>
                </a:cubicBezTo>
                <a:cubicBezTo>
                  <a:pt x="1211268" y="2610261"/>
                  <a:pt x="1212979" y="2610261"/>
                  <a:pt x="1214119" y="2609691"/>
                </a:cubicBezTo>
                <a:close/>
                <a:moveTo>
                  <a:pt x="4313503" y="1944070"/>
                </a:moveTo>
                <a:cubicBezTo>
                  <a:pt x="4310651" y="1942359"/>
                  <a:pt x="4307229" y="1940648"/>
                  <a:pt x="4303807" y="1940648"/>
                </a:cubicBezTo>
                <a:cubicBezTo>
                  <a:pt x="4304377" y="1940078"/>
                  <a:pt x="4305519" y="1939508"/>
                  <a:pt x="4306089" y="1939508"/>
                </a:cubicBezTo>
                <a:cubicBezTo>
                  <a:pt x="4310081" y="1938366"/>
                  <a:pt x="4311792" y="1938937"/>
                  <a:pt x="4312933" y="1943500"/>
                </a:cubicBezTo>
                <a:cubicBezTo>
                  <a:pt x="4313503" y="1943500"/>
                  <a:pt x="4313503" y="1943500"/>
                  <a:pt x="4313503" y="1944070"/>
                </a:cubicBezTo>
                <a:close/>
                <a:moveTo>
                  <a:pt x="4303807" y="1940648"/>
                </a:moveTo>
                <a:cubicBezTo>
                  <a:pt x="4303237" y="1940648"/>
                  <a:pt x="4303237" y="1940648"/>
                  <a:pt x="4303807" y="1940648"/>
                </a:cubicBezTo>
                <a:cubicBezTo>
                  <a:pt x="4303237" y="1940648"/>
                  <a:pt x="4303237" y="1940078"/>
                  <a:pt x="4303807" y="1940648"/>
                </a:cubicBezTo>
                <a:cubicBezTo>
                  <a:pt x="4303237" y="1940078"/>
                  <a:pt x="4303807" y="1940078"/>
                  <a:pt x="4303807" y="1940648"/>
                </a:cubicBezTo>
                <a:cubicBezTo>
                  <a:pt x="4303807" y="1940078"/>
                  <a:pt x="4303807" y="1940648"/>
                  <a:pt x="4303807" y="1940648"/>
                </a:cubicBezTo>
                <a:close/>
                <a:moveTo>
                  <a:pt x="1022476" y="490771"/>
                </a:moveTo>
                <a:cubicBezTo>
                  <a:pt x="1023616" y="490771"/>
                  <a:pt x="1024757" y="491341"/>
                  <a:pt x="1024757" y="492482"/>
                </a:cubicBezTo>
                <a:cubicBezTo>
                  <a:pt x="1024757" y="493622"/>
                  <a:pt x="1023616" y="494193"/>
                  <a:pt x="1022476" y="494193"/>
                </a:cubicBezTo>
                <a:cubicBezTo>
                  <a:pt x="1021905" y="494193"/>
                  <a:pt x="1021335" y="493622"/>
                  <a:pt x="1021335" y="493052"/>
                </a:cubicBezTo>
                <a:cubicBezTo>
                  <a:pt x="1020765" y="491911"/>
                  <a:pt x="1021335" y="491341"/>
                  <a:pt x="1022476" y="490771"/>
                </a:cubicBezTo>
                <a:close/>
                <a:moveTo>
                  <a:pt x="1981265" y="1384539"/>
                </a:moveTo>
                <a:cubicBezTo>
                  <a:pt x="1981836" y="1383968"/>
                  <a:pt x="1982976" y="1383398"/>
                  <a:pt x="1983547" y="1382828"/>
                </a:cubicBezTo>
                <a:cubicBezTo>
                  <a:pt x="1984117" y="1383398"/>
                  <a:pt x="1984688" y="1384539"/>
                  <a:pt x="1985258" y="1385109"/>
                </a:cubicBezTo>
                <a:cubicBezTo>
                  <a:pt x="1984688" y="1385679"/>
                  <a:pt x="1984117" y="1386820"/>
                  <a:pt x="1983547" y="1387390"/>
                </a:cubicBezTo>
                <a:cubicBezTo>
                  <a:pt x="1982976" y="1387390"/>
                  <a:pt x="1982406" y="1387390"/>
                  <a:pt x="1981836" y="1387390"/>
                </a:cubicBezTo>
                <a:cubicBezTo>
                  <a:pt x="1980695" y="1386820"/>
                  <a:pt x="1980125" y="1385679"/>
                  <a:pt x="1981265" y="1384539"/>
                </a:cubicBezTo>
                <a:close/>
                <a:moveTo>
                  <a:pt x="3961016" y="1386820"/>
                </a:moveTo>
                <a:cubicBezTo>
                  <a:pt x="3961016" y="1387390"/>
                  <a:pt x="3959874" y="1387390"/>
                  <a:pt x="3959304" y="1387390"/>
                </a:cubicBezTo>
                <a:cubicBezTo>
                  <a:pt x="3958734" y="1386820"/>
                  <a:pt x="3958164" y="1386820"/>
                  <a:pt x="3958164" y="1386250"/>
                </a:cubicBezTo>
                <a:cubicBezTo>
                  <a:pt x="3958164" y="1384539"/>
                  <a:pt x="3959304" y="1382828"/>
                  <a:pt x="3961016" y="1383398"/>
                </a:cubicBezTo>
                <a:cubicBezTo>
                  <a:pt x="3961586" y="1383398"/>
                  <a:pt x="3962156" y="1383968"/>
                  <a:pt x="3962156" y="1384539"/>
                </a:cubicBezTo>
                <a:cubicBezTo>
                  <a:pt x="3962156" y="1385109"/>
                  <a:pt x="3961586" y="1386250"/>
                  <a:pt x="3961016" y="1386820"/>
                </a:cubicBezTo>
                <a:close/>
                <a:moveTo>
                  <a:pt x="1134268" y="1442716"/>
                </a:moveTo>
                <a:cubicBezTo>
                  <a:pt x="1133698" y="1442716"/>
                  <a:pt x="1133127" y="1442146"/>
                  <a:pt x="1133127" y="1441575"/>
                </a:cubicBezTo>
                <a:cubicBezTo>
                  <a:pt x="1133127" y="1440435"/>
                  <a:pt x="1133698" y="1439864"/>
                  <a:pt x="1133698" y="1438724"/>
                </a:cubicBezTo>
                <a:cubicBezTo>
                  <a:pt x="1134268" y="1439294"/>
                  <a:pt x="1135409" y="1439864"/>
                  <a:pt x="1135979" y="1440435"/>
                </a:cubicBezTo>
                <a:cubicBezTo>
                  <a:pt x="1135979" y="1442146"/>
                  <a:pt x="1135409" y="1442716"/>
                  <a:pt x="1134268" y="1442716"/>
                </a:cubicBezTo>
                <a:close/>
                <a:moveTo>
                  <a:pt x="1101186" y="1444997"/>
                </a:moveTo>
                <a:cubicBezTo>
                  <a:pt x="1101186" y="1444427"/>
                  <a:pt x="1102327" y="1443857"/>
                  <a:pt x="1102897" y="1442716"/>
                </a:cubicBezTo>
                <a:cubicBezTo>
                  <a:pt x="1103468" y="1443286"/>
                  <a:pt x="1104038" y="1444427"/>
                  <a:pt x="1104608" y="1444997"/>
                </a:cubicBezTo>
                <a:cubicBezTo>
                  <a:pt x="1104038" y="1445568"/>
                  <a:pt x="1104038" y="1446709"/>
                  <a:pt x="1102897" y="1447279"/>
                </a:cubicBezTo>
                <a:cubicBezTo>
                  <a:pt x="1102327" y="1448420"/>
                  <a:pt x="1100616" y="1446709"/>
                  <a:pt x="1101186" y="1444997"/>
                </a:cubicBezTo>
                <a:close/>
                <a:moveTo>
                  <a:pt x="1149098" y="1464390"/>
                </a:moveTo>
                <a:cubicBezTo>
                  <a:pt x="1149098" y="1463820"/>
                  <a:pt x="1149098" y="1463820"/>
                  <a:pt x="1149098" y="1463820"/>
                </a:cubicBezTo>
                <a:cubicBezTo>
                  <a:pt x="1149098" y="1463820"/>
                  <a:pt x="1149098" y="146382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ubicBezTo>
                  <a:pt x="1149098" y="1464390"/>
                  <a:pt x="1149098" y="1464390"/>
                  <a:pt x="1149098" y="1464390"/>
                </a:cubicBezTo>
                <a:close/>
                <a:moveTo>
                  <a:pt x="1150238" y="1467242"/>
                </a:moveTo>
                <a:cubicBezTo>
                  <a:pt x="1149668" y="1466672"/>
                  <a:pt x="1149668" y="1465531"/>
                  <a:pt x="1149668" y="1464390"/>
                </a:cubicBezTo>
                <a:cubicBezTo>
                  <a:pt x="1150809" y="1464390"/>
                  <a:pt x="1151379" y="1464390"/>
                  <a:pt x="1152520" y="1464390"/>
                </a:cubicBezTo>
                <a:cubicBezTo>
                  <a:pt x="1153660" y="1464390"/>
                  <a:pt x="1154231" y="1465531"/>
                  <a:pt x="1154231" y="1466672"/>
                </a:cubicBezTo>
                <a:cubicBezTo>
                  <a:pt x="1154231" y="1467242"/>
                  <a:pt x="1153660" y="1467242"/>
                  <a:pt x="1153090" y="1467812"/>
                </a:cubicBezTo>
                <a:cubicBezTo>
                  <a:pt x="1151379" y="1468953"/>
                  <a:pt x="1150809" y="1468383"/>
                  <a:pt x="1150238" y="1467242"/>
                </a:cubicBezTo>
                <a:close/>
                <a:moveTo>
                  <a:pt x="1591704" y="509593"/>
                </a:moveTo>
                <a:cubicBezTo>
                  <a:pt x="1590563" y="509022"/>
                  <a:pt x="1589993" y="507882"/>
                  <a:pt x="1591133" y="506741"/>
                </a:cubicBezTo>
                <a:cubicBezTo>
                  <a:pt x="1591704" y="506171"/>
                  <a:pt x="1592844" y="505600"/>
                  <a:pt x="1593415" y="505600"/>
                </a:cubicBezTo>
                <a:cubicBezTo>
                  <a:pt x="1593415" y="506741"/>
                  <a:pt x="1594555" y="507882"/>
                  <a:pt x="1593985" y="508452"/>
                </a:cubicBezTo>
                <a:cubicBezTo>
                  <a:pt x="1593985" y="509593"/>
                  <a:pt x="1592844" y="510163"/>
                  <a:pt x="1591704" y="509593"/>
                </a:cubicBezTo>
                <a:close/>
                <a:moveTo>
                  <a:pt x="1027609" y="1476938"/>
                </a:moveTo>
                <a:cubicBezTo>
                  <a:pt x="1028179" y="1477509"/>
                  <a:pt x="1028179" y="1478649"/>
                  <a:pt x="1028749" y="1479790"/>
                </a:cubicBezTo>
                <a:cubicBezTo>
                  <a:pt x="1028179" y="1480931"/>
                  <a:pt x="1027038" y="1481501"/>
                  <a:pt x="1025898" y="1480931"/>
                </a:cubicBezTo>
                <a:cubicBezTo>
                  <a:pt x="1024757" y="1480360"/>
                  <a:pt x="1024187" y="1479220"/>
                  <a:pt x="1024757" y="1478079"/>
                </a:cubicBezTo>
                <a:cubicBezTo>
                  <a:pt x="1025327" y="1476938"/>
                  <a:pt x="1027038" y="1476368"/>
                  <a:pt x="1027609" y="1476938"/>
                </a:cubicBezTo>
                <a:close/>
                <a:moveTo>
                  <a:pt x="1348727" y="1605842"/>
                </a:moveTo>
                <a:cubicBezTo>
                  <a:pt x="1349867" y="1605842"/>
                  <a:pt x="1350438" y="1606412"/>
                  <a:pt x="1350438" y="1608123"/>
                </a:cubicBezTo>
                <a:cubicBezTo>
                  <a:pt x="1349867" y="1608693"/>
                  <a:pt x="1349867" y="1609264"/>
                  <a:pt x="1349297" y="1609264"/>
                </a:cubicBezTo>
                <a:cubicBezTo>
                  <a:pt x="1348156" y="1609264"/>
                  <a:pt x="1347586" y="1608123"/>
                  <a:pt x="1347586" y="1606982"/>
                </a:cubicBezTo>
                <a:cubicBezTo>
                  <a:pt x="1347586" y="1606412"/>
                  <a:pt x="1348156" y="1605842"/>
                  <a:pt x="1348727" y="1605842"/>
                </a:cubicBezTo>
                <a:close/>
                <a:moveTo>
                  <a:pt x="1307660" y="517008"/>
                </a:moveTo>
                <a:cubicBezTo>
                  <a:pt x="1307089" y="516437"/>
                  <a:pt x="1305949" y="516437"/>
                  <a:pt x="1305378" y="515867"/>
                </a:cubicBezTo>
                <a:cubicBezTo>
                  <a:pt x="1305378" y="515296"/>
                  <a:pt x="1305949" y="514726"/>
                  <a:pt x="1306519" y="514726"/>
                </a:cubicBezTo>
                <a:cubicBezTo>
                  <a:pt x="1307660" y="514156"/>
                  <a:pt x="1308230" y="513585"/>
                  <a:pt x="1308801" y="514726"/>
                </a:cubicBezTo>
                <a:cubicBezTo>
                  <a:pt x="1309371" y="515867"/>
                  <a:pt x="1308801" y="516437"/>
                  <a:pt x="1307660" y="517008"/>
                </a:cubicBezTo>
                <a:close/>
                <a:moveTo>
                  <a:pt x="3904549" y="1617819"/>
                </a:moveTo>
                <a:cubicBezTo>
                  <a:pt x="3903979" y="1617249"/>
                  <a:pt x="3902838" y="1617249"/>
                  <a:pt x="3902267" y="1616679"/>
                </a:cubicBezTo>
                <a:cubicBezTo>
                  <a:pt x="3902838" y="1616108"/>
                  <a:pt x="3903408" y="1614968"/>
                  <a:pt x="3903979" y="1614397"/>
                </a:cubicBezTo>
                <a:cubicBezTo>
                  <a:pt x="3904549" y="1614968"/>
                  <a:pt x="3905119" y="1616108"/>
                  <a:pt x="3905119" y="1616679"/>
                </a:cubicBezTo>
                <a:cubicBezTo>
                  <a:pt x="3905689" y="1616679"/>
                  <a:pt x="3904549" y="1617819"/>
                  <a:pt x="3904549" y="1617819"/>
                </a:cubicBezTo>
                <a:close/>
                <a:moveTo>
                  <a:pt x="3487039" y="1625234"/>
                </a:moveTo>
                <a:cubicBezTo>
                  <a:pt x="3487039" y="1626375"/>
                  <a:pt x="3487609" y="1626945"/>
                  <a:pt x="3487609" y="1628086"/>
                </a:cubicBezTo>
                <a:cubicBezTo>
                  <a:pt x="3487609" y="1628656"/>
                  <a:pt x="3487039" y="1629227"/>
                  <a:pt x="3486468" y="1629227"/>
                </a:cubicBezTo>
                <a:cubicBezTo>
                  <a:pt x="3485328" y="1629797"/>
                  <a:pt x="3484758" y="1626945"/>
                  <a:pt x="3485898" y="1625234"/>
                </a:cubicBezTo>
                <a:cubicBezTo>
                  <a:pt x="3485898" y="1625234"/>
                  <a:pt x="3487039" y="1625234"/>
                  <a:pt x="3487039" y="1625234"/>
                </a:cubicBezTo>
                <a:close/>
                <a:moveTo>
                  <a:pt x="3907971" y="1705656"/>
                </a:moveTo>
                <a:cubicBezTo>
                  <a:pt x="3906831" y="1705086"/>
                  <a:pt x="3905689" y="1705086"/>
                  <a:pt x="3905689" y="1704515"/>
                </a:cubicBezTo>
                <a:cubicBezTo>
                  <a:pt x="3905119" y="1703375"/>
                  <a:pt x="3905689" y="1702234"/>
                  <a:pt x="3906831" y="1701663"/>
                </a:cubicBezTo>
                <a:cubicBezTo>
                  <a:pt x="3907971" y="1701093"/>
                  <a:pt x="3909112" y="1701663"/>
                  <a:pt x="3909112" y="1702804"/>
                </a:cubicBezTo>
                <a:cubicBezTo>
                  <a:pt x="3909112" y="1703945"/>
                  <a:pt x="3908541" y="1704515"/>
                  <a:pt x="3907971" y="1705656"/>
                </a:cubicBezTo>
                <a:close/>
                <a:moveTo>
                  <a:pt x="4025467" y="1828856"/>
                </a:moveTo>
                <a:cubicBezTo>
                  <a:pt x="4026038" y="1829996"/>
                  <a:pt x="4024326" y="1831138"/>
                  <a:pt x="4022615" y="1831138"/>
                </a:cubicBezTo>
                <a:cubicBezTo>
                  <a:pt x="4021474" y="1830567"/>
                  <a:pt x="4020904" y="1829996"/>
                  <a:pt x="4021474" y="1828856"/>
                </a:cubicBezTo>
                <a:cubicBezTo>
                  <a:pt x="4022045" y="1828286"/>
                  <a:pt x="4023186" y="1827715"/>
                  <a:pt x="4023756" y="1827145"/>
                </a:cubicBezTo>
                <a:cubicBezTo>
                  <a:pt x="4023756" y="1827145"/>
                  <a:pt x="4024897" y="1827715"/>
                  <a:pt x="4025467" y="1828856"/>
                </a:cubicBezTo>
                <a:close/>
                <a:moveTo>
                  <a:pt x="1998947" y="326504"/>
                </a:moveTo>
                <a:cubicBezTo>
                  <a:pt x="1999517" y="325934"/>
                  <a:pt x="2000087" y="325364"/>
                  <a:pt x="2000658" y="324793"/>
                </a:cubicBezTo>
                <a:cubicBezTo>
                  <a:pt x="2000658" y="325364"/>
                  <a:pt x="2001228" y="325934"/>
                  <a:pt x="2001228" y="325934"/>
                </a:cubicBezTo>
                <a:cubicBezTo>
                  <a:pt x="2000658" y="326504"/>
                  <a:pt x="2000087" y="327075"/>
                  <a:pt x="1999517" y="327645"/>
                </a:cubicBezTo>
                <a:cubicBezTo>
                  <a:pt x="1999517" y="327075"/>
                  <a:pt x="1998947" y="326504"/>
                  <a:pt x="1998947" y="326504"/>
                </a:cubicBezTo>
                <a:close/>
                <a:moveTo>
                  <a:pt x="3942763" y="1924677"/>
                </a:moveTo>
                <a:cubicBezTo>
                  <a:pt x="3942193" y="1924107"/>
                  <a:pt x="3941053" y="1922967"/>
                  <a:pt x="3941053" y="1922397"/>
                </a:cubicBezTo>
                <a:cubicBezTo>
                  <a:pt x="3941053" y="1920685"/>
                  <a:pt x="3942763" y="1920115"/>
                  <a:pt x="3944475" y="1920685"/>
                </a:cubicBezTo>
                <a:cubicBezTo>
                  <a:pt x="3945045" y="1920685"/>
                  <a:pt x="3945615" y="1921255"/>
                  <a:pt x="3945615" y="1921826"/>
                </a:cubicBezTo>
                <a:cubicBezTo>
                  <a:pt x="3946756" y="1923537"/>
                  <a:pt x="3944475" y="1925248"/>
                  <a:pt x="3942763" y="1924677"/>
                </a:cubicBezTo>
                <a:close/>
                <a:moveTo>
                  <a:pt x="4316926" y="1948063"/>
                </a:moveTo>
                <a:cubicBezTo>
                  <a:pt x="4315785" y="1946922"/>
                  <a:pt x="4315215" y="1946352"/>
                  <a:pt x="4314644" y="1945211"/>
                </a:cubicBezTo>
                <a:cubicBezTo>
                  <a:pt x="4315785" y="1945211"/>
                  <a:pt x="4316926" y="1945782"/>
                  <a:pt x="4318066" y="1945782"/>
                </a:cubicBezTo>
                <a:cubicBezTo>
                  <a:pt x="4318637" y="1945782"/>
                  <a:pt x="4318637" y="1946352"/>
                  <a:pt x="4318637" y="1946922"/>
                </a:cubicBezTo>
                <a:cubicBezTo>
                  <a:pt x="4319207" y="1948063"/>
                  <a:pt x="4318066" y="1948633"/>
                  <a:pt x="4316926" y="1948063"/>
                </a:cubicBezTo>
                <a:close/>
                <a:moveTo>
                  <a:pt x="4313503" y="1944640"/>
                </a:moveTo>
                <a:cubicBezTo>
                  <a:pt x="4313503" y="1944640"/>
                  <a:pt x="4313503" y="1944070"/>
                  <a:pt x="4313503" y="1943500"/>
                </a:cubicBezTo>
                <a:cubicBezTo>
                  <a:pt x="4313503" y="1944070"/>
                  <a:pt x="4314074" y="1944070"/>
                  <a:pt x="4313503" y="1944640"/>
                </a:cubicBezTo>
                <a:cubicBezTo>
                  <a:pt x="4314074" y="1944640"/>
                  <a:pt x="4314074" y="1944640"/>
                  <a:pt x="4314644" y="1944640"/>
                </a:cubicBezTo>
                <a:cubicBezTo>
                  <a:pt x="4314074" y="1944640"/>
                  <a:pt x="4314074" y="1944640"/>
                  <a:pt x="4313503" y="1944640"/>
                </a:cubicBezTo>
                <a:close/>
                <a:moveTo>
                  <a:pt x="4139541" y="2054152"/>
                </a:moveTo>
                <a:cubicBezTo>
                  <a:pt x="4138970" y="2054152"/>
                  <a:pt x="4138970" y="2054152"/>
                  <a:pt x="4139541" y="2054152"/>
                </a:cubicBezTo>
                <a:cubicBezTo>
                  <a:pt x="4138970" y="2054152"/>
                  <a:pt x="4138970" y="2053581"/>
                  <a:pt x="4139541" y="2054152"/>
                </a:cubicBezTo>
                <a:cubicBezTo>
                  <a:pt x="4139541" y="2053581"/>
                  <a:pt x="4139541" y="2053581"/>
                  <a:pt x="4140111" y="2053581"/>
                </a:cubicBezTo>
                <a:cubicBezTo>
                  <a:pt x="4139541" y="2053581"/>
                  <a:pt x="4139541" y="2054152"/>
                  <a:pt x="4139541" y="2054152"/>
                </a:cubicBezTo>
                <a:close/>
                <a:moveTo>
                  <a:pt x="4143534" y="2052440"/>
                </a:moveTo>
                <a:cubicBezTo>
                  <a:pt x="4142392" y="2053010"/>
                  <a:pt x="4141252" y="2053010"/>
                  <a:pt x="4140111" y="2053581"/>
                </a:cubicBezTo>
                <a:cubicBezTo>
                  <a:pt x="4140682" y="2052440"/>
                  <a:pt x="4141822" y="2051300"/>
                  <a:pt x="4142392" y="2050730"/>
                </a:cubicBezTo>
                <a:cubicBezTo>
                  <a:pt x="4142392" y="2050159"/>
                  <a:pt x="4143534" y="2050159"/>
                  <a:pt x="4143534" y="2050159"/>
                </a:cubicBezTo>
                <a:cubicBezTo>
                  <a:pt x="4144674" y="2050730"/>
                  <a:pt x="4144674" y="2051870"/>
                  <a:pt x="4143534" y="2052440"/>
                </a:cubicBezTo>
                <a:close/>
                <a:moveTo>
                  <a:pt x="3758535" y="2201877"/>
                </a:moveTo>
                <a:cubicBezTo>
                  <a:pt x="3758535" y="2204158"/>
                  <a:pt x="3758535" y="2206440"/>
                  <a:pt x="3758535" y="2208721"/>
                </a:cubicBezTo>
                <a:cubicBezTo>
                  <a:pt x="3757393" y="2208721"/>
                  <a:pt x="3756823" y="2208151"/>
                  <a:pt x="3755683" y="2207581"/>
                </a:cubicBezTo>
                <a:cubicBezTo>
                  <a:pt x="3753401" y="2205299"/>
                  <a:pt x="3753401" y="2203018"/>
                  <a:pt x="3756823" y="2201877"/>
                </a:cubicBezTo>
                <a:cubicBezTo>
                  <a:pt x="3757964" y="2201306"/>
                  <a:pt x="3757964" y="2201877"/>
                  <a:pt x="3758535" y="2201877"/>
                </a:cubicBezTo>
                <a:close/>
                <a:moveTo>
                  <a:pt x="2025184" y="148549"/>
                </a:moveTo>
                <a:cubicBezTo>
                  <a:pt x="2024614" y="147979"/>
                  <a:pt x="2024043" y="146838"/>
                  <a:pt x="2024043" y="146268"/>
                </a:cubicBezTo>
                <a:cubicBezTo>
                  <a:pt x="2024043" y="145127"/>
                  <a:pt x="2024614" y="144557"/>
                  <a:pt x="2025184" y="143416"/>
                </a:cubicBezTo>
                <a:cubicBezTo>
                  <a:pt x="2025754" y="143986"/>
                  <a:pt x="2026325" y="145127"/>
                  <a:pt x="2026325" y="145697"/>
                </a:cubicBezTo>
                <a:cubicBezTo>
                  <a:pt x="2026325" y="146838"/>
                  <a:pt x="2025754" y="147409"/>
                  <a:pt x="2025184" y="148549"/>
                </a:cubicBezTo>
                <a:close/>
                <a:moveTo>
                  <a:pt x="2671412" y="147409"/>
                </a:moveTo>
                <a:cubicBezTo>
                  <a:pt x="2670271" y="147409"/>
                  <a:pt x="2669130" y="147409"/>
                  <a:pt x="2667990" y="147409"/>
                </a:cubicBezTo>
                <a:cubicBezTo>
                  <a:pt x="2667419" y="146268"/>
                  <a:pt x="2666278" y="145127"/>
                  <a:pt x="2665708" y="143416"/>
                </a:cubicBezTo>
                <a:cubicBezTo>
                  <a:pt x="2665138" y="142275"/>
                  <a:pt x="2665708" y="141135"/>
                  <a:pt x="2666849" y="141135"/>
                </a:cubicBezTo>
                <a:cubicBezTo>
                  <a:pt x="2667990" y="141135"/>
                  <a:pt x="2669130" y="141135"/>
                  <a:pt x="2669701" y="141705"/>
                </a:cubicBezTo>
                <a:cubicBezTo>
                  <a:pt x="2671982" y="142846"/>
                  <a:pt x="2671412" y="145127"/>
                  <a:pt x="2671412" y="147409"/>
                </a:cubicBezTo>
                <a:close/>
                <a:moveTo>
                  <a:pt x="1156512" y="362438"/>
                </a:moveTo>
                <a:cubicBezTo>
                  <a:pt x="1156512" y="364149"/>
                  <a:pt x="1154231" y="365860"/>
                  <a:pt x="1153660" y="364719"/>
                </a:cubicBezTo>
                <a:cubicBezTo>
                  <a:pt x="1153090" y="364149"/>
                  <a:pt x="1152520" y="363008"/>
                  <a:pt x="1152520" y="361867"/>
                </a:cubicBezTo>
                <a:cubicBezTo>
                  <a:pt x="1152520" y="361297"/>
                  <a:pt x="1154231" y="360727"/>
                  <a:pt x="1154801" y="360156"/>
                </a:cubicBezTo>
                <a:cubicBezTo>
                  <a:pt x="1155942" y="360727"/>
                  <a:pt x="1156512" y="361867"/>
                  <a:pt x="1156512" y="362438"/>
                </a:cubicBezTo>
                <a:close/>
                <a:moveTo>
                  <a:pt x="2952033" y="400082"/>
                </a:moveTo>
                <a:cubicBezTo>
                  <a:pt x="2952603" y="399512"/>
                  <a:pt x="2953744" y="398941"/>
                  <a:pt x="2954315" y="398371"/>
                </a:cubicBezTo>
                <a:cubicBezTo>
                  <a:pt x="2954315" y="398371"/>
                  <a:pt x="2954885" y="398941"/>
                  <a:pt x="2955455" y="399512"/>
                </a:cubicBezTo>
                <a:cubicBezTo>
                  <a:pt x="2955455" y="400082"/>
                  <a:pt x="2955455" y="400652"/>
                  <a:pt x="2955455" y="401223"/>
                </a:cubicBezTo>
                <a:cubicBezTo>
                  <a:pt x="2954885" y="401793"/>
                  <a:pt x="2953744" y="402934"/>
                  <a:pt x="2953174" y="402934"/>
                </a:cubicBezTo>
                <a:cubicBezTo>
                  <a:pt x="2952033" y="402363"/>
                  <a:pt x="2951463" y="401223"/>
                  <a:pt x="2952033" y="400082"/>
                </a:cubicBezTo>
                <a:close/>
                <a:moveTo>
                  <a:pt x="381952" y="617963"/>
                </a:moveTo>
                <a:cubicBezTo>
                  <a:pt x="381381" y="618533"/>
                  <a:pt x="381381" y="619104"/>
                  <a:pt x="380811" y="619104"/>
                </a:cubicBezTo>
                <a:cubicBezTo>
                  <a:pt x="379100" y="619674"/>
                  <a:pt x="377959" y="617963"/>
                  <a:pt x="378529" y="616252"/>
                </a:cubicBezTo>
                <a:cubicBezTo>
                  <a:pt x="378529" y="615681"/>
                  <a:pt x="379100" y="615111"/>
                  <a:pt x="379670" y="615111"/>
                </a:cubicBezTo>
                <a:cubicBezTo>
                  <a:pt x="380811" y="613970"/>
                  <a:pt x="382522" y="616252"/>
                  <a:pt x="381952" y="617963"/>
                </a:cubicBezTo>
                <a:close/>
                <a:moveTo>
                  <a:pt x="2324627" y="621955"/>
                </a:moveTo>
                <a:cubicBezTo>
                  <a:pt x="2325768" y="621385"/>
                  <a:pt x="2326909" y="620815"/>
                  <a:pt x="2328620" y="620815"/>
                </a:cubicBezTo>
                <a:cubicBezTo>
                  <a:pt x="2327479" y="621955"/>
                  <a:pt x="2326909" y="623096"/>
                  <a:pt x="2325768" y="624237"/>
                </a:cubicBezTo>
                <a:cubicBezTo>
                  <a:pt x="2325198" y="624807"/>
                  <a:pt x="2324627" y="624807"/>
                  <a:pt x="2324627" y="624807"/>
                </a:cubicBezTo>
                <a:cubicBezTo>
                  <a:pt x="2322916" y="623666"/>
                  <a:pt x="2322916" y="622526"/>
                  <a:pt x="2324627" y="621955"/>
                </a:cubicBezTo>
                <a:close/>
                <a:moveTo>
                  <a:pt x="2328620" y="620244"/>
                </a:moveTo>
                <a:cubicBezTo>
                  <a:pt x="2328620" y="620244"/>
                  <a:pt x="2329190" y="620244"/>
                  <a:pt x="2329190" y="620244"/>
                </a:cubicBezTo>
                <a:cubicBezTo>
                  <a:pt x="2329190" y="620244"/>
                  <a:pt x="2329190" y="620815"/>
                  <a:pt x="2328620" y="620244"/>
                </a:cubicBezTo>
                <a:cubicBezTo>
                  <a:pt x="2328620" y="620815"/>
                  <a:pt x="2328620" y="620815"/>
                  <a:pt x="2328050" y="620815"/>
                </a:cubicBezTo>
                <a:cubicBezTo>
                  <a:pt x="2328620" y="620815"/>
                  <a:pt x="2328620" y="620244"/>
                  <a:pt x="2328620" y="620244"/>
                </a:cubicBezTo>
                <a:close/>
                <a:moveTo>
                  <a:pt x="2582434" y="690400"/>
                </a:moveTo>
                <a:cubicBezTo>
                  <a:pt x="2583575" y="690400"/>
                  <a:pt x="2584715" y="690970"/>
                  <a:pt x="2584145" y="692681"/>
                </a:cubicBezTo>
                <a:cubicBezTo>
                  <a:pt x="2584145" y="692681"/>
                  <a:pt x="2583575" y="693252"/>
                  <a:pt x="2583004" y="693252"/>
                </a:cubicBezTo>
                <a:cubicBezTo>
                  <a:pt x="2582434" y="692681"/>
                  <a:pt x="2581864" y="691540"/>
                  <a:pt x="2581293" y="690970"/>
                </a:cubicBezTo>
                <a:cubicBezTo>
                  <a:pt x="2581293" y="690970"/>
                  <a:pt x="2581864" y="690400"/>
                  <a:pt x="2582434" y="690400"/>
                </a:cubicBezTo>
                <a:close/>
                <a:moveTo>
                  <a:pt x="1337889" y="709792"/>
                </a:moveTo>
                <a:cubicBezTo>
                  <a:pt x="1337889" y="710933"/>
                  <a:pt x="1337889" y="712074"/>
                  <a:pt x="1337319" y="712644"/>
                </a:cubicBezTo>
                <a:cubicBezTo>
                  <a:pt x="1336749" y="713785"/>
                  <a:pt x="1335608" y="714355"/>
                  <a:pt x="1334467" y="713785"/>
                </a:cubicBezTo>
                <a:cubicBezTo>
                  <a:pt x="1333897" y="713214"/>
                  <a:pt x="1332756" y="712074"/>
                  <a:pt x="1332756" y="711503"/>
                </a:cubicBezTo>
                <a:cubicBezTo>
                  <a:pt x="1332756" y="710933"/>
                  <a:pt x="1333897" y="709792"/>
                  <a:pt x="1334467" y="709792"/>
                </a:cubicBezTo>
                <a:cubicBezTo>
                  <a:pt x="1335608" y="709222"/>
                  <a:pt x="1336749" y="709792"/>
                  <a:pt x="1337889" y="709792"/>
                </a:cubicBezTo>
                <a:close/>
                <a:moveTo>
                  <a:pt x="3110025" y="240949"/>
                </a:moveTo>
                <a:cubicBezTo>
                  <a:pt x="3110025" y="242090"/>
                  <a:pt x="3109455" y="243231"/>
                  <a:pt x="3108314" y="242660"/>
                </a:cubicBezTo>
                <a:cubicBezTo>
                  <a:pt x="3107173" y="242660"/>
                  <a:pt x="3106603" y="241519"/>
                  <a:pt x="3106603" y="240379"/>
                </a:cubicBezTo>
                <a:cubicBezTo>
                  <a:pt x="3106603" y="239808"/>
                  <a:pt x="3107173" y="239238"/>
                  <a:pt x="3107744" y="239238"/>
                </a:cubicBezTo>
                <a:cubicBezTo>
                  <a:pt x="3108884" y="238668"/>
                  <a:pt x="3109455" y="239238"/>
                  <a:pt x="3110025" y="240949"/>
                </a:cubicBezTo>
                <a:close/>
                <a:moveTo>
                  <a:pt x="4196578" y="851244"/>
                </a:moveTo>
                <a:cubicBezTo>
                  <a:pt x="4196578" y="851244"/>
                  <a:pt x="4196578" y="850673"/>
                  <a:pt x="4196578" y="850103"/>
                </a:cubicBezTo>
                <a:cubicBezTo>
                  <a:pt x="4197148" y="850103"/>
                  <a:pt x="4197719" y="849533"/>
                  <a:pt x="4197719" y="849533"/>
                </a:cubicBezTo>
                <a:cubicBezTo>
                  <a:pt x="4198289" y="849533"/>
                  <a:pt x="4198289" y="850103"/>
                  <a:pt x="4198289" y="850673"/>
                </a:cubicBezTo>
                <a:cubicBezTo>
                  <a:pt x="4198289" y="852385"/>
                  <a:pt x="4197148" y="852385"/>
                  <a:pt x="4196578" y="851244"/>
                </a:cubicBezTo>
                <a:close/>
                <a:moveTo>
                  <a:pt x="4060830" y="1164376"/>
                </a:moveTo>
                <a:cubicBezTo>
                  <a:pt x="4060830" y="1163806"/>
                  <a:pt x="4061971" y="1162665"/>
                  <a:pt x="4062541" y="1162095"/>
                </a:cubicBezTo>
                <a:cubicBezTo>
                  <a:pt x="4063112" y="1162665"/>
                  <a:pt x="4063682" y="1163806"/>
                  <a:pt x="4064252" y="1164376"/>
                </a:cubicBezTo>
                <a:cubicBezTo>
                  <a:pt x="4063682" y="1164947"/>
                  <a:pt x="4063112" y="1166087"/>
                  <a:pt x="4062541" y="1166658"/>
                </a:cubicBezTo>
                <a:cubicBezTo>
                  <a:pt x="4061971" y="1165517"/>
                  <a:pt x="4060830" y="1164947"/>
                  <a:pt x="4060830" y="1164376"/>
                </a:cubicBezTo>
                <a:close/>
                <a:moveTo>
                  <a:pt x="2213406" y="1206583"/>
                </a:moveTo>
                <a:cubicBezTo>
                  <a:pt x="2212835" y="1206583"/>
                  <a:pt x="2211124" y="1206583"/>
                  <a:pt x="2210554" y="1205443"/>
                </a:cubicBezTo>
                <a:cubicBezTo>
                  <a:pt x="2209413" y="1204302"/>
                  <a:pt x="2211124" y="1202021"/>
                  <a:pt x="2212835" y="1202021"/>
                </a:cubicBezTo>
                <a:cubicBezTo>
                  <a:pt x="2213406" y="1202591"/>
                  <a:pt x="2215117" y="1203161"/>
                  <a:pt x="2215117" y="1203732"/>
                </a:cubicBezTo>
                <a:cubicBezTo>
                  <a:pt x="2214546" y="1204872"/>
                  <a:pt x="2213976" y="1206583"/>
                  <a:pt x="2213406" y="1206583"/>
                </a:cubicBezTo>
                <a:close/>
                <a:moveTo>
                  <a:pt x="2549353" y="1262479"/>
                </a:moveTo>
                <a:cubicBezTo>
                  <a:pt x="2548782" y="1260768"/>
                  <a:pt x="2549923" y="1259057"/>
                  <a:pt x="2551634" y="1259057"/>
                </a:cubicBezTo>
                <a:cubicBezTo>
                  <a:pt x="2552205" y="1259057"/>
                  <a:pt x="2553345" y="1260198"/>
                  <a:pt x="2553916" y="1260768"/>
                </a:cubicBezTo>
                <a:cubicBezTo>
                  <a:pt x="2553345" y="1261909"/>
                  <a:pt x="2552775" y="1262479"/>
                  <a:pt x="2552205" y="1263620"/>
                </a:cubicBezTo>
                <a:cubicBezTo>
                  <a:pt x="2551634" y="1264191"/>
                  <a:pt x="2551064" y="1264191"/>
                  <a:pt x="2550493" y="1264191"/>
                </a:cubicBezTo>
                <a:cubicBezTo>
                  <a:pt x="2550493" y="1263620"/>
                  <a:pt x="2549923" y="1263050"/>
                  <a:pt x="2549353" y="1262479"/>
                </a:cubicBezTo>
                <a:close/>
                <a:moveTo>
                  <a:pt x="943194" y="1357731"/>
                </a:moveTo>
                <a:cubicBezTo>
                  <a:pt x="943194" y="1357731"/>
                  <a:pt x="943194" y="1357731"/>
                  <a:pt x="943194" y="1357731"/>
                </a:cubicBezTo>
                <a:cubicBezTo>
                  <a:pt x="943194" y="1357731"/>
                  <a:pt x="943765" y="1357731"/>
                  <a:pt x="943194" y="1357731"/>
                </a:cubicBezTo>
                <a:cubicBezTo>
                  <a:pt x="943765" y="1357731"/>
                  <a:pt x="943765" y="1357731"/>
                  <a:pt x="943194" y="1357731"/>
                </a:cubicBezTo>
                <a:cubicBezTo>
                  <a:pt x="943765" y="1358302"/>
                  <a:pt x="943194" y="1357731"/>
                  <a:pt x="943194" y="1357731"/>
                </a:cubicBezTo>
                <a:close/>
                <a:moveTo>
                  <a:pt x="943765" y="1358302"/>
                </a:moveTo>
                <a:cubicBezTo>
                  <a:pt x="945476" y="1358872"/>
                  <a:pt x="946617" y="1358872"/>
                  <a:pt x="948328" y="1359442"/>
                </a:cubicBezTo>
                <a:cubicBezTo>
                  <a:pt x="948898" y="1359442"/>
                  <a:pt x="948898" y="1360583"/>
                  <a:pt x="948898" y="1361154"/>
                </a:cubicBezTo>
                <a:cubicBezTo>
                  <a:pt x="948328" y="1362294"/>
                  <a:pt x="947757" y="1362865"/>
                  <a:pt x="946046" y="1362294"/>
                </a:cubicBezTo>
                <a:cubicBezTo>
                  <a:pt x="944335" y="1361154"/>
                  <a:pt x="943765" y="1360013"/>
                  <a:pt x="943765" y="1358302"/>
                </a:cubicBezTo>
                <a:close/>
                <a:moveTo>
                  <a:pt x="1195297" y="311104"/>
                </a:moveTo>
                <a:cubicBezTo>
                  <a:pt x="1195867" y="311104"/>
                  <a:pt x="1195867" y="311104"/>
                  <a:pt x="1195867" y="311675"/>
                </a:cubicBezTo>
                <a:cubicBezTo>
                  <a:pt x="1195867" y="312245"/>
                  <a:pt x="1195867" y="312815"/>
                  <a:pt x="1195297" y="312815"/>
                </a:cubicBezTo>
                <a:cubicBezTo>
                  <a:pt x="1194727" y="312815"/>
                  <a:pt x="1194727" y="312245"/>
                  <a:pt x="1195297" y="311104"/>
                </a:cubicBezTo>
                <a:close/>
                <a:moveTo>
                  <a:pt x="1047001" y="312815"/>
                </a:moveTo>
                <a:cubicBezTo>
                  <a:pt x="1047001" y="312815"/>
                  <a:pt x="1047001" y="313386"/>
                  <a:pt x="1047572" y="313956"/>
                </a:cubicBezTo>
                <a:cubicBezTo>
                  <a:pt x="1047001" y="313956"/>
                  <a:pt x="1046431" y="314527"/>
                  <a:pt x="1046431" y="313956"/>
                </a:cubicBezTo>
                <a:cubicBezTo>
                  <a:pt x="1045290" y="313386"/>
                  <a:pt x="1045861" y="312815"/>
                  <a:pt x="1047001" y="312815"/>
                </a:cubicBezTo>
                <a:close/>
                <a:moveTo>
                  <a:pt x="3911393" y="783940"/>
                </a:moveTo>
                <a:cubicBezTo>
                  <a:pt x="3911964" y="784511"/>
                  <a:pt x="3912534" y="784511"/>
                  <a:pt x="3912534" y="785081"/>
                </a:cubicBezTo>
                <a:cubicBezTo>
                  <a:pt x="3913104" y="786222"/>
                  <a:pt x="3912534" y="787362"/>
                  <a:pt x="3911393" y="787362"/>
                </a:cubicBezTo>
                <a:cubicBezTo>
                  <a:pt x="3910823" y="787362"/>
                  <a:pt x="3910253" y="786792"/>
                  <a:pt x="3910253" y="786222"/>
                </a:cubicBezTo>
                <a:cubicBezTo>
                  <a:pt x="3910823" y="785081"/>
                  <a:pt x="3910823" y="784511"/>
                  <a:pt x="3911393" y="783940"/>
                </a:cubicBezTo>
                <a:close/>
                <a:moveTo>
                  <a:pt x="3036448" y="336201"/>
                </a:moveTo>
                <a:cubicBezTo>
                  <a:pt x="3036448" y="335630"/>
                  <a:pt x="3036448" y="335060"/>
                  <a:pt x="3037018" y="335060"/>
                </a:cubicBezTo>
                <a:cubicBezTo>
                  <a:pt x="3038159" y="335060"/>
                  <a:pt x="3038159" y="335630"/>
                  <a:pt x="3037588" y="336771"/>
                </a:cubicBezTo>
                <a:cubicBezTo>
                  <a:pt x="3037018" y="336771"/>
                  <a:pt x="3036448" y="336771"/>
                  <a:pt x="3036448" y="336201"/>
                </a:cubicBezTo>
                <a:close/>
                <a:moveTo>
                  <a:pt x="3034737" y="348749"/>
                </a:moveTo>
                <a:lnTo>
                  <a:pt x="3034737" y="347608"/>
                </a:lnTo>
                <a:lnTo>
                  <a:pt x="3035877" y="348178"/>
                </a:lnTo>
                <a:lnTo>
                  <a:pt x="3034737" y="348749"/>
                </a:lnTo>
                <a:close/>
                <a:moveTo>
                  <a:pt x="627780" y="353312"/>
                </a:moveTo>
                <a:cubicBezTo>
                  <a:pt x="627780" y="353312"/>
                  <a:pt x="627780" y="353312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7780" y="352741"/>
                  <a:pt x="627780" y="352741"/>
                  <a:pt x="627780" y="353312"/>
                </a:cubicBezTo>
                <a:cubicBezTo>
                  <a:pt x="628351" y="352741"/>
                  <a:pt x="627780" y="353312"/>
                  <a:pt x="627780" y="353312"/>
                </a:cubicBezTo>
                <a:close/>
                <a:moveTo>
                  <a:pt x="630632" y="353312"/>
                </a:moveTo>
                <a:cubicBezTo>
                  <a:pt x="629491" y="353312"/>
                  <a:pt x="628921" y="353312"/>
                  <a:pt x="627780" y="353312"/>
                </a:cubicBezTo>
                <a:cubicBezTo>
                  <a:pt x="628351" y="352741"/>
                  <a:pt x="628921" y="351601"/>
                  <a:pt x="629491" y="351030"/>
                </a:cubicBezTo>
                <a:cubicBezTo>
                  <a:pt x="630062" y="350460"/>
                  <a:pt x="631202" y="351030"/>
                  <a:pt x="632343" y="351601"/>
                </a:cubicBezTo>
                <a:cubicBezTo>
                  <a:pt x="632343" y="351601"/>
                  <a:pt x="632343" y="352171"/>
                  <a:pt x="632343" y="352741"/>
                </a:cubicBezTo>
                <a:cubicBezTo>
                  <a:pt x="631773" y="352741"/>
                  <a:pt x="631202" y="353312"/>
                  <a:pt x="630632" y="353312"/>
                </a:cubicBezTo>
                <a:close/>
                <a:moveTo>
                  <a:pt x="2978270" y="351601"/>
                </a:moveTo>
                <a:cubicBezTo>
                  <a:pt x="2979411" y="352171"/>
                  <a:pt x="2979981" y="352741"/>
                  <a:pt x="2979411" y="353882"/>
                </a:cubicBezTo>
                <a:cubicBezTo>
                  <a:pt x="2979411" y="354453"/>
                  <a:pt x="2978840" y="354453"/>
                  <a:pt x="2978270" y="355023"/>
                </a:cubicBezTo>
                <a:cubicBezTo>
                  <a:pt x="2977129" y="354453"/>
                  <a:pt x="2976559" y="353312"/>
                  <a:pt x="2977129" y="352171"/>
                </a:cubicBezTo>
                <a:cubicBezTo>
                  <a:pt x="2977700" y="352171"/>
                  <a:pt x="2978270" y="351601"/>
                  <a:pt x="2978270" y="351601"/>
                </a:cubicBezTo>
                <a:close/>
                <a:moveTo>
                  <a:pt x="2225383" y="1199169"/>
                </a:moveTo>
                <a:cubicBezTo>
                  <a:pt x="2223672" y="1198598"/>
                  <a:pt x="2223672" y="1198028"/>
                  <a:pt x="2224813" y="1197458"/>
                </a:cubicBezTo>
                <a:cubicBezTo>
                  <a:pt x="2225383" y="1197458"/>
                  <a:pt x="2225954" y="1197458"/>
                  <a:pt x="2226524" y="1197458"/>
                </a:cubicBezTo>
                <a:cubicBezTo>
                  <a:pt x="2226524" y="1197458"/>
                  <a:pt x="2226524" y="1198028"/>
                  <a:pt x="2227095" y="1198598"/>
                </a:cubicBezTo>
                <a:cubicBezTo>
                  <a:pt x="2226524" y="1199169"/>
                  <a:pt x="2225954" y="1199739"/>
                  <a:pt x="2225383" y="1199169"/>
                </a:cubicBezTo>
                <a:close/>
                <a:moveTo>
                  <a:pt x="1287697" y="551800"/>
                </a:moveTo>
                <a:lnTo>
                  <a:pt x="1288267" y="550659"/>
                </a:lnTo>
                <a:lnTo>
                  <a:pt x="1288838" y="551800"/>
                </a:lnTo>
                <a:lnTo>
                  <a:pt x="1287697" y="551800"/>
                </a:lnTo>
                <a:close/>
                <a:moveTo>
                  <a:pt x="2665138" y="122312"/>
                </a:moveTo>
                <a:cubicBezTo>
                  <a:pt x="2665138" y="121742"/>
                  <a:pt x="2665708" y="121742"/>
                  <a:pt x="2666278" y="121172"/>
                </a:cubicBezTo>
                <a:cubicBezTo>
                  <a:pt x="2667419" y="121742"/>
                  <a:pt x="2667990" y="122883"/>
                  <a:pt x="2667419" y="124024"/>
                </a:cubicBezTo>
                <a:cubicBezTo>
                  <a:pt x="2667419" y="124594"/>
                  <a:pt x="2666278" y="125164"/>
                  <a:pt x="2666278" y="125164"/>
                </a:cubicBezTo>
                <a:cubicBezTo>
                  <a:pt x="2665138" y="124594"/>
                  <a:pt x="2664567" y="123453"/>
                  <a:pt x="2665138" y="122312"/>
                </a:cubicBezTo>
                <a:close/>
                <a:moveTo>
                  <a:pt x="3953030" y="1275598"/>
                </a:moveTo>
                <a:cubicBezTo>
                  <a:pt x="3952460" y="1275598"/>
                  <a:pt x="3952460" y="1275598"/>
                  <a:pt x="3951890" y="1276168"/>
                </a:cubicBezTo>
                <a:cubicBezTo>
                  <a:pt x="3951890" y="1275598"/>
                  <a:pt x="3951319" y="1275028"/>
                  <a:pt x="3951319" y="1275028"/>
                </a:cubicBezTo>
                <a:cubicBezTo>
                  <a:pt x="3951319" y="1275028"/>
                  <a:pt x="3951890" y="1275028"/>
                  <a:pt x="3952460" y="1274457"/>
                </a:cubicBezTo>
                <a:cubicBezTo>
                  <a:pt x="3953030" y="1274457"/>
                  <a:pt x="3953030" y="1275028"/>
                  <a:pt x="3953030" y="1275598"/>
                </a:cubicBezTo>
                <a:close/>
                <a:moveTo>
                  <a:pt x="3026181" y="364719"/>
                </a:moveTo>
                <a:cubicBezTo>
                  <a:pt x="3026181" y="365289"/>
                  <a:pt x="3026181" y="365860"/>
                  <a:pt x="3025611" y="365860"/>
                </a:cubicBezTo>
                <a:cubicBezTo>
                  <a:pt x="3025040" y="365860"/>
                  <a:pt x="3024470" y="365860"/>
                  <a:pt x="3024470" y="365289"/>
                </a:cubicBezTo>
                <a:cubicBezTo>
                  <a:pt x="3024470" y="364149"/>
                  <a:pt x="3025040" y="364149"/>
                  <a:pt x="3026181" y="364719"/>
                </a:cubicBezTo>
                <a:close/>
                <a:moveTo>
                  <a:pt x="1965295" y="373275"/>
                </a:moveTo>
                <a:cubicBezTo>
                  <a:pt x="1965295" y="371564"/>
                  <a:pt x="1965295" y="369282"/>
                  <a:pt x="1965295" y="367571"/>
                </a:cubicBezTo>
                <a:cubicBezTo>
                  <a:pt x="1968147" y="369852"/>
                  <a:pt x="1968147" y="370423"/>
                  <a:pt x="1965295" y="373275"/>
                </a:cubicBezTo>
                <a:close/>
                <a:moveTo>
                  <a:pt x="1204994" y="152542"/>
                </a:moveTo>
                <a:cubicBezTo>
                  <a:pt x="1205564" y="151972"/>
                  <a:pt x="1206134" y="151401"/>
                  <a:pt x="1207275" y="150831"/>
                </a:cubicBezTo>
                <a:cubicBezTo>
                  <a:pt x="1207275" y="151972"/>
                  <a:pt x="1207845" y="153112"/>
                  <a:pt x="1205564" y="153683"/>
                </a:cubicBezTo>
                <a:cubicBezTo>
                  <a:pt x="1205564" y="154253"/>
                  <a:pt x="1204994" y="153112"/>
                  <a:pt x="1204994" y="152542"/>
                </a:cubicBezTo>
                <a:close/>
                <a:moveTo>
                  <a:pt x="2966863" y="410349"/>
                </a:moveTo>
                <a:cubicBezTo>
                  <a:pt x="2966863" y="410349"/>
                  <a:pt x="2966292" y="409778"/>
                  <a:pt x="2966292" y="409208"/>
                </a:cubicBezTo>
                <a:cubicBezTo>
                  <a:pt x="2966292" y="408638"/>
                  <a:pt x="2966863" y="408638"/>
                  <a:pt x="2967433" y="408638"/>
                </a:cubicBezTo>
                <a:cubicBezTo>
                  <a:pt x="2968003" y="408638"/>
                  <a:pt x="2968574" y="408638"/>
                  <a:pt x="2968574" y="409208"/>
                </a:cubicBezTo>
                <a:cubicBezTo>
                  <a:pt x="2968574" y="410349"/>
                  <a:pt x="2968003" y="410919"/>
                  <a:pt x="2966863" y="410349"/>
                </a:cubicBezTo>
                <a:close/>
                <a:moveTo>
                  <a:pt x="2013776" y="157105"/>
                </a:moveTo>
                <a:cubicBezTo>
                  <a:pt x="2013776" y="156535"/>
                  <a:pt x="2013776" y="155394"/>
                  <a:pt x="2013206" y="154824"/>
                </a:cubicBezTo>
                <a:cubicBezTo>
                  <a:pt x="2013776" y="155394"/>
                  <a:pt x="2014347" y="155964"/>
                  <a:pt x="2014917" y="156535"/>
                </a:cubicBezTo>
                <a:cubicBezTo>
                  <a:pt x="2014917" y="157105"/>
                  <a:pt x="2015487" y="157675"/>
                  <a:pt x="2015487" y="158246"/>
                </a:cubicBezTo>
                <a:cubicBezTo>
                  <a:pt x="2014917" y="158816"/>
                  <a:pt x="2014347" y="158246"/>
                  <a:pt x="2013776" y="157105"/>
                </a:cubicBezTo>
                <a:close/>
                <a:moveTo>
                  <a:pt x="2013206" y="154253"/>
                </a:moveTo>
                <a:cubicBezTo>
                  <a:pt x="2013206" y="154253"/>
                  <a:pt x="2013206" y="153683"/>
                  <a:pt x="2013206" y="154253"/>
                </a:cubicBezTo>
                <a:cubicBezTo>
                  <a:pt x="2013206" y="153683"/>
                  <a:pt x="2013206" y="153683"/>
                  <a:pt x="2013206" y="154253"/>
                </a:cubicBezTo>
                <a:cubicBezTo>
                  <a:pt x="2013776" y="154253"/>
                  <a:pt x="2013776" y="154253"/>
                  <a:pt x="2013206" y="154253"/>
                </a:cubicBezTo>
                <a:cubicBezTo>
                  <a:pt x="2013206" y="154253"/>
                  <a:pt x="2013206" y="154253"/>
                  <a:pt x="2013206" y="154253"/>
                </a:cubicBezTo>
                <a:close/>
                <a:moveTo>
                  <a:pt x="2825982" y="556363"/>
                </a:moveTo>
                <a:lnTo>
                  <a:pt x="2827122" y="556934"/>
                </a:lnTo>
                <a:lnTo>
                  <a:pt x="2825982" y="557504"/>
                </a:lnTo>
                <a:lnTo>
                  <a:pt x="2825982" y="556363"/>
                </a:lnTo>
                <a:close/>
                <a:moveTo>
                  <a:pt x="1072668" y="434304"/>
                </a:moveTo>
                <a:cubicBezTo>
                  <a:pt x="1073238" y="434304"/>
                  <a:pt x="1073238" y="434875"/>
                  <a:pt x="1073238" y="435445"/>
                </a:cubicBezTo>
                <a:cubicBezTo>
                  <a:pt x="1073238" y="436015"/>
                  <a:pt x="1073238" y="436586"/>
                  <a:pt x="1072668" y="436586"/>
                </a:cubicBezTo>
                <a:cubicBezTo>
                  <a:pt x="1071527" y="436586"/>
                  <a:pt x="1070957" y="436015"/>
                  <a:pt x="1071527" y="434875"/>
                </a:cubicBezTo>
                <a:cubicBezTo>
                  <a:pt x="1071527" y="434304"/>
                  <a:pt x="1072098" y="433734"/>
                  <a:pt x="1072668" y="434304"/>
                </a:cubicBezTo>
                <a:close/>
                <a:moveTo>
                  <a:pt x="1283134" y="181060"/>
                </a:moveTo>
                <a:cubicBezTo>
                  <a:pt x="1283134" y="180490"/>
                  <a:pt x="1283134" y="179349"/>
                  <a:pt x="1283134" y="178779"/>
                </a:cubicBezTo>
                <a:cubicBezTo>
                  <a:pt x="1283704" y="179349"/>
                  <a:pt x="1284275" y="179920"/>
                  <a:pt x="1284845" y="180490"/>
                </a:cubicBezTo>
                <a:cubicBezTo>
                  <a:pt x="1284845" y="181060"/>
                  <a:pt x="1285415" y="181631"/>
                  <a:pt x="1284845" y="182201"/>
                </a:cubicBezTo>
                <a:cubicBezTo>
                  <a:pt x="1284275" y="182771"/>
                  <a:pt x="1283704" y="182201"/>
                  <a:pt x="1283134" y="181060"/>
                </a:cubicBezTo>
                <a:close/>
                <a:moveTo>
                  <a:pt x="2651449" y="188475"/>
                </a:moveTo>
                <a:cubicBezTo>
                  <a:pt x="2651449" y="187334"/>
                  <a:pt x="2651449" y="186194"/>
                  <a:pt x="2651449" y="185623"/>
                </a:cubicBezTo>
                <a:cubicBezTo>
                  <a:pt x="2652589" y="185623"/>
                  <a:pt x="2653160" y="185623"/>
                  <a:pt x="2654301" y="185623"/>
                </a:cubicBezTo>
                <a:cubicBezTo>
                  <a:pt x="2655441" y="185623"/>
                  <a:pt x="2656012" y="186764"/>
                  <a:pt x="2657152" y="186764"/>
                </a:cubicBezTo>
                <a:cubicBezTo>
                  <a:pt x="2656012" y="187334"/>
                  <a:pt x="2655441" y="187905"/>
                  <a:pt x="2654301" y="187905"/>
                </a:cubicBezTo>
                <a:cubicBezTo>
                  <a:pt x="2653160" y="188475"/>
                  <a:pt x="2652019" y="188475"/>
                  <a:pt x="2651449" y="188475"/>
                </a:cubicBezTo>
                <a:close/>
                <a:moveTo>
                  <a:pt x="2650878" y="188475"/>
                </a:moveTo>
                <a:cubicBezTo>
                  <a:pt x="2650878" y="188475"/>
                  <a:pt x="2650878" y="188475"/>
                  <a:pt x="2650878" y="188475"/>
                </a:cubicBezTo>
                <a:cubicBezTo>
                  <a:pt x="2651449" y="188475"/>
                  <a:pt x="2651449" y="188475"/>
                  <a:pt x="2650878" y="188475"/>
                </a:cubicBezTo>
                <a:cubicBezTo>
                  <a:pt x="2650878" y="189046"/>
                  <a:pt x="2650878" y="189046"/>
                  <a:pt x="2650878" y="188475"/>
                </a:cubicBezTo>
                <a:cubicBezTo>
                  <a:pt x="2650308" y="188475"/>
                  <a:pt x="2650878" y="188475"/>
                  <a:pt x="2650878" y="188475"/>
                </a:cubicBezTo>
                <a:close/>
                <a:moveTo>
                  <a:pt x="3971282" y="1281872"/>
                </a:moveTo>
                <a:cubicBezTo>
                  <a:pt x="3969571" y="1280161"/>
                  <a:pt x="3969001" y="1277880"/>
                  <a:pt x="3968430" y="1275598"/>
                </a:cubicBezTo>
                <a:cubicBezTo>
                  <a:pt x="3970712" y="1277309"/>
                  <a:pt x="3971282" y="1279591"/>
                  <a:pt x="3971282" y="1281872"/>
                </a:cubicBezTo>
                <a:close/>
                <a:moveTo>
                  <a:pt x="1341312" y="192468"/>
                </a:moveTo>
                <a:cubicBezTo>
                  <a:pt x="1341882" y="193038"/>
                  <a:pt x="1342452" y="193609"/>
                  <a:pt x="1343023" y="194179"/>
                </a:cubicBezTo>
                <a:cubicBezTo>
                  <a:pt x="1343023" y="194179"/>
                  <a:pt x="1343023" y="194749"/>
                  <a:pt x="1342452" y="195320"/>
                </a:cubicBezTo>
                <a:cubicBezTo>
                  <a:pt x="1341312" y="194749"/>
                  <a:pt x="1341312" y="193609"/>
                  <a:pt x="1341312" y="192468"/>
                </a:cubicBezTo>
                <a:close/>
                <a:moveTo>
                  <a:pt x="4335177" y="1848249"/>
                </a:moveTo>
                <a:cubicBezTo>
                  <a:pt x="4337459" y="1848249"/>
                  <a:pt x="4339741" y="1849389"/>
                  <a:pt x="4341451" y="1850530"/>
                </a:cubicBezTo>
                <a:cubicBezTo>
                  <a:pt x="4339170" y="1851100"/>
                  <a:pt x="4336889" y="1851100"/>
                  <a:pt x="4335177" y="1848249"/>
                </a:cubicBezTo>
                <a:close/>
                <a:moveTo>
                  <a:pt x="4342592" y="1851100"/>
                </a:moveTo>
                <a:cubicBezTo>
                  <a:pt x="4342592" y="1851100"/>
                  <a:pt x="4342592" y="1851671"/>
                  <a:pt x="4342592" y="1851671"/>
                </a:cubicBezTo>
                <a:cubicBezTo>
                  <a:pt x="4342592" y="1851671"/>
                  <a:pt x="4342022" y="1851671"/>
                  <a:pt x="4342592" y="1851100"/>
                </a:cubicBezTo>
                <a:cubicBezTo>
                  <a:pt x="4342022" y="1851671"/>
                  <a:pt x="4342022" y="1851100"/>
                  <a:pt x="4341451" y="1851100"/>
                </a:cubicBezTo>
                <a:cubicBezTo>
                  <a:pt x="4342022" y="1851100"/>
                  <a:pt x="4342022" y="1851100"/>
                  <a:pt x="4342592" y="1851100"/>
                </a:cubicBezTo>
                <a:close/>
                <a:moveTo>
                  <a:pt x="2351435" y="204445"/>
                </a:moveTo>
                <a:cubicBezTo>
                  <a:pt x="2350864" y="203875"/>
                  <a:pt x="2350294" y="203305"/>
                  <a:pt x="2349724" y="202164"/>
                </a:cubicBezTo>
                <a:cubicBezTo>
                  <a:pt x="2350864" y="202164"/>
                  <a:pt x="2351435" y="202164"/>
                  <a:pt x="2352576" y="202164"/>
                </a:cubicBezTo>
                <a:cubicBezTo>
                  <a:pt x="2353146" y="202164"/>
                  <a:pt x="2353716" y="202734"/>
                  <a:pt x="2353716" y="203305"/>
                </a:cubicBezTo>
                <a:cubicBezTo>
                  <a:pt x="2353716" y="204445"/>
                  <a:pt x="2352576" y="205586"/>
                  <a:pt x="2351435" y="204445"/>
                </a:cubicBezTo>
                <a:close/>
                <a:moveTo>
                  <a:pt x="2349153" y="202734"/>
                </a:moveTo>
                <a:lnTo>
                  <a:pt x="2348583" y="201594"/>
                </a:lnTo>
                <a:lnTo>
                  <a:pt x="2349153" y="202734"/>
                </a:lnTo>
                <a:cubicBezTo>
                  <a:pt x="2349724" y="202734"/>
                  <a:pt x="2349724" y="202734"/>
                  <a:pt x="2349724" y="202734"/>
                </a:cubicBezTo>
                <a:cubicBezTo>
                  <a:pt x="2349724" y="202734"/>
                  <a:pt x="2349153" y="202734"/>
                  <a:pt x="2349153" y="202734"/>
                </a:cubicBezTo>
                <a:close/>
                <a:moveTo>
                  <a:pt x="3559476" y="209009"/>
                </a:moveTo>
                <a:cubicBezTo>
                  <a:pt x="3558335" y="209009"/>
                  <a:pt x="3557764" y="209009"/>
                  <a:pt x="3556624" y="209009"/>
                </a:cubicBezTo>
                <a:cubicBezTo>
                  <a:pt x="3556054" y="209009"/>
                  <a:pt x="3555483" y="208438"/>
                  <a:pt x="3555483" y="207868"/>
                </a:cubicBezTo>
                <a:cubicBezTo>
                  <a:pt x="3555483" y="206727"/>
                  <a:pt x="3556624" y="206157"/>
                  <a:pt x="3558335" y="206727"/>
                </a:cubicBezTo>
                <a:cubicBezTo>
                  <a:pt x="3559476" y="206727"/>
                  <a:pt x="3560046" y="207868"/>
                  <a:pt x="3559476" y="209009"/>
                </a:cubicBezTo>
                <a:close/>
                <a:moveTo>
                  <a:pt x="3560046" y="209009"/>
                </a:move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ubicBezTo>
                  <a:pt x="3560046" y="209009"/>
                  <a:pt x="3559476" y="209009"/>
                  <a:pt x="3560046" y="209009"/>
                </a:cubicBezTo>
                <a:cubicBezTo>
                  <a:pt x="3560046" y="209009"/>
                  <a:pt x="3560046" y="209009"/>
                  <a:pt x="3560046" y="209009"/>
                </a:cubicBezTo>
                <a:close/>
                <a:moveTo>
                  <a:pt x="1049283" y="465675"/>
                </a:moveTo>
                <a:cubicBezTo>
                  <a:pt x="1049283" y="465675"/>
                  <a:pt x="1049283" y="465675"/>
                  <a:pt x="1049283" y="465675"/>
                </a:cubicBezTo>
                <a:cubicBezTo>
                  <a:pt x="1049283" y="465675"/>
                  <a:pt x="1049283" y="465675"/>
                  <a:pt x="1049283" y="465675"/>
                </a:cubicBezTo>
                <a:cubicBezTo>
                  <a:pt x="1049853" y="466245"/>
                  <a:pt x="1049283" y="466245"/>
                  <a:pt x="1049283" y="466815"/>
                </a:cubicBezTo>
                <a:cubicBezTo>
                  <a:pt x="1049283" y="466245"/>
                  <a:pt x="1049283" y="465675"/>
                  <a:pt x="1049283" y="465675"/>
                </a:cubicBezTo>
                <a:close/>
                <a:moveTo>
                  <a:pt x="1047572" y="468526"/>
                </a:moveTo>
                <a:cubicBezTo>
                  <a:pt x="1048142" y="467956"/>
                  <a:pt x="1048712" y="466815"/>
                  <a:pt x="1049283" y="466245"/>
                </a:cubicBezTo>
                <a:cubicBezTo>
                  <a:pt x="1049283" y="466815"/>
                  <a:pt x="1049283" y="467956"/>
                  <a:pt x="1049283" y="468526"/>
                </a:cubicBezTo>
                <a:cubicBezTo>
                  <a:pt x="1049283" y="469097"/>
                  <a:pt x="1049283" y="470237"/>
                  <a:pt x="1048712" y="470237"/>
                </a:cubicBezTo>
                <a:cubicBezTo>
                  <a:pt x="1047572" y="470808"/>
                  <a:pt x="1047001" y="470237"/>
                  <a:pt x="1047572" y="468526"/>
                </a:cubicBezTo>
                <a:close/>
                <a:moveTo>
                  <a:pt x="2131272" y="847251"/>
                </a:moveTo>
                <a:cubicBezTo>
                  <a:pt x="2131272" y="846681"/>
                  <a:pt x="2130702" y="846110"/>
                  <a:pt x="2130702" y="846110"/>
                </a:cubicBezTo>
                <a:cubicBezTo>
                  <a:pt x="2131272" y="844399"/>
                  <a:pt x="2131843" y="844399"/>
                  <a:pt x="2132413" y="846110"/>
                </a:cubicBezTo>
                <a:cubicBezTo>
                  <a:pt x="2131843" y="846681"/>
                  <a:pt x="2131843" y="847251"/>
                  <a:pt x="2131272" y="847251"/>
                </a:cubicBezTo>
                <a:close/>
                <a:moveTo>
                  <a:pt x="1321349" y="1573901"/>
                </a:moveTo>
                <a:cubicBezTo>
                  <a:pt x="1321349" y="1573901"/>
                  <a:pt x="1321919" y="1573330"/>
                  <a:pt x="1322489" y="1573330"/>
                </a:cubicBezTo>
                <a:cubicBezTo>
                  <a:pt x="1323060" y="1573330"/>
                  <a:pt x="1323060" y="1573901"/>
                  <a:pt x="1323060" y="1574471"/>
                </a:cubicBezTo>
                <a:cubicBezTo>
                  <a:pt x="1323060" y="1575042"/>
                  <a:pt x="1322489" y="1575612"/>
                  <a:pt x="1322489" y="1575612"/>
                </a:cubicBezTo>
                <a:cubicBezTo>
                  <a:pt x="1321919" y="1575612"/>
                  <a:pt x="1321349" y="1575042"/>
                  <a:pt x="1321349" y="1573901"/>
                </a:cubicBezTo>
                <a:close/>
                <a:moveTo>
                  <a:pt x="2455812" y="1234532"/>
                </a:moveTo>
                <a:cubicBezTo>
                  <a:pt x="2455812" y="1234532"/>
                  <a:pt x="2455812" y="1234532"/>
                  <a:pt x="2455812" y="1234532"/>
                </a:cubicBezTo>
                <a:cubicBezTo>
                  <a:pt x="2456382" y="1234532"/>
                  <a:pt x="2456382" y="1234532"/>
                  <a:pt x="2455812" y="1234532"/>
                </a:cubicBezTo>
                <a:cubicBezTo>
                  <a:pt x="2455812" y="1234532"/>
                  <a:pt x="2455812" y="1234532"/>
                  <a:pt x="2455812" y="1234532"/>
                </a:cubicBezTo>
                <a:cubicBezTo>
                  <a:pt x="2455242" y="1234532"/>
                  <a:pt x="2455812" y="1234532"/>
                  <a:pt x="2455812" y="1234532"/>
                </a:cubicBezTo>
                <a:close/>
                <a:moveTo>
                  <a:pt x="2455242" y="1234532"/>
                </a:moveTo>
                <a:cubicBezTo>
                  <a:pt x="2454671" y="1235102"/>
                  <a:pt x="2454101" y="1235672"/>
                  <a:pt x="2453531" y="1236243"/>
                </a:cubicBezTo>
                <a:cubicBezTo>
                  <a:pt x="2453531" y="1236243"/>
                  <a:pt x="2452390" y="1235672"/>
                  <a:pt x="2452390" y="1235672"/>
                </a:cubicBezTo>
                <a:cubicBezTo>
                  <a:pt x="2452960" y="1234532"/>
                  <a:pt x="2454101" y="1234532"/>
                  <a:pt x="2455242" y="1234532"/>
                </a:cubicBezTo>
                <a:close/>
                <a:moveTo>
                  <a:pt x="3987823" y="1317235"/>
                </a:moveTo>
                <a:cubicBezTo>
                  <a:pt x="3987252" y="1317805"/>
                  <a:pt x="3987252" y="1317805"/>
                  <a:pt x="3986682" y="1318376"/>
                </a:cubicBezTo>
                <a:cubicBezTo>
                  <a:pt x="3986682" y="1317805"/>
                  <a:pt x="3986112" y="1317235"/>
                  <a:pt x="3986112" y="1317235"/>
                </a:cubicBezTo>
                <a:cubicBezTo>
                  <a:pt x="3986682" y="1315524"/>
                  <a:pt x="3987252" y="1315524"/>
                  <a:pt x="3987823" y="1317235"/>
                </a:cubicBezTo>
                <a:close/>
                <a:moveTo>
                  <a:pt x="1605393" y="497045"/>
                </a:moveTo>
                <a:cubicBezTo>
                  <a:pt x="1605393" y="497045"/>
                  <a:pt x="1605393" y="497045"/>
                  <a:pt x="1605393" y="497045"/>
                </a:cubicBezTo>
                <a:cubicBezTo>
                  <a:pt x="1605393" y="497045"/>
                  <a:pt x="1605393" y="497615"/>
                  <a:pt x="1605393" y="497045"/>
                </a:cubicBezTo>
                <a:cubicBezTo>
                  <a:pt x="1604822" y="497045"/>
                  <a:pt x="1604822" y="497045"/>
                  <a:pt x="1605393" y="497045"/>
                </a:cubicBezTo>
                <a:cubicBezTo>
                  <a:pt x="1605393" y="497045"/>
                  <a:pt x="1605393" y="497045"/>
                  <a:pt x="1605393" y="497045"/>
                </a:cubicBezTo>
                <a:close/>
                <a:moveTo>
                  <a:pt x="1604822" y="493622"/>
                </a:moveTo>
                <a:cubicBezTo>
                  <a:pt x="1604822" y="494763"/>
                  <a:pt x="1604822" y="495904"/>
                  <a:pt x="1604822" y="496474"/>
                </a:cubicBezTo>
                <a:cubicBezTo>
                  <a:pt x="1603681" y="496474"/>
                  <a:pt x="1603111" y="496474"/>
                  <a:pt x="1601970" y="496474"/>
                </a:cubicBezTo>
                <a:cubicBezTo>
                  <a:pt x="1600829" y="496474"/>
                  <a:pt x="1600259" y="495333"/>
                  <a:pt x="1599118" y="494763"/>
                </a:cubicBezTo>
                <a:cubicBezTo>
                  <a:pt x="1599689" y="494193"/>
                  <a:pt x="1600829" y="493622"/>
                  <a:pt x="1601970" y="493052"/>
                </a:cubicBezTo>
                <a:cubicBezTo>
                  <a:pt x="1603111" y="493622"/>
                  <a:pt x="1604252" y="493622"/>
                  <a:pt x="1604822" y="493622"/>
                </a:cubicBezTo>
                <a:close/>
                <a:moveTo>
                  <a:pt x="1492459" y="266616"/>
                </a:moveTo>
                <a:cubicBezTo>
                  <a:pt x="1491319" y="267186"/>
                  <a:pt x="1490178" y="266616"/>
                  <a:pt x="1490178" y="265475"/>
                </a:cubicBezTo>
                <a:cubicBezTo>
                  <a:pt x="1490178" y="265475"/>
                  <a:pt x="1490748" y="264334"/>
                  <a:pt x="1491319" y="264334"/>
                </a:cubicBezTo>
                <a:cubicBezTo>
                  <a:pt x="1492459" y="264905"/>
                  <a:pt x="1493030" y="264905"/>
                  <a:pt x="1493600" y="265475"/>
                </a:cubicBezTo>
                <a:cubicBezTo>
                  <a:pt x="1493030" y="266046"/>
                  <a:pt x="1492459" y="266616"/>
                  <a:pt x="1492459" y="266616"/>
                </a:cubicBezTo>
                <a:close/>
                <a:moveTo>
                  <a:pt x="2516842" y="1246509"/>
                </a:moveTo>
                <a:lnTo>
                  <a:pt x="2517983" y="1245939"/>
                </a:lnTo>
                <a:lnTo>
                  <a:pt x="2517983" y="1247080"/>
                </a:lnTo>
                <a:lnTo>
                  <a:pt x="2516842" y="1246509"/>
                </a:lnTo>
                <a:close/>
                <a:moveTo>
                  <a:pt x="1137690" y="1456975"/>
                </a:moveTo>
                <a:cubicBezTo>
                  <a:pt x="1137690" y="1457546"/>
                  <a:pt x="1137120" y="1457546"/>
                  <a:pt x="1137120" y="1458116"/>
                </a:cubicBezTo>
                <a:cubicBezTo>
                  <a:pt x="1137120" y="1457546"/>
                  <a:pt x="1136549" y="1456975"/>
                  <a:pt x="1136549" y="1456975"/>
                </a:cubicBezTo>
                <a:cubicBezTo>
                  <a:pt x="1136549" y="1456405"/>
                  <a:pt x="1137120" y="1456405"/>
                  <a:pt x="1137120" y="1455835"/>
                </a:cubicBezTo>
                <a:cubicBezTo>
                  <a:pt x="1137690" y="1455835"/>
                  <a:pt x="1137690" y="1456405"/>
                  <a:pt x="1137690" y="1456975"/>
                </a:cubicBezTo>
                <a:close/>
                <a:moveTo>
                  <a:pt x="2311509" y="1144984"/>
                </a:moveTo>
                <a:cubicBezTo>
                  <a:pt x="2312079" y="1144984"/>
                  <a:pt x="2312079" y="1145554"/>
                  <a:pt x="2311509" y="1144984"/>
                </a:cubicBezTo>
                <a:cubicBezTo>
                  <a:pt x="2312079" y="1145554"/>
                  <a:pt x="2312079" y="1145554"/>
                  <a:pt x="2311509" y="1144984"/>
                </a:cubicBezTo>
                <a:cubicBezTo>
                  <a:pt x="2312079" y="1145554"/>
                  <a:pt x="2311509" y="1145554"/>
                  <a:pt x="2311509" y="1144984"/>
                </a:cubicBezTo>
                <a:cubicBezTo>
                  <a:pt x="2311509" y="1145554"/>
                  <a:pt x="2311509" y="1145554"/>
                  <a:pt x="2311509" y="1144984"/>
                </a:cubicBezTo>
                <a:close/>
                <a:moveTo>
                  <a:pt x="2311509" y="1145554"/>
                </a:moveTo>
                <a:cubicBezTo>
                  <a:pt x="2310938" y="1146124"/>
                  <a:pt x="2310368" y="1146695"/>
                  <a:pt x="2309798" y="1147265"/>
                </a:cubicBezTo>
                <a:cubicBezTo>
                  <a:pt x="2309798" y="1147265"/>
                  <a:pt x="2309227" y="1147265"/>
                  <a:pt x="2308657" y="1146695"/>
                </a:cubicBezTo>
                <a:cubicBezTo>
                  <a:pt x="2309227" y="1145554"/>
                  <a:pt x="2310368" y="1145554"/>
                  <a:pt x="2311509" y="1145554"/>
                </a:cubicBezTo>
                <a:close/>
                <a:moveTo>
                  <a:pt x="2416457" y="282586"/>
                </a:moveTo>
                <a:cubicBezTo>
                  <a:pt x="2417597" y="283157"/>
                  <a:pt x="2418168" y="284297"/>
                  <a:pt x="2417597" y="285438"/>
                </a:cubicBezTo>
                <a:cubicBezTo>
                  <a:pt x="2417597" y="286008"/>
                  <a:pt x="2417027" y="286008"/>
                  <a:pt x="2416457" y="286579"/>
                </a:cubicBezTo>
                <a:cubicBezTo>
                  <a:pt x="2415886" y="285438"/>
                  <a:pt x="2415886" y="284868"/>
                  <a:pt x="2415316" y="283727"/>
                </a:cubicBezTo>
                <a:cubicBezTo>
                  <a:pt x="2415316" y="283157"/>
                  <a:pt x="2415886" y="282586"/>
                  <a:pt x="2416457" y="282586"/>
                </a:cubicBezTo>
                <a:close/>
                <a:moveTo>
                  <a:pt x="2990248" y="300838"/>
                </a:moveTo>
                <a:cubicBezTo>
                  <a:pt x="2988537" y="300268"/>
                  <a:pt x="2988537" y="299697"/>
                  <a:pt x="2989677" y="298556"/>
                </a:cubicBezTo>
                <a:cubicBezTo>
                  <a:pt x="2990248" y="298556"/>
                  <a:pt x="2990818" y="298556"/>
                  <a:pt x="2991389" y="299127"/>
                </a:cubicBezTo>
                <a:cubicBezTo>
                  <a:pt x="2991389" y="299127"/>
                  <a:pt x="2991389" y="299697"/>
                  <a:pt x="2991959" y="300268"/>
                </a:cubicBezTo>
                <a:cubicBezTo>
                  <a:pt x="2990818" y="300268"/>
                  <a:pt x="2990248" y="300838"/>
                  <a:pt x="2990248" y="300838"/>
                </a:cubicBezTo>
                <a:close/>
                <a:moveTo>
                  <a:pt x="2981692" y="303119"/>
                </a:moveTo>
                <a:cubicBezTo>
                  <a:pt x="2981692" y="303690"/>
                  <a:pt x="2981692" y="304260"/>
                  <a:pt x="2981122" y="304260"/>
                </a:cubicBezTo>
                <a:cubicBezTo>
                  <a:pt x="2980552" y="304260"/>
                  <a:pt x="2979981" y="304260"/>
                  <a:pt x="2979981" y="303690"/>
                </a:cubicBezTo>
                <a:cubicBezTo>
                  <a:pt x="2979981" y="302549"/>
                  <a:pt x="2980552" y="301979"/>
                  <a:pt x="2981692" y="303119"/>
                </a:cubicBezTo>
                <a:close/>
                <a:moveTo>
                  <a:pt x="4222244" y="1600708"/>
                </a:moveTo>
                <a:cubicBezTo>
                  <a:pt x="4221674" y="1600708"/>
                  <a:pt x="4221104" y="1600708"/>
                  <a:pt x="4221104" y="1600138"/>
                </a:cubicBezTo>
                <a:cubicBezTo>
                  <a:pt x="4220533" y="1598997"/>
                  <a:pt x="4221104" y="1598427"/>
                  <a:pt x="4222244" y="1598997"/>
                </a:cubicBezTo>
                <a:cubicBezTo>
                  <a:pt x="4222815" y="1598997"/>
                  <a:pt x="4222815" y="1599568"/>
                  <a:pt x="4223385" y="1600138"/>
                </a:cubicBezTo>
                <a:cubicBezTo>
                  <a:pt x="4222815" y="1600138"/>
                  <a:pt x="4222244" y="1600138"/>
                  <a:pt x="4222244" y="1600708"/>
                </a:cubicBezTo>
                <a:close/>
                <a:moveTo>
                  <a:pt x="2098762" y="908851"/>
                </a:move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9332" y="908851"/>
                  <a:pt x="2098762" y="908851"/>
                </a:cubicBezTo>
                <a:cubicBezTo>
                  <a:pt x="2099332" y="908851"/>
                  <a:pt x="2098762" y="908851"/>
                  <a:pt x="2098762" y="908851"/>
                </a:cubicBezTo>
                <a:cubicBezTo>
                  <a:pt x="2098762" y="908851"/>
                  <a:pt x="2098762" y="908851"/>
                  <a:pt x="2098762" y="908851"/>
                </a:cubicBezTo>
                <a:close/>
                <a:moveTo>
                  <a:pt x="2095910" y="908851"/>
                </a:moveTo>
                <a:cubicBezTo>
                  <a:pt x="2097050" y="908851"/>
                  <a:pt x="2097621" y="908851"/>
                  <a:pt x="2098762" y="908851"/>
                </a:cubicBezTo>
                <a:cubicBezTo>
                  <a:pt x="2098191" y="909992"/>
                  <a:pt x="2098191" y="910562"/>
                  <a:pt x="2097621" y="911132"/>
                </a:cubicBezTo>
                <a:cubicBezTo>
                  <a:pt x="2096480" y="911703"/>
                  <a:pt x="2095339" y="911132"/>
                  <a:pt x="2095339" y="909992"/>
                </a:cubicBezTo>
                <a:cubicBezTo>
                  <a:pt x="2094769" y="909421"/>
                  <a:pt x="2095910" y="908851"/>
                  <a:pt x="2095910" y="908851"/>
                </a:cubicBezTo>
                <a:close/>
                <a:moveTo>
                  <a:pt x="1317356" y="1622953"/>
                </a:moveTo>
                <a:cubicBezTo>
                  <a:pt x="1317927" y="1622953"/>
                  <a:pt x="1318497" y="1622953"/>
                  <a:pt x="1318497" y="1623523"/>
                </a:cubicBezTo>
                <a:cubicBezTo>
                  <a:pt x="1318497" y="1624664"/>
                  <a:pt x="1317927" y="1625234"/>
                  <a:pt x="1316786" y="1624093"/>
                </a:cubicBezTo>
                <a:cubicBezTo>
                  <a:pt x="1317356" y="1623523"/>
                  <a:pt x="1317356" y="1622953"/>
                  <a:pt x="1317356" y="1622953"/>
                </a:cubicBezTo>
                <a:close/>
                <a:moveTo>
                  <a:pt x="53989" y="738881"/>
                </a:moveTo>
                <a:cubicBezTo>
                  <a:pt x="53989" y="739452"/>
                  <a:pt x="54560" y="740022"/>
                  <a:pt x="54560" y="740022"/>
                </a:cubicBezTo>
                <a:cubicBezTo>
                  <a:pt x="53989" y="740592"/>
                  <a:pt x="53989" y="740592"/>
                  <a:pt x="53419" y="741163"/>
                </a:cubicBezTo>
                <a:cubicBezTo>
                  <a:pt x="53419" y="740592"/>
                  <a:pt x="52849" y="740022"/>
                  <a:pt x="52849" y="740022"/>
                </a:cubicBezTo>
                <a:cubicBezTo>
                  <a:pt x="52849" y="739452"/>
                  <a:pt x="53419" y="738881"/>
                  <a:pt x="53989" y="738881"/>
                </a:cubicBezTo>
                <a:close/>
                <a:moveTo>
                  <a:pt x="3485898" y="1641775"/>
                </a:moveTo>
                <a:cubicBezTo>
                  <a:pt x="3486468" y="1642345"/>
                  <a:pt x="3486468" y="1643486"/>
                  <a:pt x="3487039" y="1644056"/>
                </a:cubicBezTo>
                <a:cubicBezTo>
                  <a:pt x="3487039" y="1644056"/>
                  <a:pt x="3486468" y="1644627"/>
                  <a:pt x="3485898" y="1644627"/>
                </a:cubicBezTo>
                <a:cubicBezTo>
                  <a:pt x="3485328" y="1644627"/>
                  <a:pt x="3484758" y="1644056"/>
                  <a:pt x="3484758" y="1644056"/>
                </a:cubicBezTo>
                <a:cubicBezTo>
                  <a:pt x="3485328" y="1643486"/>
                  <a:pt x="3485898" y="1642916"/>
                  <a:pt x="3485898" y="1641775"/>
                </a:cubicBezTo>
                <a:close/>
                <a:moveTo>
                  <a:pt x="475492" y="732607"/>
                </a:moveTo>
                <a:cubicBezTo>
                  <a:pt x="476062" y="732037"/>
                  <a:pt x="476062" y="731466"/>
                  <a:pt x="476633" y="730896"/>
                </a:cubicBezTo>
                <a:cubicBezTo>
                  <a:pt x="476633" y="731466"/>
                  <a:pt x="476633" y="732037"/>
                  <a:pt x="476633" y="733177"/>
                </a:cubicBezTo>
                <a:cubicBezTo>
                  <a:pt x="476633" y="733748"/>
                  <a:pt x="476633" y="734318"/>
                  <a:pt x="476062" y="734318"/>
                </a:cubicBezTo>
                <a:cubicBezTo>
                  <a:pt x="474922" y="734318"/>
                  <a:pt x="474351" y="733748"/>
                  <a:pt x="475492" y="732607"/>
                </a:cubicBezTo>
                <a:close/>
                <a:moveTo>
                  <a:pt x="3834393" y="1681701"/>
                </a:moveTo>
                <a:lnTo>
                  <a:pt x="3834393" y="1682841"/>
                </a:lnTo>
                <a:lnTo>
                  <a:pt x="3833253" y="1682271"/>
                </a:lnTo>
                <a:lnTo>
                  <a:pt x="3834393" y="1681701"/>
                </a:lnTo>
                <a:close/>
                <a:moveTo>
                  <a:pt x="3508143" y="1695960"/>
                </a:moveTo>
                <a:cubicBezTo>
                  <a:pt x="3507572" y="1696530"/>
                  <a:pt x="3507572" y="1697671"/>
                  <a:pt x="3507002" y="1698241"/>
                </a:cubicBezTo>
                <a:cubicBezTo>
                  <a:pt x="3506431" y="1697671"/>
                  <a:pt x="3506431" y="1697671"/>
                  <a:pt x="3505861" y="1697101"/>
                </a:cubicBezTo>
                <a:cubicBezTo>
                  <a:pt x="3505291" y="1695960"/>
                  <a:pt x="3505861" y="1695390"/>
                  <a:pt x="3507002" y="1694819"/>
                </a:cubicBezTo>
                <a:cubicBezTo>
                  <a:pt x="3507002" y="1695390"/>
                  <a:pt x="3507572" y="1695960"/>
                  <a:pt x="3508143" y="1695960"/>
                </a:cubicBezTo>
                <a:close/>
                <a:moveTo>
                  <a:pt x="3894282" y="1713071"/>
                </a:moveTo>
                <a:cubicBezTo>
                  <a:pt x="3893712" y="1713071"/>
                  <a:pt x="3893142" y="1713641"/>
                  <a:pt x="3893142" y="1713641"/>
                </a:cubicBezTo>
                <a:cubicBezTo>
                  <a:pt x="3892571" y="1713641"/>
                  <a:pt x="3892571" y="1713071"/>
                  <a:pt x="3892001" y="1712501"/>
                </a:cubicBezTo>
                <a:cubicBezTo>
                  <a:pt x="3892571" y="1712501"/>
                  <a:pt x="3893142" y="1711930"/>
                  <a:pt x="3893142" y="1711930"/>
                </a:cubicBezTo>
                <a:cubicBezTo>
                  <a:pt x="3893712" y="1711930"/>
                  <a:pt x="3894282" y="1712501"/>
                  <a:pt x="3894282" y="1713071"/>
                </a:cubicBezTo>
                <a:close/>
                <a:moveTo>
                  <a:pt x="3879453" y="1723908"/>
                </a:moveTo>
                <a:cubicBezTo>
                  <a:pt x="3878882" y="1723908"/>
                  <a:pt x="3878312" y="1723908"/>
                  <a:pt x="3878312" y="1723338"/>
                </a:cubicBezTo>
                <a:cubicBezTo>
                  <a:pt x="3878312" y="1722197"/>
                  <a:pt x="3878882" y="1721626"/>
                  <a:pt x="3880023" y="1722767"/>
                </a:cubicBezTo>
                <a:cubicBezTo>
                  <a:pt x="3879453" y="1723338"/>
                  <a:pt x="3879453" y="1723908"/>
                  <a:pt x="3879453" y="1723908"/>
                </a:cubicBezTo>
                <a:close/>
                <a:moveTo>
                  <a:pt x="3976985" y="1738167"/>
                </a:moveTo>
                <a:cubicBezTo>
                  <a:pt x="3976415" y="1738737"/>
                  <a:pt x="3976415" y="1738737"/>
                  <a:pt x="3975845" y="1739308"/>
                </a:cubicBezTo>
                <a:cubicBezTo>
                  <a:pt x="3975845" y="1738737"/>
                  <a:pt x="3975275" y="1738167"/>
                  <a:pt x="3975275" y="1738167"/>
                </a:cubicBezTo>
                <a:cubicBezTo>
                  <a:pt x="3976415" y="1735886"/>
                  <a:pt x="3976985" y="1735886"/>
                  <a:pt x="3976985" y="1738167"/>
                </a:cubicBezTo>
                <a:close/>
                <a:moveTo>
                  <a:pt x="1478200" y="1793493"/>
                </a:moveTo>
                <a:cubicBezTo>
                  <a:pt x="1478200" y="1793493"/>
                  <a:pt x="1478200" y="1793493"/>
                  <a:pt x="1478200" y="1793493"/>
                </a:cubicBezTo>
                <a:cubicBezTo>
                  <a:pt x="1478200" y="1792922"/>
                  <a:pt x="1478200" y="1792922"/>
                  <a:pt x="1478200" y="1793493"/>
                </a:cubicBezTo>
                <a:cubicBezTo>
                  <a:pt x="1478771" y="1793493"/>
                  <a:pt x="1478771" y="1793493"/>
                  <a:pt x="1478771" y="1793493"/>
                </a:cubicBezTo>
                <a:cubicBezTo>
                  <a:pt x="1478771" y="1793493"/>
                  <a:pt x="1478200" y="1793493"/>
                  <a:pt x="1478200" y="1793493"/>
                </a:cubicBezTo>
                <a:close/>
                <a:moveTo>
                  <a:pt x="1478771" y="1793493"/>
                </a:moveTo>
                <a:cubicBezTo>
                  <a:pt x="1481622" y="1793493"/>
                  <a:pt x="1483904" y="1794064"/>
                  <a:pt x="1485045" y="1796345"/>
                </a:cubicBezTo>
                <a:cubicBezTo>
                  <a:pt x="1482193" y="1796915"/>
                  <a:pt x="1479911" y="1796345"/>
                  <a:pt x="1478771" y="1793493"/>
                </a:cubicBezTo>
                <a:close/>
                <a:moveTo>
                  <a:pt x="3666705" y="1805471"/>
                </a:moveTo>
                <a:cubicBezTo>
                  <a:pt x="3666705" y="1806041"/>
                  <a:pt x="3666134" y="1806611"/>
                  <a:pt x="3665564" y="1806611"/>
                </a:cubicBezTo>
                <a:cubicBezTo>
                  <a:pt x="3664424" y="1806611"/>
                  <a:pt x="3663854" y="1806611"/>
                  <a:pt x="3662712" y="1806611"/>
                </a:cubicBezTo>
                <a:cubicBezTo>
                  <a:pt x="3663283" y="1805471"/>
                  <a:pt x="3663283" y="1804900"/>
                  <a:pt x="3663854" y="1804330"/>
                </a:cubicBezTo>
                <a:cubicBezTo>
                  <a:pt x="3664994" y="1803760"/>
                  <a:pt x="3666134" y="1804330"/>
                  <a:pt x="3666705" y="1805471"/>
                </a:cubicBezTo>
                <a:close/>
                <a:moveTo>
                  <a:pt x="3662712" y="1806611"/>
                </a:moveTo>
                <a:cubicBezTo>
                  <a:pt x="3662712" y="1806611"/>
                  <a:pt x="3662712" y="1806611"/>
                  <a:pt x="3662712" y="1806611"/>
                </a:cubicBezTo>
                <a:cubicBezTo>
                  <a:pt x="3662712" y="1806611"/>
                  <a:pt x="3662712" y="1807182"/>
                  <a:pt x="3662712" y="1806611"/>
                </a:cubicBezTo>
                <a:cubicBezTo>
                  <a:pt x="3662712" y="1807182"/>
                  <a:pt x="3662712" y="1807752"/>
                  <a:pt x="3662142" y="1807752"/>
                </a:cubicBezTo>
                <a:cubicBezTo>
                  <a:pt x="3662142" y="1807752"/>
                  <a:pt x="3662142" y="1807182"/>
                  <a:pt x="3662712" y="1806611"/>
                </a:cubicBezTo>
                <a:close/>
                <a:moveTo>
                  <a:pt x="3661002" y="1809463"/>
                </a:moveTo>
                <a:cubicBezTo>
                  <a:pt x="3661002" y="1808893"/>
                  <a:pt x="3661572" y="1808323"/>
                  <a:pt x="3662142" y="1808323"/>
                </a:cubicBezTo>
                <a:cubicBezTo>
                  <a:pt x="3661572" y="1809463"/>
                  <a:pt x="3661572" y="1810033"/>
                  <a:pt x="3661572" y="1810604"/>
                </a:cubicBezTo>
                <a:cubicBezTo>
                  <a:pt x="3661002" y="1810033"/>
                  <a:pt x="3661002" y="1809463"/>
                  <a:pt x="3661002" y="1809463"/>
                </a:cubicBezTo>
                <a:close/>
                <a:moveTo>
                  <a:pt x="4309511" y="1837411"/>
                </a:moveTo>
                <a:cubicBezTo>
                  <a:pt x="4310081" y="1837982"/>
                  <a:pt x="4310081" y="1837982"/>
                  <a:pt x="4310081" y="1838552"/>
                </a:cubicBezTo>
                <a:cubicBezTo>
                  <a:pt x="4310081" y="1839122"/>
                  <a:pt x="4310081" y="1839693"/>
                  <a:pt x="4309511" y="1839693"/>
                </a:cubicBezTo>
                <a:cubicBezTo>
                  <a:pt x="4308370" y="1840263"/>
                  <a:pt x="4307799" y="1839693"/>
                  <a:pt x="4308370" y="1837982"/>
                </a:cubicBezTo>
                <a:cubicBezTo>
                  <a:pt x="4308370" y="1837982"/>
                  <a:pt x="4308941" y="1837982"/>
                  <a:pt x="4309511" y="1837411"/>
                </a:cubicBezTo>
                <a:close/>
                <a:moveTo>
                  <a:pt x="3602824" y="1846537"/>
                </a:moveTo>
                <a:cubicBezTo>
                  <a:pt x="3602253" y="1846537"/>
                  <a:pt x="3601683" y="1847107"/>
                  <a:pt x="3601683" y="1847107"/>
                </a:cubicBezTo>
                <a:cubicBezTo>
                  <a:pt x="3601113" y="1847107"/>
                  <a:pt x="3601113" y="1846537"/>
                  <a:pt x="3600542" y="1845967"/>
                </a:cubicBezTo>
                <a:cubicBezTo>
                  <a:pt x="3601113" y="1845967"/>
                  <a:pt x="3601683" y="1845397"/>
                  <a:pt x="3601683" y="1845397"/>
                </a:cubicBezTo>
                <a:cubicBezTo>
                  <a:pt x="3602253" y="1845397"/>
                  <a:pt x="3602824" y="1845967"/>
                  <a:pt x="3602824" y="1846537"/>
                </a:cubicBezTo>
                <a:close/>
                <a:moveTo>
                  <a:pt x="3904549" y="1877337"/>
                </a:moveTo>
                <a:cubicBezTo>
                  <a:pt x="3905119" y="1877908"/>
                  <a:pt x="3905119" y="1877908"/>
                  <a:pt x="3905689" y="1878478"/>
                </a:cubicBezTo>
                <a:cubicBezTo>
                  <a:pt x="3905689" y="1879048"/>
                  <a:pt x="3905689" y="1879619"/>
                  <a:pt x="3905119" y="1879619"/>
                </a:cubicBezTo>
                <a:cubicBezTo>
                  <a:pt x="3903979" y="1880189"/>
                  <a:pt x="3903408" y="1879619"/>
                  <a:pt x="3903408" y="1877908"/>
                </a:cubicBezTo>
                <a:cubicBezTo>
                  <a:pt x="3903979" y="1877908"/>
                  <a:pt x="3904549" y="1877337"/>
                  <a:pt x="3904549" y="1877337"/>
                </a:cubicBezTo>
                <a:close/>
                <a:moveTo>
                  <a:pt x="4275289" y="1881900"/>
                </a:moveTo>
                <a:cubicBezTo>
                  <a:pt x="4275289" y="1882471"/>
                  <a:pt x="4275289" y="1882471"/>
                  <a:pt x="4274718" y="1883041"/>
                </a:cubicBezTo>
                <a:cubicBezTo>
                  <a:pt x="4274148" y="1883041"/>
                  <a:pt x="4273577" y="1883041"/>
                  <a:pt x="4273577" y="1882471"/>
                </a:cubicBezTo>
                <a:cubicBezTo>
                  <a:pt x="4273577" y="1881900"/>
                  <a:pt x="4273577" y="1881900"/>
                  <a:pt x="4274148" y="1881330"/>
                </a:cubicBezTo>
                <a:cubicBezTo>
                  <a:pt x="4274718" y="1881900"/>
                  <a:pt x="4275289" y="1881900"/>
                  <a:pt x="4275289" y="1881900"/>
                </a:cubicBezTo>
                <a:close/>
                <a:moveTo>
                  <a:pt x="3883446" y="1889885"/>
                </a:moveTo>
                <a:cubicBezTo>
                  <a:pt x="3883446" y="1889885"/>
                  <a:pt x="3884016" y="1889315"/>
                  <a:pt x="3884586" y="1889315"/>
                </a:cubicBezTo>
                <a:cubicBezTo>
                  <a:pt x="3884586" y="1889885"/>
                  <a:pt x="3885156" y="1890455"/>
                  <a:pt x="3885156" y="1891026"/>
                </a:cubicBezTo>
                <a:cubicBezTo>
                  <a:pt x="3885156" y="1891026"/>
                  <a:pt x="3884586" y="1891026"/>
                  <a:pt x="3884016" y="1891597"/>
                </a:cubicBezTo>
                <a:cubicBezTo>
                  <a:pt x="3883446" y="1890455"/>
                  <a:pt x="3883446" y="1889885"/>
                  <a:pt x="3883446" y="1889885"/>
                </a:cubicBezTo>
                <a:close/>
                <a:moveTo>
                  <a:pt x="3927934" y="1924677"/>
                </a:moveTo>
                <a:cubicBezTo>
                  <a:pt x="3927934" y="1924677"/>
                  <a:pt x="3927934" y="1925248"/>
                  <a:pt x="3928504" y="1925819"/>
                </a:cubicBezTo>
                <a:cubicBezTo>
                  <a:pt x="3927934" y="1925819"/>
                  <a:pt x="3927364" y="1926389"/>
                  <a:pt x="3927364" y="1926389"/>
                </a:cubicBezTo>
                <a:cubicBezTo>
                  <a:pt x="3926223" y="1925819"/>
                  <a:pt x="3925652" y="1925248"/>
                  <a:pt x="3926793" y="1924677"/>
                </a:cubicBezTo>
                <a:cubicBezTo>
                  <a:pt x="3926793" y="1924107"/>
                  <a:pt x="3927934" y="1924677"/>
                  <a:pt x="3927934" y="1924677"/>
                </a:cubicBezTo>
                <a:close/>
                <a:moveTo>
                  <a:pt x="3915956" y="1959471"/>
                </a:moveTo>
                <a:cubicBezTo>
                  <a:pt x="3915956" y="1958900"/>
                  <a:pt x="3916526" y="1958329"/>
                  <a:pt x="3917097" y="1958329"/>
                </a:cubicBezTo>
                <a:cubicBezTo>
                  <a:pt x="3917668" y="1958329"/>
                  <a:pt x="3918808" y="1958329"/>
                  <a:pt x="3919378" y="1958329"/>
                </a:cubicBezTo>
                <a:cubicBezTo>
                  <a:pt x="3919378" y="1958900"/>
                  <a:pt x="3918808" y="1960041"/>
                  <a:pt x="3918238" y="1960611"/>
                </a:cubicBezTo>
                <a:cubicBezTo>
                  <a:pt x="3917668" y="1961181"/>
                  <a:pt x="3916526" y="1960611"/>
                  <a:pt x="3915956" y="1959471"/>
                </a:cubicBezTo>
                <a:close/>
                <a:moveTo>
                  <a:pt x="2811152" y="1981714"/>
                </a:moveTo>
                <a:cubicBezTo>
                  <a:pt x="2810582" y="1981714"/>
                  <a:pt x="2810582" y="1981714"/>
                  <a:pt x="2810011" y="1982285"/>
                </a:cubicBezTo>
                <a:cubicBezTo>
                  <a:pt x="2810011" y="1981714"/>
                  <a:pt x="2809441" y="1981714"/>
                  <a:pt x="2810011" y="1981144"/>
                </a:cubicBezTo>
                <a:cubicBezTo>
                  <a:pt x="2810011" y="1981144"/>
                  <a:pt x="2810582" y="1981144"/>
                  <a:pt x="2811152" y="1980574"/>
                </a:cubicBezTo>
                <a:cubicBezTo>
                  <a:pt x="2811152" y="1981144"/>
                  <a:pt x="2811152" y="1981714"/>
                  <a:pt x="2811152" y="1981714"/>
                </a:cubicBezTo>
                <a:close/>
                <a:moveTo>
                  <a:pt x="4548495" y="2050159"/>
                </a:moveTo>
                <a:cubicBezTo>
                  <a:pt x="4548495" y="2049588"/>
                  <a:pt x="4549066" y="2049588"/>
                  <a:pt x="4549636" y="2049588"/>
                </a:cubicBezTo>
                <a:cubicBezTo>
                  <a:pt x="4550206" y="2049588"/>
                  <a:pt x="4550206" y="2050159"/>
                  <a:pt x="4550206" y="2050730"/>
                </a:cubicBezTo>
                <a:cubicBezTo>
                  <a:pt x="4550206" y="2051300"/>
                  <a:pt x="4549636" y="2051870"/>
                  <a:pt x="4549636" y="2051870"/>
                </a:cubicBezTo>
                <a:cubicBezTo>
                  <a:pt x="4548495" y="2051870"/>
                  <a:pt x="4547925" y="2051300"/>
                  <a:pt x="4548495" y="2050159"/>
                </a:cubicBezTo>
                <a:close/>
                <a:moveTo>
                  <a:pt x="4551918" y="2071833"/>
                </a:moveTo>
                <a:cubicBezTo>
                  <a:pt x="4552488" y="2071833"/>
                  <a:pt x="4552488" y="2072403"/>
                  <a:pt x="4553058" y="2072973"/>
                </a:cubicBezTo>
                <a:cubicBezTo>
                  <a:pt x="4552488" y="2073544"/>
                  <a:pt x="4551347" y="2073544"/>
                  <a:pt x="4550777" y="2074115"/>
                </a:cubicBezTo>
                <a:cubicBezTo>
                  <a:pt x="4550777" y="2074115"/>
                  <a:pt x="4549636" y="2072973"/>
                  <a:pt x="4550206" y="2072973"/>
                </a:cubicBezTo>
                <a:cubicBezTo>
                  <a:pt x="4550206" y="2071263"/>
                  <a:pt x="4550777" y="2071263"/>
                  <a:pt x="4551918" y="2071833"/>
                </a:cubicBezTo>
                <a:close/>
                <a:moveTo>
                  <a:pt x="4559333" y="2091796"/>
                </a:moveTo>
                <a:lnTo>
                  <a:pt x="4558762" y="2090655"/>
                </a:lnTo>
                <a:lnTo>
                  <a:pt x="4559903" y="2090655"/>
                </a:lnTo>
                <a:lnTo>
                  <a:pt x="4559333" y="2091796"/>
                </a:lnTo>
                <a:close/>
                <a:moveTo>
                  <a:pt x="4539940" y="2138566"/>
                </a:moveTo>
                <a:cubicBezTo>
                  <a:pt x="4540510" y="2139707"/>
                  <a:pt x="4539940" y="2140847"/>
                  <a:pt x="4538799" y="2140847"/>
                </a:cubicBezTo>
                <a:cubicBezTo>
                  <a:pt x="4538799" y="2140847"/>
                  <a:pt x="4537658" y="2140277"/>
                  <a:pt x="4537658" y="2139707"/>
                </a:cubicBezTo>
                <a:cubicBezTo>
                  <a:pt x="4537088" y="2138566"/>
                  <a:pt x="4537658" y="2137425"/>
                  <a:pt x="4538799" y="2137425"/>
                </a:cubicBezTo>
                <a:cubicBezTo>
                  <a:pt x="4539370" y="2137425"/>
                  <a:pt x="4539370" y="2137996"/>
                  <a:pt x="4539940" y="2138566"/>
                </a:cubicBezTo>
                <a:close/>
                <a:moveTo>
                  <a:pt x="4186311" y="2494476"/>
                </a:moveTo>
                <a:cubicBezTo>
                  <a:pt x="4186311" y="2494476"/>
                  <a:pt x="4185741" y="2495046"/>
                  <a:pt x="4185170" y="2495617"/>
                </a:cubicBezTo>
                <a:cubicBezTo>
                  <a:pt x="4184030" y="2496187"/>
                  <a:pt x="4182889" y="2495617"/>
                  <a:pt x="4182889" y="2494476"/>
                </a:cubicBezTo>
                <a:cubicBezTo>
                  <a:pt x="4182889" y="2494476"/>
                  <a:pt x="4183459" y="2493336"/>
                  <a:pt x="4184030" y="2493336"/>
                </a:cubicBezTo>
                <a:cubicBezTo>
                  <a:pt x="4184600" y="2492765"/>
                  <a:pt x="4185741" y="2493336"/>
                  <a:pt x="4186311" y="2494476"/>
                </a:cubicBezTo>
                <a:close/>
                <a:moveTo>
                  <a:pt x="2116443" y="941932"/>
                </a:moveTo>
                <a:cubicBezTo>
                  <a:pt x="2115302" y="941932"/>
                  <a:pt x="2114732" y="941362"/>
                  <a:pt x="2115302" y="940221"/>
                </a:cubicBezTo>
                <a:cubicBezTo>
                  <a:pt x="2115873" y="940221"/>
                  <a:pt x="2116443" y="939651"/>
                  <a:pt x="2116443" y="940221"/>
                </a:cubicBezTo>
                <a:cubicBezTo>
                  <a:pt x="2117013" y="940221"/>
                  <a:pt x="2117013" y="940792"/>
                  <a:pt x="2117013" y="941362"/>
                </a:cubicBezTo>
                <a:cubicBezTo>
                  <a:pt x="2117013" y="941362"/>
                  <a:pt x="2117013" y="941932"/>
                  <a:pt x="2116443" y="941932"/>
                </a:cubicBezTo>
                <a:close/>
                <a:moveTo>
                  <a:pt x="2773508" y="575756"/>
                </a:moveTo>
                <a:cubicBezTo>
                  <a:pt x="2772937" y="575756"/>
                  <a:pt x="2771797" y="575756"/>
                  <a:pt x="2771226" y="575756"/>
                </a:cubicBezTo>
                <a:cubicBezTo>
                  <a:pt x="2771797" y="575185"/>
                  <a:pt x="2772367" y="574615"/>
                  <a:pt x="2772367" y="574045"/>
                </a:cubicBezTo>
                <a:cubicBezTo>
                  <a:pt x="2772937" y="574045"/>
                  <a:pt x="2773508" y="573474"/>
                  <a:pt x="2774078" y="574045"/>
                </a:cubicBezTo>
                <a:cubicBezTo>
                  <a:pt x="2775789" y="574615"/>
                  <a:pt x="2775219" y="575185"/>
                  <a:pt x="2773508" y="575756"/>
                </a:cubicBezTo>
                <a:close/>
                <a:moveTo>
                  <a:pt x="2771226" y="576326"/>
                </a:moveTo>
                <a:lnTo>
                  <a:pt x="2771226" y="576326"/>
                </a:lnTo>
                <a:cubicBezTo>
                  <a:pt x="2771226" y="575756"/>
                  <a:pt x="277065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ubicBezTo>
                  <a:pt x="2771226" y="575756"/>
                  <a:pt x="2771226" y="575756"/>
                  <a:pt x="2771226" y="576326"/>
                </a:cubicBezTo>
                <a:close/>
                <a:moveTo>
                  <a:pt x="2386227" y="570052"/>
                </a:moveTo>
                <a:cubicBezTo>
                  <a:pt x="2386227" y="570622"/>
                  <a:pt x="2385657" y="570622"/>
                  <a:pt x="2385657" y="571193"/>
                </a:cubicBezTo>
                <a:cubicBezTo>
                  <a:pt x="2385657" y="570622"/>
                  <a:pt x="2385086" y="570052"/>
                  <a:pt x="2385086" y="570052"/>
                </a:cubicBezTo>
                <a:cubicBezTo>
                  <a:pt x="2385086" y="568341"/>
                  <a:pt x="2385657" y="568341"/>
                  <a:pt x="2386227" y="570052"/>
                </a:cubicBezTo>
                <a:close/>
                <a:moveTo>
                  <a:pt x="1372112" y="2696387"/>
                </a:moveTo>
                <a:cubicBezTo>
                  <a:pt x="1372682" y="2696387"/>
                  <a:pt x="1372682" y="2696957"/>
                  <a:pt x="1373252" y="2696957"/>
                </a:cubicBezTo>
                <a:cubicBezTo>
                  <a:pt x="1372682" y="2696957"/>
                  <a:pt x="1372112" y="2697527"/>
                  <a:pt x="1372112" y="2697527"/>
                </a:cubicBezTo>
                <a:cubicBezTo>
                  <a:pt x="1370401" y="2696957"/>
                  <a:pt x="1370401" y="2696387"/>
                  <a:pt x="1372112" y="2696387"/>
                </a:cubicBezTo>
                <a:close/>
                <a:moveTo>
                  <a:pt x="1580866" y="473660"/>
                </a:moveTo>
                <a:cubicBezTo>
                  <a:pt x="1580866" y="474800"/>
                  <a:pt x="1580866" y="475371"/>
                  <a:pt x="1580866" y="476511"/>
                </a:cubicBezTo>
                <a:cubicBezTo>
                  <a:pt x="1579726" y="475941"/>
                  <a:pt x="1579726" y="475371"/>
                  <a:pt x="1580296" y="474230"/>
                </a:cubicBezTo>
                <a:cubicBezTo>
                  <a:pt x="1580296" y="473660"/>
                  <a:pt x="1580866" y="473660"/>
                  <a:pt x="1580866" y="473660"/>
                </a:cubicBezTo>
                <a:close/>
                <a:moveTo>
                  <a:pt x="1266023" y="518148"/>
                </a:moveTo>
                <a:cubicBezTo>
                  <a:pt x="1266023" y="518148"/>
                  <a:pt x="1266023" y="518148"/>
                  <a:pt x="1266023" y="518148"/>
                </a:cubicBezTo>
                <a:cubicBezTo>
                  <a:pt x="1265453" y="518148"/>
                  <a:pt x="1265453" y="518148"/>
                  <a:pt x="1266023" y="518148"/>
                </a:cubicBezTo>
                <a:lnTo>
                  <a:pt x="1266023" y="517578"/>
                </a:lnTo>
                <a:lnTo>
                  <a:pt x="1266023" y="518148"/>
                </a:lnTo>
                <a:close/>
                <a:moveTo>
                  <a:pt x="4150948" y="523852"/>
                </a:moveTo>
                <a:cubicBezTo>
                  <a:pt x="4150378" y="523852"/>
                  <a:pt x="4150378" y="523852"/>
                  <a:pt x="4150948" y="523852"/>
                </a:cubicBezTo>
                <a:cubicBezTo>
                  <a:pt x="4150948" y="523852"/>
                  <a:pt x="4150948" y="523282"/>
                  <a:pt x="4150948" y="523282"/>
                </a:cubicBezTo>
                <a:cubicBezTo>
                  <a:pt x="4150948" y="523282"/>
                  <a:pt x="4150948" y="523852"/>
                  <a:pt x="4150948" y="523852"/>
                </a:cubicBezTo>
                <a:close/>
                <a:moveTo>
                  <a:pt x="4149807" y="524993"/>
                </a:moveTo>
                <a:cubicBezTo>
                  <a:pt x="4149807" y="524993"/>
                  <a:pt x="4149807" y="524993"/>
                  <a:pt x="4149807" y="524993"/>
                </a:cubicBezTo>
                <a:cubicBezTo>
                  <a:pt x="4149237" y="524422"/>
                  <a:pt x="4149237" y="524422"/>
                  <a:pt x="4149807" y="524993"/>
                </a:cubicBezTo>
                <a:cubicBezTo>
                  <a:pt x="4149807" y="524422"/>
                  <a:pt x="4149807" y="524422"/>
                  <a:pt x="4150378" y="524422"/>
                </a:cubicBezTo>
                <a:cubicBezTo>
                  <a:pt x="4150378" y="524422"/>
                  <a:pt x="4149807" y="524422"/>
                  <a:pt x="4149807" y="524993"/>
                </a:cubicBezTo>
                <a:close/>
                <a:moveTo>
                  <a:pt x="2418168" y="552370"/>
                </a:moveTo>
                <a:cubicBezTo>
                  <a:pt x="2418168" y="552370"/>
                  <a:pt x="2418168" y="552370"/>
                  <a:pt x="2418168" y="552370"/>
                </a:cubicBezTo>
                <a:cubicBezTo>
                  <a:pt x="2417597" y="552370"/>
                  <a:pt x="2417597" y="551800"/>
                  <a:pt x="2418168" y="552370"/>
                </a:cubicBezTo>
                <a:cubicBezTo>
                  <a:pt x="2418168" y="551800"/>
                  <a:pt x="2418168" y="551800"/>
                  <a:pt x="2418168" y="551800"/>
                </a:cubicBezTo>
                <a:cubicBezTo>
                  <a:pt x="2418168" y="551800"/>
                  <a:pt x="2418168" y="551800"/>
                  <a:pt x="2418168" y="552370"/>
                </a:cubicBezTo>
                <a:close/>
                <a:moveTo>
                  <a:pt x="2418168" y="551800"/>
                </a:moveTo>
                <a:cubicBezTo>
                  <a:pt x="2418168" y="551800"/>
                  <a:pt x="2418168" y="551230"/>
                  <a:pt x="2418168" y="551230"/>
                </a:cubicBezTo>
                <a:cubicBezTo>
                  <a:pt x="2419309" y="551230"/>
                  <a:pt x="2419309" y="551230"/>
                  <a:pt x="2418168" y="551800"/>
                </a:cubicBezTo>
                <a:close/>
                <a:moveTo>
                  <a:pt x="2517983" y="1190613"/>
                </a:moveTo>
                <a:cubicBezTo>
                  <a:pt x="2517412" y="1190613"/>
                  <a:pt x="2516842" y="1190613"/>
                  <a:pt x="2516842" y="1190043"/>
                </a:cubicBezTo>
                <a:lnTo>
                  <a:pt x="2517412" y="1189472"/>
                </a:lnTo>
                <a:cubicBezTo>
                  <a:pt x="2517412" y="1190043"/>
                  <a:pt x="2517983" y="1190043"/>
                  <a:pt x="2517983" y="1190613"/>
                </a:cubicBezTo>
                <a:close/>
                <a:moveTo>
                  <a:pt x="2368546" y="1266472"/>
                </a:moveTo>
                <a:lnTo>
                  <a:pt x="2369116" y="1267613"/>
                </a:lnTo>
                <a:lnTo>
                  <a:pt x="2367975" y="1267613"/>
                </a:lnTo>
                <a:lnTo>
                  <a:pt x="2368546" y="1266472"/>
                </a:lnTo>
                <a:close/>
                <a:moveTo>
                  <a:pt x="1148527" y="1463820"/>
                </a:moveTo>
                <a:cubicBezTo>
                  <a:pt x="1148527" y="1463820"/>
                  <a:pt x="1147957" y="1463820"/>
                  <a:pt x="1147957" y="1463249"/>
                </a:cubicBezTo>
                <a:cubicBezTo>
                  <a:pt x="1148527" y="1462679"/>
                  <a:pt x="1148527" y="1463249"/>
                  <a:pt x="1148527" y="1463820"/>
                </a:cubicBezTo>
                <a:close/>
                <a:moveTo>
                  <a:pt x="1298534" y="1533975"/>
                </a:moveTo>
                <a:lnTo>
                  <a:pt x="1299104" y="1535116"/>
                </a:lnTo>
                <a:lnTo>
                  <a:pt x="1297964" y="1535116"/>
                </a:lnTo>
                <a:lnTo>
                  <a:pt x="1298534" y="1533975"/>
                </a:lnTo>
                <a:close/>
                <a:moveTo>
                  <a:pt x="2196294" y="1215139"/>
                </a:moveTo>
                <a:lnTo>
                  <a:pt x="2197435" y="1215710"/>
                </a:lnTo>
                <a:lnTo>
                  <a:pt x="2196294" y="1216280"/>
                </a:lnTo>
                <a:lnTo>
                  <a:pt x="2196294" y="1215139"/>
                </a:lnTo>
                <a:close/>
                <a:moveTo>
                  <a:pt x="1865481" y="53868"/>
                </a:moveTo>
                <a:cubicBezTo>
                  <a:pt x="1865481" y="53868"/>
                  <a:pt x="1865481" y="54438"/>
                  <a:pt x="1865481" y="55009"/>
                </a:cubicBezTo>
                <a:cubicBezTo>
                  <a:pt x="1864340" y="55009"/>
                  <a:pt x="1864340" y="54438"/>
                  <a:pt x="1864340" y="53868"/>
                </a:cubicBezTo>
                <a:cubicBezTo>
                  <a:pt x="1864910" y="53298"/>
                  <a:pt x="1865481" y="53298"/>
                  <a:pt x="1865481" y="53868"/>
                </a:cubicBezTo>
                <a:close/>
                <a:moveTo>
                  <a:pt x="4063682" y="912273"/>
                </a:moveTo>
                <a:cubicBezTo>
                  <a:pt x="4063682" y="912273"/>
                  <a:pt x="4063682" y="912273"/>
                  <a:pt x="4063682" y="912273"/>
                </a:cubicBezTo>
                <a:cubicBezTo>
                  <a:pt x="4063682" y="911703"/>
                  <a:pt x="4063682" y="911703"/>
                  <a:pt x="4063682" y="912273"/>
                </a:cubicBezTo>
                <a:cubicBezTo>
                  <a:pt x="4064252" y="912273"/>
                  <a:pt x="4064252" y="912273"/>
                  <a:pt x="4063682" y="912273"/>
                </a:cubicBezTo>
                <a:cubicBezTo>
                  <a:pt x="4064252" y="912273"/>
                  <a:pt x="4063682" y="912273"/>
                  <a:pt x="4063682" y="912273"/>
                </a:cubicBezTo>
                <a:close/>
                <a:moveTo>
                  <a:pt x="4064252" y="912273"/>
                </a:moveTo>
                <a:cubicBezTo>
                  <a:pt x="4065964" y="912273"/>
                  <a:pt x="4067104" y="913414"/>
                  <a:pt x="4067104" y="915125"/>
                </a:cubicBezTo>
                <a:cubicBezTo>
                  <a:pt x="4065393" y="915125"/>
                  <a:pt x="4064822" y="913984"/>
                  <a:pt x="4064252" y="912273"/>
                </a:cubicBezTo>
                <a:close/>
                <a:moveTo>
                  <a:pt x="140685" y="726903"/>
                </a:moveTo>
                <a:lnTo>
                  <a:pt x="140685" y="726903"/>
                </a:lnTo>
                <a:cubicBezTo>
                  <a:pt x="140685" y="727474"/>
                  <a:pt x="140685" y="727474"/>
                  <a:pt x="140685" y="727474"/>
                </a:cubicBezTo>
                <a:cubicBezTo>
                  <a:pt x="140685" y="726903"/>
                  <a:pt x="140685" y="726903"/>
                  <a:pt x="140685" y="726903"/>
                </a:cubicBezTo>
                <a:close/>
                <a:moveTo>
                  <a:pt x="140685" y="727474"/>
                </a:moveTo>
                <a:cubicBezTo>
                  <a:pt x="140685" y="728044"/>
                  <a:pt x="140685" y="728044"/>
                  <a:pt x="140685" y="728614"/>
                </a:cubicBezTo>
                <a:cubicBezTo>
                  <a:pt x="138974" y="728044"/>
                  <a:pt x="139545" y="727474"/>
                  <a:pt x="140685" y="727474"/>
                </a:cubicBezTo>
                <a:close/>
                <a:moveTo>
                  <a:pt x="4067104" y="915695"/>
                </a:moveTo>
                <a:cubicBezTo>
                  <a:pt x="4067104" y="915125"/>
                  <a:pt x="4067104" y="915125"/>
                  <a:pt x="4067104" y="915695"/>
                </a:cubicBezTo>
                <a:cubicBezTo>
                  <a:pt x="4067104" y="915125"/>
                  <a:pt x="4067674" y="915125"/>
                  <a:pt x="4067104" y="915695"/>
                </a:cubicBezTo>
                <a:cubicBezTo>
                  <a:pt x="4067674" y="915125"/>
                  <a:pt x="4067674" y="915695"/>
                  <a:pt x="4067104" y="915695"/>
                </a:cubicBezTo>
                <a:cubicBezTo>
                  <a:pt x="4067674" y="915695"/>
                  <a:pt x="4067674" y="915695"/>
                  <a:pt x="4067104" y="915695"/>
                </a:cubicBezTo>
                <a:close/>
                <a:moveTo>
                  <a:pt x="4067674" y="915695"/>
                </a:moveTo>
                <a:cubicBezTo>
                  <a:pt x="4068815" y="916266"/>
                  <a:pt x="4069956" y="916836"/>
                  <a:pt x="4069956" y="918547"/>
                </a:cubicBezTo>
                <a:cubicBezTo>
                  <a:pt x="4068815" y="917977"/>
                  <a:pt x="4068244" y="917406"/>
                  <a:pt x="4067674" y="915695"/>
                </a:cubicBezTo>
                <a:close/>
                <a:moveTo>
                  <a:pt x="3959304" y="1749575"/>
                </a:moveTo>
                <a:lnTo>
                  <a:pt x="3959874" y="1750715"/>
                </a:lnTo>
                <a:lnTo>
                  <a:pt x="3959304" y="1750715"/>
                </a:lnTo>
                <a:lnTo>
                  <a:pt x="3959304" y="1749575"/>
                </a:lnTo>
                <a:close/>
                <a:moveTo>
                  <a:pt x="3537802" y="1759841"/>
                </a:moveTo>
                <a:lnTo>
                  <a:pt x="3538372" y="1760982"/>
                </a:lnTo>
                <a:lnTo>
                  <a:pt x="3537231" y="1760982"/>
                </a:lnTo>
                <a:lnTo>
                  <a:pt x="3537802" y="1759841"/>
                </a:lnTo>
                <a:close/>
                <a:moveTo>
                  <a:pt x="3995238" y="1810604"/>
                </a:moveTo>
                <a:cubicBezTo>
                  <a:pt x="3995238" y="1810033"/>
                  <a:pt x="3995238" y="1810033"/>
                  <a:pt x="3995238" y="1810604"/>
                </a:cubicBezTo>
                <a:cubicBezTo>
                  <a:pt x="3995238" y="1810033"/>
                  <a:pt x="3995808" y="1810033"/>
                  <a:pt x="3995238" y="1810604"/>
                </a:cubicBezTo>
                <a:cubicBezTo>
                  <a:pt x="3995808" y="1810604"/>
                  <a:pt x="3995808" y="1810604"/>
                  <a:pt x="3995238" y="1810604"/>
                </a:cubicBezTo>
                <a:cubicBezTo>
                  <a:pt x="3995808" y="1810604"/>
                  <a:pt x="3995238" y="1810604"/>
                  <a:pt x="3995238" y="1810604"/>
                </a:cubicBezTo>
                <a:close/>
                <a:moveTo>
                  <a:pt x="3995808" y="1810604"/>
                </a:moveTo>
                <a:cubicBezTo>
                  <a:pt x="3995808" y="1810604"/>
                  <a:pt x="3996378" y="1811175"/>
                  <a:pt x="3996378" y="1811175"/>
                </a:cubicBezTo>
                <a:cubicBezTo>
                  <a:pt x="3995808" y="1811745"/>
                  <a:pt x="3995808" y="1811745"/>
                  <a:pt x="3995808" y="1810604"/>
                </a:cubicBezTo>
                <a:close/>
                <a:moveTo>
                  <a:pt x="195441" y="692681"/>
                </a:moveTo>
                <a:cubicBezTo>
                  <a:pt x="195441" y="692681"/>
                  <a:pt x="195441" y="692681"/>
                  <a:pt x="195441" y="692681"/>
                </a:cubicBezTo>
                <a:cubicBezTo>
                  <a:pt x="195441" y="692111"/>
                  <a:pt x="195441" y="692111"/>
                  <a:pt x="195441" y="692681"/>
                </a:cubicBezTo>
                <a:lnTo>
                  <a:pt x="196581" y="693252"/>
                </a:lnTo>
                <a:lnTo>
                  <a:pt x="195441" y="692681"/>
                </a:lnTo>
                <a:close/>
                <a:moveTo>
                  <a:pt x="1588852" y="143416"/>
                </a:moveTo>
                <a:cubicBezTo>
                  <a:pt x="1588281" y="143986"/>
                  <a:pt x="1588281" y="143986"/>
                  <a:pt x="1588852" y="143416"/>
                </a:cubicBezTo>
                <a:cubicBezTo>
                  <a:pt x="1588281" y="143416"/>
                  <a:pt x="1587711" y="143416"/>
                  <a:pt x="1587141" y="143416"/>
                </a:cubicBezTo>
                <a:cubicBezTo>
                  <a:pt x="1587711" y="143416"/>
                  <a:pt x="1588281" y="143416"/>
                  <a:pt x="1588852" y="143416"/>
                </a:cubicBezTo>
                <a:close/>
                <a:moveTo>
                  <a:pt x="4321488" y="1841404"/>
                </a:moveTo>
                <a:cubicBezTo>
                  <a:pt x="4321488" y="1841404"/>
                  <a:pt x="4321488" y="1841404"/>
                  <a:pt x="4321488" y="1841404"/>
                </a:cubicBezTo>
                <a:cubicBezTo>
                  <a:pt x="4321488" y="1841974"/>
                  <a:pt x="4321488" y="1841974"/>
                  <a:pt x="4321488" y="1841404"/>
                </a:cubicBezTo>
                <a:lnTo>
                  <a:pt x="4320348" y="1840263"/>
                </a:lnTo>
                <a:lnTo>
                  <a:pt x="4321488" y="1841404"/>
                </a:lnTo>
                <a:close/>
                <a:moveTo>
                  <a:pt x="3902838" y="1597857"/>
                </a:moveTo>
                <a:lnTo>
                  <a:pt x="3902838" y="1597857"/>
                </a:lnTo>
                <a:cubicBezTo>
                  <a:pt x="3902838" y="1597857"/>
                  <a:pt x="3902838" y="1597857"/>
                  <a:pt x="3902838" y="1597857"/>
                </a:cubicBezTo>
                <a:cubicBezTo>
                  <a:pt x="3902838" y="1597857"/>
                  <a:pt x="3902838" y="1598427"/>
                  <a:pt x="3902838" y="1597857"/>
                </a:cubicBezTo>
                <a:cubicBezTo>
                  <a:pt x="3902267" y="1597857"/>
                  <a:pt x="3902838" y="1597857"/>
                  <a:pt x="3902838" y="1597857"/>
                </a:cubicBezTo>
                <a:close/>
                <a:moveTo>
                  <a:pt x="3900557" y="1598997"/>
                </a:moveTo>
                <a:cubicBezTo>
                  <a:pt x="3901127" y="1598997"/>
                  <a:pt x="3901697" y="1598427"/>
                  <a:pt x="3902267" y="1598427"/>
                </a:cubicBezTo>
                <a:cubicBezTo>
                  <a:pt x="3902267" y="1598997"/>
                  <a:pt x="3901697" y="1599568"/>
                  <a:pt x="3901697" y="1600138"/>
                </a:cubicBezTo>
                <a:cubicBezTo>
                  <a:pt x="3901127" y="1599568"/>
                  <a:pt x="3901127" y="1598997"/>
                  <a:pt x="3900557" y="1598997"/>
                </a:cubicBezTo>
                <a:close/>
                <a:moveTo>
                  <a:pt x="4070526" y="919118"/>
                </a:moveTo>
                <a:cubicBezTo>
                  <a:pt x="4070526" y="918547"/>
                  <a:pt x="4070526" y="918547"/>
                  <a:pt x="4070526" y="918547"/>
                </a:cubicBezTo>
                <a:cubicBezTo>
                  <a:pt x="4070526" y="918547"/>
                  <a:pt x="4070526" y="918547"/>
                  <a:pt x="4070526" y="919118"/>
                </a:cubicBezTo>
                <a:cubicBezTo>
                  <a:pt x="4071096" y="919118"/>
                  <a:pt x="4071667" y="919118"/>
                  <a:pt x="4071667" y="919118"/>
                </a:cubicBezTo>
                <a:cubicBezTo>
                  <a:pt x="4071096" y="919118"/>
                  <a:pt x="4070526" y="919118"/>
                  <a:pt x="4070526" y="919118"/>
                </a:cubicBezTo>
                <a:close/>
                <a:moveTo>
                  <a:pt x="4398488" y="1897870"/>
                </a:moveTo>
                <a:cubicBezTo>
                  <a:pt x="4398488" y="1897870"/>
                  <a:pt x="4399629" y="1897870"/>
                  <a:pt x="4399629" y="1897870"/>
                </a:cubicBezTo>
                <a:cubicBezTo>
                  <a:pt x="4399629" y="1898441"/>
                  <a:pt x="4399629" y="1898441"/>
                  <a:pt x="4399629" y="1899011"/>
                </a:cubicBezTo>
                <a:cubicBezTo>
                  <a:pt x="4398488" y="1899582"/>
                  <a:pt x="4398488" y="1899011"/>
                  <a:pt x="4398488" y="1897870"/>
                </a:cubicBezTo>
                <a:close/>
                <a:moveTo>
                  <a:pt x="2673693" y="166231"/>
                </a:moveTo>
                <a:lnTo>
                  <a:pt x="2673123" y="167371"/>
                </a:lnTo>
                <a:lnTo>
                  <a:pt x="2672552" y="166231"/>
                </a:lnTo>
                <a:lnTo>
                  <a:pt x="2673693" y="166231"/>
                </a:lnTo>
                <a:close/>
                <a:moveTo>
                  <a:pt x="4407614" y="1916693"/>
                </a:moveTo>
                <a:cubicBezTo>
                  <a:pt x="4407614" y="1916693"/>
                  <a:pt x="4407614" y="1916693"/>
                  <a:pt x="4407614" y="1916693"/>
                </a:cubicBezTo>
                <a:cubicBezTo>
                  <a:pt x="4407044" y="1916693"/>
                  <a:pt x="4407044" y="1916693"/>
                  <a:pt x="4407614" y="1916693"/>
                </a:cubicBezTo>
                <a:lnTo>
                  <a:pt x="4406474" y="1916693"/>
                </a:lnTo>
                <a:lnTo>
                  <a:pt x="4407614" y="1916693"/>
                </a:lnTo>
                <a:close/>
                <a:moveTo>
                  <a:pt x="3919949" y="1958329"/>
                </a:moveTo>
                <a:cubicBezTo>
                  <a:pt x="3919949" y="1958329"/>
                  <a:pt x="3919378" y="1958329"/>
                  <a:pt x="3919949" y="1958329"/>
                </a:cubicBezTo>
                <a:cubicBezTo>
                  <a:pt x="3919378" y="1958329"/>
                  <a:pt x="3919378" y="1957759"/>
                  <a:pt x="3919949" y="1958329"/>
                </a:cubicBezTo>
                <a:cubicBezTo>
                  <a:pt x="3921090" y="1956619"/>
                  <a:pt x="3922230" y="1955478"/>
                  <a:pt x="3923371" y="1954337"/>
                </a:cubicBezTo>
                <a:cubicBezTo>
                  <a:pt x="3923371" y="1954337"/>
                  <a:pt x="3923371" y="1954337"/>
                  <a:pt x="3923942" y="1954337"/>
                </a:cubicBezTo>
                <a:cubicBezTo>
                  <a:pt x="3923942" y="1954337"/>
                  <a:pt x="3923942" y="1954337"/>
                  <a:pt x="3923942" y="1954907"/>
                </a:cubicBezTo>
                <a:cubicBezTo>
                  <a:pt x="3922230" y="1956048"/>
                  <a:pt x="3921090" y="1957189"/>
                  <a:pt x="3919949" y="1958329"/>
                </a:cubicBezTo>
                <a:close/>
                <a:moveTo>
                  <a:pt x="2857352" y="1988559"/>
                </a:moveTo>
                <a:cubicBezTo>
                  <a:pt x="2857352" y="1988559"/>
                  <a:pt x="2857352" y="1988559"/>
                  <a:pt x="2857352" y="1988559"/>
                </a:cubicBezTo>
                <a:cubicBezTo>
                  <a:pt x="2857352" y="1988559"/>
                  <a:pt x="2857352" y="1989129"/>
                  <a:pt x="2857352" y="1988559"/>
                </a:cubicBezTo>
                <a:lnTo>
                  <a:pt x="2856211" y="1987989"/>
                </a:lnTo>
                <a:lnTo>
                  <a:pt x="2857352" y="1988559"/>
                </a:lnTo>
                <a:close/>
                <a:moveTo>
                  <a:pt x="1197008" y="222697"/>
                </a:moveTo>
                <a:cubicBezTo>
                  <a:pt x="1197008" y="222697"/>
                  <a:pt x="1197008" y="222697"/>
                  <a:pt x="1197008" y="222697"/>
                </a:cubicBezTo>
                <a:cubicBezTo>
                  <a:pt x="1197008" y="222697"/>
                  <a:pt x="1197008" y="222697"/>
                  <a:pt x="1197008" y="222697"/>
                </a:cubicBezTo>
                <a:lnTo>
                  <a:pt x="1198149" y="222127"/>
                </a:lnTo>
                <a:lnTo>
                  <a:pt x="1197008" y="222697"/>
                </a:lnTo>
                <a:close/>
                <a:moveTo>
                  <a:pt x="2414746" y="226120"/>
                </a:moveTo>
                <a:cubicBezTo>
                  <a:pt x="2414746" y="225549"/>
                  <a:pt x="2414746" y="225549"/>
                  <a:pt x="2414746" y="225549"/>
                </a:cubicBezTo>
                <a:cubicBezTo>
                  <a:pt x="2415886" y="224979"/>
                  <a:pt x="2415886" y="225549"/>
                  <a:pt x="2414746" y="226120"/>
                </a:cubicBezTo>
                <a:close/>
                <a:moveTo>
                  <a:pt x="2414746" y="226690"/>
                </a:moveTo>
                <a:cubicBezTo>
                  <a:pt x="2414746" y="226690"/>
                  <a:pt x="2414746" y="226690"/>
                  <a:pt x="2414746" y="226690"/>
                </a:cubicBezTo>
                <a:cubicBezTo>
                  <a:pt x="2414175" y="226690"/>
                  <a:pt x="2414175" y="226120"/>
                  <a:pt x="2414746" y="226690"/>
                </a:cubicBezTo>
                <a:cubicBezTo>
                  <a:pt x="2414746" y="226120"/>
                  <a:pt x="2414746" y="226120"/>
                  <a:pt x="2414746" y="226120"/>
                </a:cubicBezTo>
                <a:cubicBezTo>
                  <a:pt x="2414746" y="226120"/>
                  <a:pt x="2414746" y="226690"/>
                  <a:pt x="2414746" y="226690"/>
                </a:cubicBezTo>
                <a:close/>
                <a:moveTo>
                  <a:pt x="3116870" y="232394"/>
                </a:moveTo>
                <a:lnTo>
                  <a:pt x="3117440" y="232964"/>
                </a:lnTo>
                <a:lnTo>
                  <a:pt x="3118581" y="233534"/>
                </a:lnTo>
                <a:lnTo>
                  <a:pt x="3117440" y="233534"/>
                </a:lnTo>
                <a:lnTo>
                  <a:pt x="3116870" y="232394"/>
                </a:lnTo>
                <a:close/>
                <a:moveTo>
                  <a:pt x="363700" y="617393"/>
                </a:moveTo>
                <a:cubicBezTo>
                  <a:pt x="363700" y="617963"/>
                  <a:pt x="363700" y="618533"/>
                  <a:pt x="363700" y="619104"/>
                </a:cubicBezTo>
                <a:cubicBezTo>
                  <a:pt x="363700" y="618533"/>
                  <a:pt x="363700" y="618533"/>
                  <a:pt x="363700" y="617963"/>
                </a:cubicBezTo>
                <a:cubicBezTo>
                  <a:pt x="363129" y="617963"/>
                  <a:pt x="363700" y="617963"/>
                  <a:pt x="363700" y="617393"/>
                </a:cubicBezTo>
                <a:close/>
                <a:moveTo>
                  <a:pt x="364270" y="620244"/>
                </a:moveTo>
                <a:cubicBezTo>
                  <a:pt x="365411" y="619104"/>
                  <a:pt x="366551" y="617963"/>
                  <a:pt x="367122" y="616822"/>
                </a:cubicBezTo>
                <a:cubicBezTo>
                  <a:pt x="368263" y="616822"/>
                  <a:pt x="369403" y="617393"/>
                  <a:pt x="370544" y="617393"/>
                </a:cubicBezTo>
                <a:cubicBezTo>
                  <a:pt x="371685" y="617963"/>
                  <a:pt x="372825" y="618533"/>
                  <a:pt x="372255" y="619674"/>
                </a:cubicBezTo>
                <a:cubicBezTo>
                  <a:pt x="369974" y="623666"/>
                  <a:pt x="366551" y="626518"/>
                  <a:pt x="363129" y="629370"/>
                </a:cubicBezTo>
                <a:cubicBezTo>
                  <a:pt x="362559" y="629941"/>
                  <a:pt x="360848" y="629370"/>
                  <a:pt x="360277" y="629370"/>
                </a:cubicBezTo>
                <a:cubicBezTo>
                  <a:pt x="358566" y="629370"/>
                  <a:pt x="358566" y="627089"/>
                  <a:pt x="360277" y="625378"/>
                </a:cubicBezTo>
                <a:cubicBezTo>
                  <a:pt x="360848" y="624237"/>
                  <a:pt x="362559" y="622526"/>
                  <a:pt x="364270" y="620244"/>
                </a:cubicBezTo>
                <a:lnTo>
                  <a:pt x="364270" y="620244"/>
                </a:lnTo>
                <a:cubicBezTo>
                  <a:pt x="363700" y="620244"/>
                  <a:pt x="363700" y="619674"/>
                  <a:pt x="363700" y="619104"/>
                </a:cubicBezTo>
                <a:cubicBezTo>
                  <a:pt x="363700" y="619674"/>
                  <a:pt x="363700" y="620244"/>
                  <a:pt x="364270" y="620244"/>
                </a:cubicBezTo>
                <a:close/>
                <a:moveTo>
                  <a:pt x="3457380" y="258630"/>
                </a:moveTo>
                <a:cubicBezTo>
                  <a:pt x="3457950" y="258060"/>
                  <a:pt x="3457950" y="257490"/>
                  <a:pt x="3458521" y="257490"/>
                </a:cubicBezTo>
                <a:cubicBezTo>
                  <a:pt x="3459091" y="257490"/>
                  <a:pt x="3459091" y="258060"/>
                  <a:pt x="3459661" y="258630"/>
                </a:cubicBezTo>
                <a:cubicBezTo>
                  <a:pt x="3459091" y="259201"/>
                  <a:pt x="3459091" y="259771"/>
                  <a:pt x="3458521" y="259771"/>
                </a:cubicBezTo>
                <a:cubicBezTo>
                  <a:pt x="3457950" y="259771"/>
                  <a:pt x="3457950" y="259201"/>
                  <a:pt x="3457380" y="258630"/>
                </a:cubicBezTo>
                <a:close/>
                <a:moveTo>
                  <a:pt x="525114" y="880903"/>
                </a:moveTo>
                <a:cubicBezTo>
                  <a:pt x="524544" y="880332"/>
                  <a:pt x="523973" y="880332"/>
                  <a:pt x="523403" y="879762"/>
                </a:cubicBezTo>
                <a:cubicBezTo>
                  <a:pt x="525114" y="878621"/>
                  <a:pt x="524544" y="879762"/>
                  <a:pt x="525114" y="880903"/>
                </a:cubicBezTo>
                <a:close/>
                <a:moveTo>
                  <a:pt x="1458237" y="609978"/>
                </a:moveTo>
                <a:cubicBezTo>
                  <a:pt x="1458237" y="608837"/>
                  <a:pt x="1458237" y="608267"/>
                  <a:pt x="1458237" y="607126"/>
                </a:cubicBezTo>
                <a:cubicBezTo>
                  <a:pt x="1459378" y="608267"/>
                  <a:pt x="1459378" y="608837"/>
                  <a:pt x="1458237" y="609978"/>
                </a:cubicBezTo>
                <a:close/>
                <a:moveTo>
                  <a:pt x="3340454" y="294564"/>
                </a:moveTo>
                <a:cubicBezTo>
                  <a:pt x="3340454" y="294564"/>
                  <a:pt x="3340454" y="295134"/>
                  <a:pt x="3340454" y="294564"/>
                </a:cubicBezTo>
                <a:cubicBezTo>
                  <a:pt x="3340454" y="295134"/>
                  <a:pt x="3340454" y="295134"/>
                  <a:pt x="3340454" y="294564"/>
                </a:cubicBezTo>
                <a:cubicBezTo>
                  <a:pt x="3339884" y="294564"/>
                  <a:pt x="3339884" y="294564"/>
                  <a:pt x="3339884" y="294564"/>
                </a:cubicBezTo>
                <a:cubicBezTo>
                  <a:pt x="3340454" y="294564"/>
                  <a:pt x="3340454" y="294564"/>
                  <a:pt x="3340454" y="294564"/>
                </a:cubicBezTo>
                <a:close/>
                <a:moveTo>
                  <a:pt x="3339884" y="294564"/>
                </a:moveTo>
                <a:cubicBezTo>
                  <a:pt x="3339314" y="294564"/>
                  <a:pt x="3339314" y="294564"/>
                  <a:pt x="3339314" y="294564"/>
                </a:cubicBezTo>
                <a:cubicBezTo>
                  <a:pt x="3339314" y="293423"/>
                  <a:pt x="3339884" y="293423"/>
                  <a:pt x="3339884" y="294564"/>
                </a:cubicBezTo>
                <a:close/>
                <a:moveTo>
                  <a:pt x="1388082" y="300268"/>
                </a:moveTo>
                <a:cubicBezTo>
                  <a:pt x="1387512" y="300838"/>
                  <a:pt x="1386941" y="300838"/>
                  <a:pt x="1385801" y="301408"/>
                </a:cubicBezTo>
                <a:cubicBezTo>
                  <a:pt x="1385801" y="300268"/>
                  <a:pt x="1385801" y="299697"/>
                  <a:pt x="1386941" y="299697"/>
                </a:cubicBezTo>
                <a:cubicBezTo>
                  <a:pt x="1386941" y="299697"/>
                  <a:pt x="1387512" y="300268"/>
                  <a:pt x="1388082" y="300268"/>
                </a:cubicBezTo>
                <a:close/>
                <a:moveTo>
                  <a:pt x="1170771" y="307112"/>
                </a:moveTo>
                <a:lnTo>
                  <a:pt x="1171342" y="305971"/>
                </a:lnTo>
                <a:lnTo>
                  <a:pt x="1171912" y="307112"/>
                </a:lnTo>
                <a:lnTo>
                  <a:pt x="1170771" y="307112"/>
                </a:lnTo>
                <a:close/>
                <a:moveTo>
                  <a:pt x="3016485" y="365860"/>
                </a:moveTo>
                <a:lnTo>
                  <a:pt x="3015344" y="365289"/>
                </a:lnTo>
                <a:lnTo>
                  <a:pt x="3016485" y="364719"/>
                </a:lnTo>
                <a:lnTo>
                  <a:pt x="3016485" y="365860"/>
                </a:lnTo>
                <a:close/>
                <a:moveTo>
                  <a:pt x="1268875" y="2691824"/>
                </a:move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9445" y="2691824"/>
                  <a:pt x="1268875" y="2691824"/>
                </a:cubicBezTo>
                <a:cubicBezTo>
                  <a:pt x="1269445" y="2691824"/>
                  <a:pt x="1268875" y="2691824"/>
                  <a:pt x="1268875" y="2691824"/>
                </a:cubicBezTo>
                <a:cubicBezTo>
                  <a:pt x="1268875" y="2691824"/>
                  <a:pt x="1268875" y="2691824"/>
                  <a:pt x="1268875" y="2691824"/>
                </a:cubicBezTo>
                <a:close/>
                <a:moveTo>
                  <a:pt x="1266023" y="2691824"/>
                </a:moveTo>
                <a:cubicBezTo>
                  <a:pt x="1267164" y="2691824"/>
                  <a:pt x="1267734" y="2691824"/>
                  <a:pt x="1268875" y="2691824"/>
                </a:cubicBezTo>
                <a:cubicBezTo>
                  <a:pt x="1267734" y="2693535"/>
                  <a:pt x="1267164" y="2693535"/>
                  <a:pt x="1266023" y="2691824"/>
                </a:cubicBezTo>
                <a:close/>
                <a:moveTo>
                  <a:pt x="2393642" y="879762"/>
                </a:moveTo>
                <a:cubicBezTo>
                  <a:pt x="2393072" y="876340"/>
                  <a:pt x="2394213" y="872918"/>
                  <a:pt x="2396494" y="870636"/>
                </a:cubicBezTo>
                <a:cubicBezTo>
                  <a:pt x="2398205" y="868355"/>
                  <a:pt x="2401057" y="867785"/>
                  <a:pt x="2403909" y="867785"/>
                </a:cubicBezTo>
                <a:cubicBezTo>
                  <a:pt x="2405049" y="873488"/>
                  <a:pt x="2405049" y="878621"/>
                  <a:pt x="2401057" y="883184"/>
                </a:cubicBezTo>
                <a:cubicBezTo>
                  <a:pt x="2399916" y="884896"/>
                  <a:pt x="2397635" y="886036"/>
                  <a:pt x="2397064" y="885466"/>
                </a:cubicBezTo>
                <a:cubicBezTo>
                  <a:pt x="2396494" y="884896"/>
                  <a:pt x="2395353" y="883755"/>
                  <a:pt x="2395353" y="883184"/>
                </a:cubicBezTo>
                <a:cubicBezTo>
                  <a:pt x="2394213" y="882044"/>
                  <a:pt x="2393642" y="880903"/>
                  <a:pt x="2393642" y="879762"/>
                </a:cubicBezTo>
                <a:close/>
                <a:moveTo>
                  <a:pt x="2407901" y="813600"/>
                </a:moveTo>
                <a:cubicBezTo>
                  <a:pt x="2407331" y="811888"/>
                  <a:pt x="2407901" y="810177"/>
                  <a:pt x="2409042" y="809036"/>
                </a:cubicBezTo>
                <a:cubicBezTo>
                  <a:pt x="2409613" y="808466"/>
                  <a:pt x="2410183" y="808466"/>
                  <a:pt x="2410753" y="808466"/>
                </a:cubicBezTo>
                <a:cubicBezTo>
                  <a:pt x="2411894" y="809607"/>
                  <a:pt x="2413035" y="810177"/>
                  <a:pt x="2413605" y="811888"/>
                </a:cubicBezTo>
                <a:cubicBezTo>
                  <a:pt x="2414175" y="813600"/>
                  <a:pt x="2414175" y="815311"/>
                  <a:pt x="2412464" y="816451"/>
                </a:cubicBezTo>
                <a:cubicBezTo>
                  <a:pt x="2411894" y="817022"/>
                  <a:pt x="2411324" y="817022"/>
                  <a:pt x="2410753" y="817022"/>
                </a:cubicBezTo>
                <a:cubicBezTo>
                  <a:pt x="2409613" y="815881"/>
                  <a:pt x="2407901" y="815311"/>
                  <a:pt x="2407901" y="813600"/>
                </a:cubicBezTo>
                <a:close/>
                <a:moveTo>
                  <a:pt x="2354857" y="923681"/>
                </a:moveTo>
                <a:cubicBezTo>
                  <a:pt x="2354287" y="923110"/>
                  <a:pt x="2354287" y="921970"/>
                  <a:pt x="2354857" y="921399"/>
                </a:cubicBezTo>
                <a:cubicBezTo>
                  <a:pt x="2355428" y="920258"/>
                  <a:pt x="2356568" y="920258"/>
                  <a:pt x="2357139" y="920829"/>
                </a:cubicBezTo>
                <a:cubicBezTo>
                  <a:pt x="2357709" y="921399"/>
                  <a:pt x="2358279" y="922540"/>
                  <a:pt x="2358279" y="923681"/>
                </a:cubicBezTo>
                <a:cubicBezTo>
                  <a:pt x="2357709" y="924251"/>
                  <a:pt x="2357709" y="924821"/>
                  <a:pt x="2357139" y="924821"/>
                </a:cubicBezTo>
                <a:cubicBezTo>
                  <a:pt x="2356568" y="924251"/>
                  <a:pt x="2354857" y="924251"/>
                  <a:pt x="2354857" y="923681"/>
                </a:cubicBezTo>
                <a:close/>
                <a:moveTo>
                  <a:pt x="2444405" y="842688"/>
                </a:moveTo>
                <a:cubicBezTo>
                  <a:pt x="2444405" y="842118"/>
                  <a:pt x="2444975" y="840977"/>
                  <a:pt x="2446116" y="840407"/>
                </a:cubicBezTo>
                <a:cubicBezTo>
                  <a:pt x="2447827" y="839836"/>
                  <a:pt x="2450109" y="840407"/>
                  <a:pt x="2450109" y="841547"/>
                </a:cubicBezTo>
                <a:cubicBezTo>
                  <a:pt x="2450109" y="842118"/>
                  <a:pt x="2450109" y="842688"/>
                  <a:pt x="2449538" y="843258"/>
                </a:cubicBezTo>
                <a:cubicBezTo>
                  <a:pt x="2448398" y="844399"/>
                  <a:pt x="2447827" y="846110"/>
                  <a:pt x="2446116" y="844970"/>
                </a:cubicBezTo>
                <a:cubicBezTo>
                  <a:pt x="2445546" y="844970"/>
                  <a:pt x="2444405" y="843829"/>
                  <a:pt x="2444405" y="842688"/>
                </a:cubicBezTo>
                <a:close/>
                <a:moveTo>
                  <a:pt x="2403909" y="867785"/>
                </a:moveTo>
                <a:cubicBezTo>
                  <a:pt x="2403909" y="867785"/>
                  <a:pt x="2403909" y="867785"/>
                  <a:pt x="2403909" y="867785"/>
                </a:cubicBezTo>
                <a:cubicBezTo>
                  <a:pt x="2403909" y="867785"/>
                  <a:pt x="2403909" y="867785"/>
                  <a:pt x="2403909" y="867785"/>
                </a:cubicBezTo>
                <a:lnTo>
                  <a:pt x="2404479" y="867214"/>
                </a:lnTo>
                <a:lnTo>
                  <a:pt x="2403909" y="867785"/>
                </a:lnTo>
                <a:close/>
                <a:moveTo>
                  <a:pt x="2441553" y="860369"/>
                </a:moveTo>
                <a:lnTo>
                  <a:pt x="2441553" y="860369"/>
                </a:lnTo>
                <a:cubicBezTo>
                  <a:pt x="2442123" y="860369"/>
                  <a:pt x="2442123" y="860369"/>
                  <a:pt x="2441553" y="860369"/>
                </a:cubicBezTo>
                <a:lnTo>
                  <a:pt x="2440983" y="861510"/>
                </a:lnTo>
                <a:lnTo>
                  <a:pt x="2441553" y="860369"/>
                </a:ln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-">
            <a:extLst>
              <a:ext uri="{FF2B5EF4-FFF2-40B4-BE49-F238E27FC236}">
                <a16:creationId xmlns:a16="http://schemas.microsoft.com/office/drawing/2014/main" id="{B02C0029-3460-4C82-9234-57165E805FEB}"/>
              </a:ext>
            </a:extLst>
          </p:cNvPr>
          <p:cNvSpPr/>
          <p:nvPr/>
        </p:nvSpPr>
        <p:spPr>
          <a:xfrm rot="1284800" flipV="1">
            <a:off x="-1845223" y="-1036959"/>
            <a:ext cx="7728216" cy="6802328"/>
          </a:xfrm>
          <a:custGeom>
            <a:avLst/>
            <a:gdLst>
              <a:gd name="connsiteX0" fmla="*/ 4548691 w 4548690"/>
              <a:gd name="connsiteY0" fmla="*/ 2869837 h 4003729"/>
              <a:gd name="connsiteX1" fmla="*/ 3587049 w 4548690"/>
              <a:gd name="connsiteY1" fmla="*/ 4003730 h 4003729"/>
              <a:gd name="connsiteX2" fmla="*/ 0 w 4548690"/>
              <a:gd name="connsiteY2" fmla="*/ 960813 h 4003729"/>
              <a:gd name="connsiteX3" fmla="*/ 813346 w 4548690"/>
              <a:gd name="connsiteY3" fmla="*/ 2023 h 4003729"/>
              <a:gd name="connsiteX4" fmla="*/ 942820 w 4548690"/>
              <a:gd name="connsiteY4" fmla="*/ 1453 h 4003729"/>
              <a:gd name="connsiteX5" fmla="*/ 1479537 w 4548690"/>
              <a:gd name="connsiteY5" fmla="*/ 241578 h 4003729"/>
              <a:gd name="connsiteX6" fmla="*/ 1898187 w 4548690"/>
              <a:gd name="connsiteY6" fmla="*/ 904347 h 4003729"/>
              <a:gd name="connsiteX7" fmla="*/ 2365319 w 4548690"/>
              <a:gd name="connsiteY7" fmla="*/ 985339 h 4003729"/>
              <a:gd name="connsiteX8" fmla="*/ 2806214 w 4548690"/>
              <a:gd name="connsiteY8" fmla="*/ 1146753 h 4003729"/>
              <a:gd name="connsiteX9" fmla="*/ 2999569 w 4548690"/>
              <a:gd name="connsiteY9" fmla="*/ 1581374 h 4003729"/>
              <a:gd name="connsiteX10" fmla="*/ 3726790 w 4548690"/>
              <a:gd name="connsiteY10" fmla="*/ 1763892 h 4003729"/>
              <a:gd name="connsiteX11" fmla="*/ 3986307 w 4548690"/>
              <a:gd name="connsiteY11" fmla="*/ 2175128 h 4003729"/>
              <a:gd name="connsiteX12" fmla="*/ 4191070 w 4548690"/>
              <a:gd name="connsiteY12" fmla="*/ 2620015 h 4003729"/>
              <a:gd name="connsiteX13" fmla="*/ 4548691 w 4548690"/>
              <a:gd name="connsiteY13" fmla="*/ 2869837 h 4003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548690" h="4003729">
                <a:moveTo>
                  <a:pt x="4548691" y="2869837"/>
                </a:moveTo>
                <a:lnTo>
                  <a:pt x="3587049" y="4003730"/>
                </a:lnTo>
                <a:lnTo>
                  <a:pt x="0" y="960813"/>
                </a:lnTo>
                <a:lnTo>
                  <a:pt x="813346" y="2023"/>
                </a:lnTo>
                <a:cubicBezTo>
                  <a:pt x="856123" y="-259"/>
                  <a:pt x="899472" y="-829"/>
                  <a:pt x="942820" y="1453"/>
                </a:cubicBezTo>
                <a:cubicBezTo>
                  <a:pt x="1138456" y="10578"/>
                  <a:pt x="1347781" y="85867"/>
                  <a:pt x="1479537" y="241578"/>
                </a:cubicBezTo>
                <a:cubicBezTo>
                  <a:pt x="1651788" y="445770"/>
                  <a:pt x="1672892" y="760613"/>
                  <a:pt x="1898187" y="904347"/>
                </a:cubicBezTo>
                <a:cubicBezTo>
                  <a:pt x="2037357" y="993324"/>
                  <a:pt x="2207327" y="983627"/>
                  <a:pt x="2365319" y="985339"/>
                </a:cubicBezTo>
                <a:cubicBezTo>
                  <a:pt x="2523312" y="987050"/>
                  <a:pt x="2705830" y="1016139"/>
                  <a:pt x="2806214" y="1146753"/>
                </a:cubicBezTo>
                <a:cubicBezTo>
                  <a:pt x="2905459" y="1275657"/>
                  <a:pt x="2888918" y="1461026"/>
                  <a:pt x="2999569" y="1581374"/>
                </a:cubicBezTo>
                <a:cubicBezTo>
                  <a:pt x="3177525" y="1773588"/>
                  <a:pt x="3499212" y="1634989"/>
                  <a:pt x="3726790" y="1763892"/>
                </a:cubicBezTo>
                <a:cubicBezTo>
                  <a:pt x="3873374" y="1846596"/>
                  <a:pt x="3941819" y="2018276"/>
                  <a:pt x="3986307" y="2175128"/>
                </a:cubicBezTo>
                <a:cubicBezTo>
                  <a:pt x="4030796" y="2331979"/>
                  <a:pt x="4069581" y="2501949"/>
                  <a:pt x="4191070" y="2620015"/>
                </a:cubicBezTo>
                <a:cubicBezTo>
                  <a:pt x="4294877" y="2721541"/>
                  <a:pt x="4448306" y="2771733"/>
                  <a:pt x="4548691" y="2869837"/>
                </a:cubicBezTo>
                <a:close/>
              </a:path>
            </a:pathLst>
          </a:custGeom>
          <a:solidFill>
            <a:srgbClr val="3C485E">
              <a:alpha val="10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-">
            <a:extLst>
              <a:ext uri="{FF2B5EF4-FFF2-40B4-BE49-F238E27FC236}">
                <a16:creationId xmlns:a16="http://schemas.microsoft.com/office/drawing/2014/main" id="{AE365EEA-0035-499B-BCEC-7DF62E23C886}"/>
              </a:ext>
            </a:extLst>
          </p:cNvPr>
          <p:cNvSpPr/>
          <p:nvPr/>
        </p:nvSpPr>
        <p:spPr>
          <a:xfrm rot="6392241">
            <a:off x="4902496" y="2533298"/>
            <a:ext cx="1381433" cy="3145837"/>
          </a:xfrm>
          <a:custGeom>
            <a:avLst/>
            <a:gdLst>
              <a:gd name="connsiteX0" fmla="*/ 706117 w 1381433"/>
              <a:gd name="connsiteY0" fmla="*/ 0 h 3145837"/>
              <a:gd name="connsiteX1" fmla="*/ 855553 w 1381433"/>
              <a:gd name="connsiteY1" fmla="*/ 39355 h 3145837"/>
              <a:gd name="connsiteX2" fmla="*/ 995294 w 1381433"/>
              <a:gd name="connsiteY2" fmla="*/ 107800 h 3145837"/>
              <a:gd name="connsiteX3" fmla="*/ 1119634 w 1381433"/>
              <a:gd name="connsiteY3" fmla="*/ 201340 h 3145837"/>
              <a:gd name="connsiteX4" fmla="*/ 1225152 w 1381433"/>
              <a:gd name="connsiteY4" fmla="*/ 316555 h 3145837"/>
              <a:gd name="connsiteX5" fmla="*/ 1306715 w 1381433"/>
              <a:gd name="connsiteY5" fmla="*/ 450021 h 3145837"/>
              <a:gd name="connsiteX6" fmla="*/ 1322685 w 1381433"/>
              <a:gd name="connsiteY6" fmla="*/ 485954 h 3145837"/>
              <a:gd name="connsiteX7" fmla="*/ 1330100 w 1381433"/>
              <a:gd name="connsiteY7" fmla="*/ 504206 h 3145837"/>
              <a:gd name="connsiteX8" fmla="*/ 1336374 w 1381433"/>
              <a:gd name="connsiteY8" fmla="*/ 522458 h 3145837"/>
              <a:gd name="connsiteX9" fmla="*/ 1342648 w 1381433"/>
              <a:gd name="connsiteY9" fmla="*/ 540710 h 3145837"/>
              <a:gd name="connsiteX10" fmla="*/ 1348352 w 1381433"/>
              <a:gd name="connsiteY10" fmla="*/ 559532 h 3145837"/>
              <a:gd name="connsiteX11" fmla="*/ 1358618 w 1381433"/>
              <a:gd name="connsiteY11" fmla="*/ 597176 h 3145837"/>
              <a:gd name="connsiteX12" fmla="*/ 1380863 w 1381433"/>
              <a:gd name="connsiteY12" fmla="*/ 752317 h 3145837"/>
              <a:gd name="connsiteX13" fmla="*/ 1381433 w 1381433"/>
              <a:gd name="connsiteY13" fmla="*/ 771709 h 3145837"/>
              <a:gd name="connsiteX14" fmla="*/ 1381433 w 1381433"/>
              <a:gd name="connsiteY14" fmla="*/ 791102 h 3145837"/>
              <a:gd name="connsiteX15" fmla="*/ 1381433 w 1381433"/>
              <a:gd name="connsiteY15" fmla="*/ 810494 h 3145837"/>
              <a:gd name="connsiteX16" fmla="*/ 1380292 w 1381433"/>
              <a:gd name="connsiteY16" fmla="*/ 829887 h 3145837"/>
              <a:gd name="connsiteX17" fmla="*/ 1379152 w 1381433"/>
              <a:gd name="connsiteY17" fmla="*/ 849279 h 3145837"/>
              <a:gd name="connsiteX18" fmla="*/ 1377441 w 1381433"/>
              <a:gd name="connsiteY18" fmla="*/ 868672 h 3145837"/>
              <a:gd name="connsiteX19" fmla="*/ 1372878 w 1381433"/>
              <a:gd name="connsiteY19" fmla="*/ 907457 h 3145837"/>
              <a:gd name="connsiteX20" fmla="*/ 1366033 w 1381433"/>
              <a:gd name="connsiteY20" fmla="*/ 946242 h 3145837"/>
              <a:gd name="connsiteX21" fmla="*/ 1362611 w 1381433"/>
              <a:gd name="connsiteY21" fmla="*/ 965634 h 3145837"/>
              <a:gd name="connsiteX22" fmla="*/ 1358048 w 1381433"/>
              <a:gd name="connsiteY22" fmla="*/ 984456 h 3145837"/>
              <a:gd name="connsiteX23" fmla="*/ 1348352 w 1381433"/>
              <a:gd name="connsiteY23" fmla="*/ 1022101 h 3145837"/>
              <a:gd name="connsiteX24" fmla="*/ 1336374 w 1381433"/>
              <a:gd name="connsiteY24" fmla="*/ 1059175 h 3145837"/>
              <a:gd name="connsiteX25" fmla="*/ 1329530 w 1381433"/>
              <a:gd name="connsiteY25" fmla="*/ 1077427 h 3145837"/>
              <a:gd name="connsiteX26" fmla="*/ 1322685 w 1381433"/>
              <a:gd name="connsiteY26" fmla="*/ 1095678 h 3145837"/>
              <a:gd name="connsiteX27" fmla="*/ 1315841 w 1381433"/>
              <a:gd name="connsiteY27" fmla="*/ 1113930 h 3145837"/>
              <a:gd name="connsiteX28" fmla="*/ 1307856 w 1381433"/>
              <a:gd name="connsiteY28" fmla="*/ 1131612 h 3145837"/>
              <a:gd name="connsiteX29" fmla="*/ 1291315 w 1381433"/>
              <a:gd name="connsiteY29" fmla="*/ 1166974 h 3145837"/>
              <a:gd name="connsiteX30" fmla="*/ 1272493 w 1381433"/>
              <a:gd name="connsiteY30" fmla="*/ 1201197 h 3145837"/>
              <a:gd name="connsiteX31" fmla="*/ 1267930 w 1381433"/>
              <a:gd name="connsiteY31" fmla="*/ 1209752 h 3145837"/>
              <a:gd name="connsiteX32" fmla="*/ 1262796 w 1381433"/>
              <a:gd name="connsiteY32" fmla="*/ 1217737 h 3145837"/>
              <a:gd name="connsiteX33" fmla="*/ 1252530 w 1381433"/>
              <a:gd name="connsiteY33" fmla="*/ 1234278 h 3145837"/>
              <a:gd name="connsiteX34" fmla="*/ 1242263 w 1381433"/>
              <a:gd name="connsiteY34" fmla="*/ 1250819 h 3145837"/>
              <a:gd name="connsiteX35" fmla="*/ 1230856 w 1381433"/>
              <a:gd name="connsiteY35" fmla="*/ 1266789 h 3145837"/>
              <a:gd name="connsiteX36" fmla="*/ 1207471 w 1381433"/>
              <a:gd name="connsiteY36" fmla="*/ 1298159 h 3145837"/>
              <a:gd name="connsiteX37" fmla="*/ 1182375 w 1381433"/>
              <a:gd name="connsiteY37" fmla="*/ 1327818 h 3145837"/>
              <a:gd name="connsiteX38" fmla="*/ 1074005 w 1381433"/>
              <a:gd name="connsiteY38" fmla="*/ 1438470 h 3145837"/>
              <a:gd name="connsiteX39" fmla="*/ 849849 w 1381433"/>
              <a:gd name="connsiteY39" fmla="*/ 1650077 h 3145837"/>
              <a:gd name="connsiteX40" fmla="*/ 756879 w 1381433"/>
              <a:gd name="connsiteY40" fmla="*/ 1772136 h 3145837"/>
              <a:gd name="connsiteX41" fmla="*/ 720946 w 1381433"/>
              <a:gd name="connsiteY41" fmla="*/ 1839439 h 3145837"/>
              <a:gd name="connsiteX42" fmla="*/ 713531 w 1381433"/>
              <a:gd name="connsiteY42" fmla="*/ 1857121 h 3145837"/>
              <a:gd name="connsiteX43" fmla="*/ 710109 w 1381433"/>
              <a:gd name="connsiteY43" fmla="*/ 1865676 h 3145837"/>
              <a:gd name="connsiteX44" fmla="*/ 706687 w 1381433"/>
              <a:gd name="connsiteY44" fmla="*/ 1874802 h 3145837"/>
              <a:gd name="connsiteX45" fmla="*/ 700413 w 1381433"/>
              <a:gd name="connsiteY45" fmla="*/ 1892484 h 3145837"/>
              <a:gd name="connsiteX46" fmla="*/ 695280 w 1381433"/>
              <a:gd name="connsiteY46" fmla="*/ 1910735 h 3145837"/>
              <a:gd name="connsiteX47" fmla="*/ 690717 w 1381433"/>
              <a:gd name="connsiteY47" fmla="*/ 1928987 h 3145837"/>
              <a:gd name="connsiteX48" fmla="*/ 686724 w 1381433"/>
              <a:gd name="connsiteY48" fmla="*/ 1947239 h 3145837"/>
              <a:gd name="connsiteX49" fmla="*/ 682161 w 1381433"/>
              <a:gd name="connsiteY49" fmla="*/ 1984883 h 3145837"/>
              <a:gd name="connsiteX50" fmla="*/ 682731 w 1381433"/>
              <a:gd name="connsiteY50" fmla="*/ 2060172 h 3145837"/>
              <a:gd name="connsiteX51" fmla="*/ 685013 w 1381433"/>
              <a:gd name="connsiteY51" fmla="*/ 2078994 h 3145837"/>
              <a:gd name="connsiteX52" fmla="*/ 688435 w 1381433"/>
              <a:gd name="connsiteY52" fmla="*/ 2097816 h 3145837"/>
              <a:gd name="connsiteX53" fmla="*/ 690146 w 1381433"/>
              <a:gd name="connsiteY53" fmla="*/ 2106942 h 3145837"/>
              <a:gd name="connsiteX54" fmla="*/ 692428 w 1381433"/>
              <a:gd name="connsiteY54" fmla="*/ 2116068 h 3145837"/>
              <a:gd name="connsiteX55" fmla="*/ 696991 w 1381433"/>
              <a:gd name="connsiteY55" fmla="*/ 2134320 h 3145837"/>
              <a:gd name="connsiteX56" fmla="*/ 720946 w 1381433"/>
              <a:gd name="connsiteY56" fmla="*/ 2206186 h 3145837"/>
              <a:gd name="connsiteX57" fmla="*/ 788250 w 1381433"/>
              <a:gd name="connsiteY57" fmla="*/ 2343075 h 3145837"/>
              <a:gd name="connsiteX58" fmla="*/ 865820 w 1381433"/>
              <a:gd name="connsiteY58" fmla="*/ 2475971 h 3145837"/>
              <a:gd name="connsiteX59" fmla="*/ 903464 w 1381433"/>
              <a:gd name="connsiteY59" fmla="*/ 2543845 h 3145837"/>
              <a:gd name="connsiteX60" fmla="*/ 921146 w 1381433"/>
              <a:gd name="connsiteY60" fmla="*/ 2578637 h 3145837"/>
              <a:gd name="connsiteX61" fmla="*/ 937116 w 1381433"/>
              <a:gd name="connsiteY61" fmla="*/ 2614571 h 3145837"/>
              <a:gd name="connsiteX62" fmla="*/ 964494 w 1381433"/>
              <a:gd name="connsiteY62" fmla="*/ 2688148 h 3145837"/>
              <a:gd name="connsiteX63" fmla="*/ 982175 w 1381433"/>
              <a:gd name="connsiteY63" fmla="*/ 2765148 h 3145837"/>
              <a:gd name="connsiteX64" fmla="*/ 984457 w 1381433"/>
              <a:gd name="connsiteY64" fmla="*/ 2785111 h 3145837"/>
              <a:gd name="connsiteX65" fmla="*/ 985597 w 1381433"/>
              <a:gd name="connsiteY65" fmla="*/ 2794807 h 3145837"/>
              <a:gd name="connsiteX66" fmla="*/ 986168 w 1381433"/>
              <a:gd name="connsiteY66" fmla="*/ 2804503 h 3145837"/>
              <a:gd name="connsiteX67" fmla="*/ 987308 w 1381433"/>
              <a:gd name="connsiteY67" fmla="*/ 2824466 h 3145837"/>
              <a:gd name="connsiteX68" fmla="*/ 986738 w 1381433"/>
              <a:gd name="connsiteY68" fmla="*/ 2844429 h 3145837"/>
              <a:gd name="connsiteX69" fmla="*/ 973620 w 1381433"/>
              <a:gd name="connsiteY69" fmla="*/ 2923710 h 3145837"/>
              <a:gd name="connsiteX70" fmla="*/ 896620 w 1381433"/>
              <a:gd name="connsiteY70" fmla="*/ 3064021 h 3145837"/>
              <a:gd name="connsiteX71" fmla="*/ 833309 w 1381433"/>
              <a:gd name="connsiteY71" fmla="*/ 3115354 h 3145837"/>
              <a:gd name="connsiteX72" fmla="*/ 755739 w 1381433"/>
              <a:gd name="connsiteY72" fmla="*/ 3143302 h 3145837"/>
              <a:gd name="connsiteX73" fmla="*/ 735205 w 1381433"/>
              <a:gd name="connsiteY73" fmla="*/ 3145584 h 3145837"/>
              <a:gd name="connsiteX74" fmla="*/ 714672 w 1381433"/>
              <a:gd name="connsiteY74" fmla="*/ 3145584 h 3145837"/>
              <a:gd name="connsiteX75" fmla="*/ 694139 w 1381433"/>
              <a:gd name="connsiteY75" fmla="*/ 3143873 h 3145837"/>
              <a:gd name="connsiteX76" fmla="*/ 673606 w 1381433"/>
              <a:gd name="connsiteY76" fmla="*/ 3140450 h 3145837"/>
              <a:gd name="connsiteX77" fmla="*/ 598317 w 1381433"/>
              <a:gd name="connsiteY77" fmla="*/ 3109651 h 3145837"/>
              <a:gd name="connsiteX78" fmla="*/ 484243 w 1381433"/>
              <a:gd name="connsiteY78" fmla="*/ 2999570 h 3145837"/>
              <a:gd name="connsiteX79" fmla="*/ 443747 w 1381433"/>
              <a:gd name="connsiteY79" fmla="*/ 2932266 h 3145837"/>
              <a:gd name="connsiteX80" fmla="*/ 411236 w 1381433"/>
              <a:gd name="connsiteY80" fmla="*/ 2861540 h 3145837"/>
              <a:gd name="connsiteX81" fmla="*/ 351918 w 1381433"/>
              <a:gd name="connsiteY81" fmla="*/ 2719518 h 3145837"/>
              <a:gd name="connsiteX82" fmla="*/ 316555 w 1381433"/>
              <a:gd name="connsiteY82" fmla="*/ 2652215 h 3145837"/>
              <a:gd name="connsiteX83" fmla="*/ 272066 w 1381433"/>
              <a:gd name="connsiteY83" fmla="*/ 2591185 h 3145837"/>
              <a:gd name="connsiteX84" fmla="*/ 215599 w 1381433"/>
              <a:gd name="connsiteY84" fmla="*/ 2540993 h 3145837"/>
              <a:gd name="connsiteX85" fmla="*/ 149437 w 1381433"/>
              <a:gd name="connsiteY85" fmla="*/ 2505060 h 3145837"/>
              <a:gd name="connsiteX86" fmla="*/ 75289 w 1381433"/>
              <a:gd name="connsiteY86" fmla="*/ 2490230 h 3145837"/>
              <a:gd name="connsiteX87" fmla="*/ 1141 w 1381433"/>
              <a:gd name="connsiteY87" fmla="*/ 2503919 h 3145837"/>
              <a:gd name="connsiteX88" fmla="*/ 0 w 1381433"/>
              <a:gd name="connsiteY88" fmla="*/ 2501067 h 3145837"/>
              <a:gd name="connsiteX89" fmla="*/ 75289 w 1381433"/>
              <a:gd name="connsiteY89" fmla="*/ 2483386 h 3145837"/>
              <a:gd name="connsiteX90" fmla="*/ 152289 w 1381433"/>
              <a:gd name="connsiteY90" fmla="*/ 2495934 h 3145837"/>
              <a:gd name="connsiteX91" fmla="*/ 222444 w 1381433"/>
              <a:gd name="connsiteY91" fmla="*/ 2530726 h 3145837"/>
              <a:gd name="connsiteX92" fmla="*/ 282333 w 1381433"/>
              <a:gd name="connsiteY92" fmla="*/ 2581489 h 3145837"/>
              <a:gd name="connsiteX93" fmla="*/ 295451 w 1381433"/>
              <a:gd name="connsiteY93" fmla="*/ 2596319 h 3145837"/>
              <a:gd name="connsiteX94" fmla="*/ 307999 w 1381433"/>
              <a:gd name="connsiteY94" fmla="*/ 2611719 h 3145837"/>
              <a:gd name="connsiteX95" fmla="*/ 330244 w 1381433"/>
              <a:gd name="connsiteY95" fmla="*/ 2644230 h 3145837"/>
              <a:gd name="connsiteX96" fmla="*/ 368458 w 1381433"/>
              <a:gd name="connsiteY96" fmla="*/ 2712674 h 3145837"/>
              <a:gd name="connsiteX97" fmla="*/ 431769 w 1381433"/>
              <a:gd name="connsiteY97" fmla="*/ 2854126 h 3145837"/>
              <a:gd name="connsiteX98" fmla="*/ 464851 w 1381433"/>
              <a:gd name="connsiteY98" fmla="*/ 2923140 h 3145837"/>
              <a:gd name="connsiteX99" fmla="*/ 504776 w 1381433"/>
              <a:gd name="connsiteY99" fmla="*/ 2987021 h 3145837"/>
              <a:gd name="connsiteX100" fmla="*/ 612576 w 1381433"/>
              <a:gd name="connsiteY100" fmla="*/ 3087977 h 3145837"/>
              <a:gd name="connsiteX101" fmla="*/ 679880 w 1381433"/>
              <a:gd name="connsiteY101" fmla="*/ 3114784 h 3145837"/>
              <a:gd name="connsiteX102" fmla="*/ 697561 w 1381433"/>
              <a:gd name="connsiteY102" fmla="*/ 3117636 h 3145837"/>
              <a:gd name="connsiteX103" fmla="*/ 715242 w 1381433"/>
              <a:gd name="connsiteY103" fmla="*/ 3118776 h 3145837"/>
              <a:gd name="connsiteX104" fmla="*/ 732924 w 1381433"/>
              <a:gd name="connsiteY104" fmla="*/ 3118776 h 3145837"/>
              <a:gd name="connsiteX105" fmla="*/ 750605 w 1381433"/>
              <a:gd name="connsiteY105" fmla="*/ 3116495 h 3145837"/>
              <a:gd name="connsiteX106" fmla="*/ 873235 w 1381433"/>
              <a:gd name="connsiteY106" fmla="*/ 3045769 h 3145837"/>
              <a:gd name="connsiteX107" fmla="*/ 943390 w 1381433"/>
              <a:gd name="connsiteY107" fmla="*/ 2917436 h 3145837"/>
              <a:gd name="connsiteX108" fmla="*/ 955368 w 1381433"/>
              <a:gd name="connsiteY108" fmla="*/ 2844999 h 3145837"/>
              <a:gd name="connsiteX109" fmla="*/ 954797 w 1381433"/>
              <a:gd name="connsiteY109" fmla="*/ 2807925 h 3145837"/>
              <a:gd name="connsiteX110" fmla="*/ 954227 w 1381433"/>
              <a:gd name="connsiteY110" fmla="*/ 2798800 h 3145837"/>
              <a:gd name="connsiteX111" fmla="*/ 953086 w 1381433"/>
              <a:gd name="connsiteY111" fmla="*/ 2789674 h 3145837"/>
              <a:gd name="connsiteX112" fmla="*/ 950805 w 1381433"/>
              <a:gd name="connsiteY112" fmla="*/ 2770851 h 3145837"/>
              <a:gd name="connsiteX113" fmla="*/ 934264 w 1381433"/>
              <a:gd name="connsiteY113" fmla="*/ 2697844 h 3145837"/>
              <a:gd name="connsiteX114" fmla="*/ 908598 w 1381433"/>
              <a:gd name="connsiteY114" fmla="*/ 2626548 h 3145837"/>
              <a:gd name="connsiteX115" fmla="*/ 893198 w 1381433"/>
              <a:gd name="connsiteY115" fmla="*/ 2591756 h 3145837"/>
              <a:gd name="connsiteX116" fmla="*/ 876657 w 1381433"/>
              <a:gd name="connsiteY116" fmla="*/ 2557534 h 3145837"/>
              <a:gd name="connsiteX117" fmla="*/ 840153 w 1381433"/>
              <a:gd name="connsiteY117" fmla="*/ 2490230 h 3145837"/>
              <a:gd name="connsiteX118" fmla="*/ 763724 w 1381433"/>
              <a:gd name="connsiteY118" fmla="*/ 2356193 h 3145837"/>
              <a:gd name="connsiteX119" fmla="*/ 697561 w 1381433"/>
              <a:gd name="connsiteY119" fmla="*/ 2215313 h 3145837"/>
              <a:gd name="connsiteX120" fmla="*/ 674176 w 1381433"/>
              <a:gd name="connsiteY120" fmla="*/ 2140594 h 3145837"/>
              <a:gd name="connsiteX121" fmla="*/ 670183 w 1381433"/>
              <a:gd name="connsiteY121" fmla="*/ 2121202 h 3145837"/>
              <a:gd name="connsiteX122" fmla="*/ 667902 w 1381433"/>
              <a:gd name="connsiteY122" fmla="*/ 2111505 h 3145837"/>
              <a:gd name="connsiteX123" fmla="*/ 666191 w 1381433"/>
              <a:gd name="connsiteY123" fmla="*/ 2101809 h 3145837"/>
              <a:gd name="connsiteX124" fmla="*/ 663339 w 1381433"/>
              <a:gd name="connsiteY124" fmla="*/ 2082416 h 3145837"/>
              <a:gd name="connsiteX125" fmla="*/ 661628 w 1381433"/>
              <a:gd name="connsiteY125" fmla="*/ 2063024 h 3145837"/>
              <a:gd name="connsiteX126" fmla="*/ 662769 w 1381433"/>
              <a:gd name="connsiteY126" fmla="*/ 1984313 h 3145837"/>
              <a:gd name="connsiteX127" fmla="*/ 668472 w 1381433"/>
              <a:gd name="connsiteY127" fmla="*/ 1945528 h 3145837"/>
              <a:gd name="connsiteX128" fmla="*/ 673035 w 1381433"/>
              <a:gd name="connsiteY128" fmla="*/ 1926135 h 3145837"/>
              <a:gd name="connsiteX129" fmla="*/ 678168 w 1381433"/>
              <a:gd name="connsiteY129" fmla="*/ 1907313 h 3145837"/>
              <a:gd name="connsiteX130" fmla="*/ 683872 w 1381433"/>
              <a:gd name="connsiteY130" fmla="*/ 1888491 h 3145837"/>
              <a:gd name="connsiteX131" fmla="*/ 690717 w 1381433"/>
              <a:gd name="connsiteY131" fmla="*/ 1870239 h 3145837"/>
              <a:gd name="connsiteX132" fmla="*/ 694139 w 1381433"/>
              <a:gd name="connsiteY132" fmla="*/ 1861113 h 3145837"/>
              <a:gd name="connsiteX133" fmla="*/ 698131 w 1381433"/>
              <a:gd name="connsiteY133" fmla="*/ 1851987 h 3145837"/>
              <a:gd name="connsiteX134" fmla="*/ 706117 w 1381433"/>
              <a:gd name="connsiteY134" fmla="*/ 1834306 h 3145837"/>
              <a:gd name="connsiteX135" fmla="*/ 744331 w 1381433"/>
              <a:gd name="connsiteY135" fmla="*/ 1766432 h 3145837"/>
              <a:gd name="connsiteX136" fmla="*/ 789961 w 1381433"/>
              <a:gd name="connsiteY136" fmla="*/ 1703121 h 3145837"/>
              <a:gd name="connsiteX137" fmla="*/ 840153 w 1381433"/>
              <a:gd name="connsiteY137" fmla="*/ 1644373 h 3145837"/>
              <a:gd name="connsiteX138" fmla="*/ 951375 w 1381433"/>
              <a:gd name="connsiteY138" fmla="*/ 1536574 h 3145837"/>
              <a:gd name="connsiteX139" fmla="*/ 1065449 w 1381433"/>
              <a:gd name="connsiteY139" fmla="*/ 1432766 h 3145837"/>
              <a:gd name="connsiteX140" fmla="*/ 1171537 w 1381433"/>
              <a:gd name="connsiteY140" fmla="*/ 1321545 h 3145837"/>
              <a:gd name="connsiteX141" fmla="*/ 1195493 w 1381433"/>
              <a:gd name="connsiteY141" fmla="*/ 1291315 h 3145837"/>
              <a:gd name="connsiteX142" fmla="*/ 1217737 w 1381433"/>
              <a:gd name="connsiteY142" fmla="*/ 1259945 h 3145837"/>
              <a:gd name="connsiteX143" fmla="*/ 1228574 w 1381433"/>
              <a:gd name="connsiteY143" fmla="*/ 1243974 h 3145837"/>
              <a:gd name="connsiteX144" fmla="*/ 1238271 w 1381433"/>
              <a:gd name="connsiteY144" fmla="*/ 1227434 h 3145837"/>
              <a:gd name="connsiteX145" fmla="*/ 1247967 w 1381433"/>
              <a:gd name="connsiteY145" fmla="*/ 1210893 h 3145837"/>
              <a:gd name="connsiteX146" fmla="*/ 1253100 w 1381433"/>
              <a:gd name="connsiteY146" fmla="*/ 1202908 h 3145837"/>
              <a:gd name="connsiteX147" fmla="*/ 1257663 w 1381433"/>
              <a:gd name="connsiteY147" fmla="*/ 1194352 h 3145837"/>
              <a:gd name="connsiteX148" fmla="*/ 1275345 w 1381433"/>
              <a:gd name="connsiteY148" fmla="*/ 1160130 h 3145837"/>
              <a:gd name="connsiteX149" fmla="*/ 1290745 w 1381433"/>
              <a:gd name="connsiteY149" fmla="*/ 1125338 h 3145837"/>
              <a:gd name="connsiteX150" fmla="*/ 1298159 w 1381433"/>
              <a:gd name="connsiteY150" fmla="*/ 1107656 h 3145837"/>
              <a:gd name="connsiteX151" fmla="*/ 1304433 w 1381433"/>
              <a:gd name="connsiteY151" fmla="*/ 1089975 h 3145837"/>
              <a:gd name="connsiteX152" fmla="*/ 1310708 w 1381433"/>
              <a:gd name="connsiteY152" fmla="*/ 1072293 h 3145837"/>
              <a:gd name="connsiteX153" fmla="*/ 1316981 w 1381433"/>
              <a:gd name="connsiteY153" fmla="*/ 1054041 h 3145837"/>
              <a:gd name="connsiteX154" fmla="*/ 1327819 w 1381433"/>
              <a:gd name="connsiteY154" fmla="*/ 1017538 h 3145837"/>
              <a:gd name="connsiteX155" fmla="*/ 1336374 w 1381433"/>
              <a:gd name="connsiteY155" fmla="*/ 980464 h 3145837"/>
              <a:gd name="connsiteX156" fmla="*/ 1340367 w 1381433"/>
              <a:gd name="connsiteY156" fmla="*/ 961642 h 3145837"/>
              <a:gd name="connsiteX157" fmla="*/ 1343218 w 1381433"/>
              <a:gd name="connsiteY157" fmla="*/ 942820 h 3145837"/>
              <a:gd name="connsiteX158" fmla="*/ 1346070 w 1381433"/>
              <a:gd name="connsiteY158" fmla="*/ 923997 h 3145837"/>
              <a:gd name="connsiteX159" fmla="*/ 1348922 w 1381433"/>
              <a:gd name="connsiteY159" fmla="*/ 905175 h 3145837"/>
              <a:gd name="connsiteX160" fmla="*/ 1352915 w 1381433"/>
              <a:gd name="connsiteY160" fmla="*/ 867531 h 3145837"/>
              <a:gd name="connsiteX161" fmla="*/ 1354055 w 1381433"/>
              <a:gd name="connsiteY161" fmla="*/ 848709 h 3145837"/>
              <a:gd name="connsiteX162" fmla="*/ 1354626 w 1381433"/>
              <a:gd name="connsiteY162" fmla="*/ 829887 h 3145837"/>
              <a:gd name="connsiteX163" fmla="*/ 1355196 w 1381433"/>
              <a:gd name="connsiteY163" fmla="*/ 811064 h 3145837"/>
              <a:gd name="connsiteX164" fmla="*/ 1354626 w 1381433"/>
              <a:gd name="connsiteY164" fmla="*/ 792242 h 3145837"/>
              <a:gd name="connsiteX165" fmla="*/ 1354626 w 1381433"/>
              <a:gd name="connsiteY165" fmla="*/ 773420 h 3145837"/>
              <a:gd name="connsiteX166" fmla="*/ 1354055 w 1381433"/>
              <a:gd name="connsiteY166" fmla="*/ 754598 h 3145837"/>
              <a:gd name="connsiteX167" fmla="*/ 1351204 w 1381433"/>
              <a:gd name="connsiteY167" fmla="*/ 716954 h 3145837"/>
              <a:gd name="connsiteX168" fmla="*/ 1348922 w 1381433"/>
              <a:gd name="connsiteY168" fmla="*/ 698132 h 3145837"/>
              <a:gd name="connsiteX169" fmla="*/ 1346070 w 1381433"/>
              <a:gd name="connsiteY169" fmla="*/ 679309 h 3145837"/>
              <a:gd name="connsiteX170" fmla="*/ 1343218 w 1381433"/>
              <a:gd name="connsiteY170" fmla="*/ 660487 h 3145837"/>
              <a:gd name="connsiteX171" fmla="*/ 1339796 w 1381433"/>
              <a:gd name="connsiteY171" fmla="*/ 641665 h 3145837"/>
              <a:gd name="connsiteX172" fmla="*/ 1335804 w 1381433"/>
              <a:gd name="connsiteY172" fmla="*/ 622843 h 3145837"/>
              <a:gd name="connsiteX173" fmla="*/ 1331811 w 1381433"/>
              <a:gd name="connsiteY173" fmla="*/ 604021 h 3145837"/>
              <a:gd name="connsiteX174" fmla="*/ 1322115 w 1381433"/>
              <a:gd name="connsiteY174" fmla="*/ 567517 h 3145837"/>
              <a:gd name="connsiteX175" fmla="*/ 1316411 w 1381433"/>
              <a:gd name="connsiteY175" fmla="*/ 549265 h 3145837"/>
              <a:gd name="connsiteX176" fmla="*/ 1310137 w 1381433"/>
              <a:gd name="connsiteY176" fmla="*/ 531584 h 3145837"/>
              <a:gd name="connsiteX177" fmla="*/ 1303863 w 1381433"/>
              <a:gd name="connsiteY177" fmla="*/ 513902 h 3145837"/>
              <a:gd name="connsiteX178" fmla="*/ 1296448 w 1381433"/>
              <a:gd name="connsiteY178" fmla="*/ 496221 h 3145837"/>
              <a:gd name="connsiteX179" fmla="*/ 1281619 w 1381433"/>
              <a:gd name="connsiteY179" fmla="*/ 461428 h 3145837"/>
              <a:gd name="connsiteX180" fmla="*/ 1204619 w 1381433"/>
              <a:gd name="connsiteY180" fmla="*/ 330814 h 3145837"/>
              <a:gd name="connsiteX181" fmla="*/ 1104234 w 1381433"/>
              <a:gd name="connsiteY181" fmla="*/ 216170 h 3145837"/>
              <a:gd name="connsiteX182" fmla="*/ 984457 w 1381433"/>
              <a:gd name="connsiteY182" fmla="*/ 121488 h 3145837"/>
              <a:gd name="connsiteX183" fmla="*/ 849279 w 1381433"/>
              <a:gd name="connsiteY183" fmla="*/ 49622 h 3145837"/>
              <a:gd name="connsiteX184" fmla="*/ 702694 w 1381433"/>
              <a:gd name="connsiteY184" fmla="*/ 3993 h 3145837"/>
              <a:gd name="connsiteX185" fmla="*/ 706117 w 1381433"/>
              <a:gd name="connsiteY185" fmla="*/ 0 h 314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</a:cxnLst>
            <a:rect l="l" t="t" r="r" b="b"/>
            <a:pathLst>
              <a:path w="1381433" h="3145837">
                <a:moveTo>
                  <a:pt x="706117" y="0"/>
                </a:moveTo>
                <a:cubicBezTo>
                  <a:pt x="756879" y="8556"/>
                  <a:pt x="807072" y="21674"/>
                  <a:pt x="855553" y="39355"/>
                </a:cubicBezTo>
                <a:cubicBezTo>
                  <a:pt x="904035" y="58178"/>
                  <a:pt x="950805" y="80422"/>
                  <a:pt x="995294" y="107800"/>
                </a:cubicBezTo>
                <a:cubicBezTo>
                  <a:pt x="1039212" y="135748"/>
                  <a:pt x="1080849" y="166548"/>
                  <a:pt x="1119634" y="201340"/>
                </a:cubicBezTo>
                <a:cubicBezTo>
                  <a:pt x="1157849" y="236703"/>
                  <a:pt x="1193782" y="274918"/>
                  <a:pt x="1225152" y="316555"/>
                </a:cubicBezTo>
                <a:cubicBezTo>
                  <a:pt x="1255952" y="358762"/>
                  <a:pt x="1283900" y="403251"/>
                  <a:pt x="1306715" y="450021"/>
                </a:cubicBezTo>
                <a:cubicBezTo>
                  <a:pt x="1312419" y="461999"/>
                  <a:pt x="1316981" y="473976"/>
                  <a:pt x="1322685" y="485954"/>
                </a:cubicBezTo>
                <a:cubicBezTo>
                  <a:pt x="1324967" y="492228"/>
                  <a:pt x="1327819" y="497932"/>
                  <a:pt x="1330100" y="504206"/>
                </a:cubicBezTo>
                <a:lnTo>
                  <a:pt x="1336374" y="522458"/>
                </a:lnTo>
                <a:lnTo>
                  <a:pt x="1342648" y="540710"/>
                </a:lnTo>
                <a:cubicBezTo>
                  <a:pt x="1344930" y="546984"/>
                  <a:pt x="1347211" y="553258"/>
                  <a:pt x="1348352" y="559532"/>
                </a:cubicBezTo>
                <a:lnTo>
                  <a:pt x="1358618" y="597176"/>
                </a:lnTo>
                <a:cubicBezTo>
                  <a:pt x="1370596" y="647939"/>
                  <a:pt x="1378581" y="699843"/>
                  <a:pt x="1380863" y="752317"/>
                </a:cubicBezTo>
                <a:cubicBezTo>
                  <a:pt x="1381433" y="758590"/>
                  <a:pt x="1381433" y="765435"/>
                  <a:pt x="1381433" y="771709"/>
                </a:cubicBezTo>
                <a:lnTo>
                  <a:pt x="1381433" y="791102"/>
                </a:lnTo>
                <a:lnTo>
                  <a:pt x="1381433" y="810494"/>
                </a:lnTo>
                <a:lnTo>
                  <a:pt x="1380292" y="829887"/>
                </a:lnTo>
                <a:lnTo>
                  <a:pt x="1379152" y="849279"/>
                </a:lnTo>
                <a:cubicBezTo>
                  <a:pt x="1378581" y="855553"/>
                  <a:pt x="1378581" y="862398"/>
                  <a:pt x="1377441" y="868672"/>
                </a:cubicBezTo>
                <a:lnTo>
                  <a:pt x="1372878" y="907457"/>
                </a:lnTo>
                <a:cubicBezTo>
                  <a:pt x="1371167" y="920575"/>
                  <a:pt x="1368315" y="933123"/>
                  <a:pt x="1366033" y="946242"/>
                </a:cubicBezTo>
                <a:lnTo>
                  <a:pt x="1362611" y="965634"/>
                </a:lnTo>
                <a:cubicBezTo>
                  <a:pt x="1360900" y="971909"/>
                  <a:pt x="1359189" y="978182"/>
                  <a:pt x="1358048" y="984456"/>
                </a:cubicBezTo>
                <a:cubicBezTo>
                  <a:pt x="1354626" y="997005"/>
                  <a:pt x="1351774" y="1009553"/>
                  <a:pt x="1348352" y="1022101"/>
                </a:cubicBezTo>
                <a:lnTo>
                  <a:pt x="1336374" y="1059175"/>
                </a:lnTo>
                <a:cubicBezTo>
                  <a:pt x="1334663" y="1065449"/>
                  <a:pt x="1332381" y="1071723"/>
                  <a:pt x="1329530" y="1077427"/>
                </a:cubicBezTo>
                <a:lnTo>
                  <a:pt x="1322685" y="1095678"/>
                </a:lnTo>
                <a:lnTo>
                  <a:pt x="1315841" y="1113930"/>
                </a:lnTo>
                <a:cubicBezTo>
                  <a:pt x="1313559" y="1120204"/>
                  <a:pt x="1310137" y="1125908"/>
                  <a:pt x="1307856" y="1131612"/>
                </a:cubicBezTo>
                <a:cubicBezTo>
                  <a:pt x="1302152" y="1143589"/>
                  <a:pt x="1297019" y="1155567"/>
                  <a:pt x="1291315" y="1166974"/>
                </a:cubicBezTo>
                <a:lnTo>
                  <a:pt x="1272493" y="1201197"/>
                </a:lnTo>
                <a:cubicBezTo>
                  <a:pt x="1270782" y="1204048"/>
                  <a:pt x="1269641" y="1206900"/>
                  <a:pt x="1267930" y="1209752"/>
                </a:cubicBezTo>
                <a:lnTo>
                  <a:pt x="1262796" y="1217737"/>
                </a:lnTo>
                <a:lnTo>
                  <a:pt x="1252530" y="1234278"/>
                </a:lnTo>
                <a:lnTo>
                  <a:pt x="1242263" y="1250819"/>
                </a:lnTo>
                <a:cubicBezTo>
                  <a:pt x="1238841" y="1256522"/>
                  <a:pt x="1234848" y="1261085"/>
                  <a:pt x="1230856" y="1266789"/>
                </a:cubicBezTo>
                <a:cubicBezTo>
                  <a:pt x="1222871" y="1277056"/>
                  <a:pt x="1215456" y="1287893"/>
                  <a:pt x="1207471" y="1298159"/>
                </a:cubicBezTo>
                <a:cubicBezTo>
                  <a:pt x="1199486" y="1308426"/>
                  <a:pt x="1190930" y="1318122"/>
                  <a:pt x="1182375" y="1327818"/>
                </a:cubicBezTo>
                <a:cubicBezTo>
                  <a:pt x="1148723" y="1367174"/>
                  <a:pt x="1111649" y="1403107"/>
                  <a:pt x="1074005" y="1438470"/>
                </a:cubicBezTo>
                <a:cubicBezTo>
                  <a:pt x="998716" y="1508625"/>
                  <a:pt x="919435" y="1574218"/>
                  <a:pt x="849849" y="1650077"/>
                </a:cubicBezTo>
                <a:cubicBezTo>
                  <a:pt x="815627" y="1687721"/>
                  <a:pt x="783687" y="1728217"/>
                  <a:pt x="756879" y="1772136"/>
                </a:cubicBezTo>
                <a:cubicBezTo>
                  <a:pt x="743191" y="1793810"/>
                  <a:pt x="731783" y="1816625"/>
                  <a:pt x="720946" y="1839439"/>
                </a:cubicBezTo>
                <a:cubicBezTo>
                  <a:pt x="718094" y="1845143"/>
                  <a:pt x="715813" y="1851417"/>
                  <a:pt x="713531" y="1857121"/>
                </a:cubicBezTo>
                <a:lnTo>
                  <a:pt x="710109" y="1865676"/>
                </a:lnTo>
                <a:lnTo>
                  <a:pt x="706687" y="1874802"/>
                </a:lnTo>
                <a:lnTo>
                  <a:pt x="700413" y="1892484"/>
                </a:lnTo>
                <a:lnTo>
                  <a:pt x="695280" y="1910735"/>
                </a:lnTo>
                <a:cubicBezTo>
                  <a:pt x="693568" y="1917009"/>
                  <a:pt x="691857" y="1922713"/>
                  <a:pt x="690717" y="1928987"/>
                </a:cubicBezTo>
                <a:cubicBezTo>
                  <a:pt x="689576" y="1935261"/>
                  <a:pt x="687865" y="1941535"/>
                  <a:pt x="686724" y="1947239"/>
                </a:cubicBezTo>
                <a:cubicBezTo>
                  <a:pt x="685013" y="1959787"/>
                  <a:pt x="682731" y="1972335"/>
                  <a:pt x="682161" y="1984883"/>
                </a:cubicBezTo>
                <a:cubicBezTo>
                  <a:pt x="679880" y="2009980"/>
                  <a:pt x="680450" y="2035076"/>
                  <a:pt x="682731" y="2060172"/>
                </a:cubicBezTo>
                <a:lnTo>
                  <a:pt x="685013" y="2078994"/>
                </a:lnTo>
                <a:cubicBezTo>
                  <a:pt x="686154" y="2085268"/>
                  <a:pt x="687294" y="2091542"/>
                  <a:pt x="688435" y="2097816"/>
                </a:cubicBezTo>
                <a:lnTo>
                  <a:pt x="690146" y="2106942"/>
                </a:lnTo>
                <a:lnTo>
                  <a:pt x="692428" y="2116068"/>
                </a:lnTo>
                <a:cubicBezTo>
                  <a:pt x="694139" y="2122342"/>
                  <a:pt x="695280" y="2128616"/>
                  <a:pt x="696991" y="2134320"/>
                </a:cubicBezTo>
                <a:cubicBezTo>
                  <a:pt x="703835" y="2158846"/>
                  <a:pt x="711250" y="2182801"/>
                  <a:pt x="720946" y="2206186"/>
                </a:cubicBezTo>
                <a:cubicBezTo>
                  <a:pt x="739768" y="2253527"/>
                  <a:pt x="762583" y="2298586"/>
                  <a:pt x="788250" y="2343075"/>
                </a:cubicBezTo>
                <a:cubicBezTo>
                  <a:pt x="813346" y="2387564"/>
                  <a:pt x="840153" y="2431482"/>
                  <a:pt x="865820" y="2475971"/>
                </a:cubicBezTo>
                <a:cubicBezTo>
                  <a:pt x="878368" y="2498215"/>
                  <a:pt x="891486" y="2521030"/>
                  <a:pt x="903464" y="2543845"/>
                </a:cubicBezTo>
                <a:cubicBezTo>
                  <a:pt x="909738" y="2555252"/>
                  <a:pt x="914871" y="2567230"/>
                  <a:pt x="921146" y="2578637"/>
                </a:cubicBezTo>
                <a:cubicBezTo>
                  <a:pt x="926279" y="2590615"/>
                  <a:pt x="932553" y="2602022"/>
                  <a:pt x="937116" y="2614571"/>
                </a:cubicBezTo>
                <a:cubicBezTo>
                  <a:pt x="947383" y="2638526"/>
                  <a:pt x="956508" y="2663052"/>
                  <a:pt x="964494" y="2688148"/>
                </a:cubicBezTo>
                <a:cubicBezTo>
                  <a:pt x="972479" y="2713244"/>
                  <a:pt x="978182" y="2738911"/>
                  <a:pt x="982175" y="2765148"/>
                </a:cubicBezTo>
                <a:lnTo>
                  <a:pt x="984457" y="2785111"/>
                </a:lnTo>
                <a:cubicBezTo>
                  <a:pt x="985027" y="2788533"/>
                  <a:pt x="985597" y="2791955"/>
                  <a:pt x="985597" y="2794807"/>
                </a:cubicBezTo>
                <a:lnTo>
                  <a:pt x="986168" y="2804503"/>
                </a:lnTo>
                <a:cubicBezTo>
                  <a:pt x="986738" y="2811348"/>
                  <a:pt x="987308" y="2817622"/>
                  <a:pt x="987308" y="2824466"/>
                </a:cubicBezTo>
                <a:cubicBezTo>
                  <a:pt x="987308" y="2831311"/>
                  <a:pt x="987308" y="2838155"/>
                  <a:pt x="986738" y="2844429"/>
                </a:cubicBezTo>
                <a:cubicBezTo>
                  <a:pt x="985597" y="2871237"/>
                  <a:pt x="981034" y="2898044"/>
                  <a:pt x="973620" y="2923710"/>
                </a:cubicBezTo>
                <a:cubicBezTo>
                  <a:pt x="958790" y="2975043"/>
                  <a:pt x="933123" y="3024095"/>
                  <a:pt x="896620" y="3064021"/>
                </a:cubicBezTo>
                <a:cubicBezTo>
                  <a:pt x="878368" y="3083984"/>
                  <a:pt x="857264" y="3101665"/>
                  <a:pt x="833309" y="3115354"/>
                </a:cubicBezTo>
                <a:cubicBezTo>
                  <a:pt x="809353" y="3129043"/>
                  <a:pt x="783116" y="3138739"/>
                  <a:pt x="755739" y="3143302"/>
                </a:cubicBezTo>
                <a:cubicBezTo>
                  <a:pt x="748894" y="3144443"/>
                  <a:pt x="742050" y="3145014"/>
                  <a:pt x="735205" y="3145584"/>
                </a:cubicBezTo>
                <a:cubicBezTo>
                  <a:pt x="728361" y="3145584"/>
                  <a:pt x="721517" y="3146154"/>
                  <a:pt x="714672" y="3145584"/>
                </a:cubicBezTo>
                <a:cubicBezTo>
                  <a:pt x="707828" y="3145014"/>
                  <a:pt x="700983" y="3145014"/>
                  <a:pt x="694139" y="3143873"/>
                </a:cubicBezTo>
                <a:cubicBezTo>
                  <a:pt x="687294" y="3142732"/>
                  <a:pt x="680450" y="3141591"/>
                  <a:pt x="673606" y="3140450"/>
                </a:cubicBezTo>
                <a:cubicBezTo>
                  <a:pt x="646798" y="3134747"/>
                  <a:pt x="621702" y="3123339"/>
                  <a:pt x="598317" y="3109651"/>
                </a:cubicBezTo>
                <a:cubicBezTo>
                  <a:pt x="552117" y="3081702"/>
                  <a:pt x="514473" y="3042347"/>
                  <a:pt x="484243" y="2999570"/>
                </a:cubicBezTo>
                <a:cubicBezTo>
                  <a:pt x="468843" y="2977895"/>
                  <a:pt x="455725" y="2955651"/>
                  <a:pt x="443747" y="2932266"/>
                </a:cubicBezTo>
                <a:cubicBezTo>
                  <a:pt x="431769" y="2908881"/>
                  <a:pt x="421502" y="2885496"/>
                  <a:pt x="411236" y="2861540"/>
                </a:cubicBezTo>
                <a:cubicBezTo>
                  <a:pt x="390703" y="2814200"/>
                  <a:pt x="373021" y="2765718"/>
                  <a:pt x="351918" y="2719518"/>
                </a:cubicBezTo>
                <a:cubicBezTo>
                  <a:pt x="341081" y="2696133"/>
                  <a:pt x="329673" y="2673889"/>
                  <a:pt x="316555" y="2652215"/>
                </a:cubicBezTo>
                <a:cubicBezTo>
                  <a:pt x="303436" y="2630541"/>
                  <a:pt x="289177" y="2609437"/>
                  <a:pt x="272066" y="2591185"/>
                </a:cubicBezTo>
                <a:cubicBezTo>
                  <a:pt x="254955" y="2572363"/>
                  <a:pt x="236133" y="2555822"/>
                  <a:pt x="215599" y="2540993"/>
                </a:cubicBezTo>
                <a:cubicBezTo>
                  <a:pt x="195066" y="2526163"/>
                  <a:pt x="172822" y="2513615"/>
                  <a:pt x="149437" y="2505060"/>
                </a:cubicBezTo>
                <a:cubicBezTo>
                  <a:pt x="126052" y="2495934"/>
                  <a:pt x="100955" y="2490801"/>
                  <a:pt x="75289" y="2490230"/>
                </a:cubicBezTo>
                <a:cubicBezTo>
                  <a:pt x="50192" y="2489660"/>
                  <a:pt x="24526" y="2494223"/>
                  <a:pt x="1141" y="2503919"/>
                </a:cubicBezTo>
                <a:lnTo>
                  <a:pt x="0" y="2501067"/>
                </a:lnTo>
                <a:cubicBezTo>
                  <a:pt x="23385" y="2489660"/>
                  <a:pt x="49622" y="2483956"/>
                  <a:pt x="75289" y="2483386"/>
                </a:cubicBezTo>
                <a:cubicBezTo>
                  <a:pt x="101526" y="2482815"/>
                  <a:pt x="127763" y="2487949"/>
                  <a:pt x="152289" y="2495934"/>
                </a:cubicBezTo>
                <a:cubicBezTo>
                  <a:pt x="177385" y="2504489"/>
                  <a:pt x="200770" y="2515897"/>
                  <a:pt x="222444" y="2530726"/>
                </a:cubicBezTo>
                <a:cubicBezTo>
                  <a:pt x="244118" y="2544986"/>
                  <a:pt x="264081" y="2562097"/>
                  <a:pt x="282333" y="2581489"/>
                </a:cubicBezTo>
                <a:cubicBezTo>
                  <a:pt x="286896" y="2586622"/>
                  <a:pt x="291458" y="2591185"/>
                  <a:pt x="295451" y="2596319"/>
                </a:cubicBezTo>
                <a:lnTo>
                  <a:pt x="307999" y="2611719"/>
                </a:lnTo>
                <a:cubicBezTo>
                  <a:pt x="315984" y="2621985"/>
                  <a:pt x="323399" y="2632822"/>
                  <a:pt x="330244" y="2644230"/>
                </a:cubicBezTo>
                <a:cubicBezTo>
                  <a:pt x="344503" y="2666474"/>
                  <a:pt x="357051" y="2689289"/>
                  <a:pt x="368458" y="2712674"/>
                </a:cubicBezTo>
                <a:cubicBezTo>
                  <a:pt x="391843" y="2759444"/>
                  <a:pt x="410666" y="2807355"/>
                  <a:pt x="431769" y="2854126"/>
                </a:cubicBezTo>
                <a:cubicBezTo>
                  <a:pt x="442036" y="2877511"/>
                  <a:pt x="452873" y="2900325"/>
                  <a:pt x="464851" y="2923140"/>
                </a:cubicBezTo>
                <a:cubicBezTo>
                  <a:pt x="476828" y="2945385"/>
                  <a:pt x="489947" y="2966488"/>
                  <a:pt x="504776" y="2987021"/>
                </a:cubicBezTo>
                <a:cubicBezTo>
                  <a:pt x="534436" y="3027517"/>
                  <a:pt x="570369" y="3063451"/>
                  <a:pt x="612576" y="3087977"/>
                </a:cubicBezTo>
                <a:cubicBezTo>
                  <a:pt x="633680" y="3100525"/>
                  <a:pt x="656494" y="3109651"/>
                  <a:pt x="679880" y="3114784"/>
                </a:cubicBezTo>
                <a:cubicBezTo>
                  <a:pt x="685583" y="3115925"/>
                  <a:pt x="691857" y="3116495"/>
                  <a:pt x="697561" y="3117636"/>
                </a:cubicBezTo>
                <a:cubicBezTo>
                  <a:pt x="703265" y="3118776"/>
                  <a:pt x="709539" y="3118206"/>
                  <a:pt x="715242" y="3118776"/>
                </a:cubicBezTo>
                <a:cubicBezTo>
                  <a:pt x="720946" y="3119347"/>
                  <a:pt x="727220" y="3118776"/>
                  <a:pt x="732924" y="3118776"/>
                </a:cubicBezTo>
                <a:cubicBezTo>
                  <a:pt x="738628" y="3118206"/>
                  <a:pt x="744902" y="3117636"/>
                  <a:pt x="750605" y="3116495"/>
                </a:cubicBezTo>
                <a:cubicBezTo>
                  <a:pt x="797946" y="3109080"/>
                  <a:pt x="840724" y="3081702"/>
                  <a:pt x="873235" y="3045769"/>
                </a:cubicBezTo>
                <a:cubicBezTo>
                  <a:pt x="905746" y="3009836"/>
                  <a:pt x="929701" y="2964777"/>
                  <a:pt x="943390" y="2917436"/>
                </a:cubicBezTo>
                <a:cubicBezTo>
                  <a:pt x="949664" y="2893481"/>
                  <a:pt x="954227" y="2869525"/>
                  <a:pt x="955368" y="2844999"/>
                </a:cubicBezTo>
                <a:cubicBezTo>
                  <a:pt x="955938" y="2833022"/>
                  <a:pt x="955368" y="2820474"/>
                  <a:pt x="954797" y="2807925"/>
                </a:cubicBezTo>
                <a:lnTo>
                  <a:pt x="954227" y="2798800"/>
                </a:lnTo>
                <a:cubicBezTo>
                  <a:pt x="954227" y="2795948"/>
                  <a:pt x="953657" y="2792525"/>
                  <a:pt x="953086" y="2789674"/>
                </a:cubicBezTo>
                <a:lnTo>
                  <a:pt x="950805" y="2770851"/>
                </a:lnTo>
                <a:cubicBezTo>
                  <a:pt x="946812" y="2746326"/>
                  <a:pt x="941679" y="2721800"/>
                  <a:pt x="934264" y="2697844"/>
                </a:cubicBezTo>
                <a:cubicBezTo>
                  <a:pt x="926849" y="2673889"/>
                  <a:pt x="918864" y="2649933"/>
                  <a:pt x="908598" y="2626548"/>
                </a:cubicBezTo>
                <a:cubicBezTo>
                  <a:pt x="904035" y="2614571"/>
                  <a:pt x="898331" y="2603163"/>
                  <a:pt x="893198" y="2591756"/>
                </a:cubicBezTo>
                <a:cubicBezTo>
                  <a:pt x="887494" y="2580349"/>
                  <a:pt x="882361" y="2568941"/>
                  <a:pt x="876657" y="2557534"/>
                </a:cubicBezTo>
                <a:cubicBezTo>
                  <a:pt x="865249" y="2534719"/>
                  <a:pt x="852701" y="2512474"/>
                  <a:pt x="840153" y="2490230"/>
                </a:cubicBezTo>
                <a:cubicBezTo>
                  <a:pt x="815057" y="2445741"/>
                  <a:pt x="788250" y="2401823"/>
                  <a:pt x="763724" y="2356193"/>
                </a:cubicBezTo>
                <a:cubicBezTo>
                  <a:pt x="739198" y="2310564"/>
                  <a:pt x="715813" y="2263794"/>
                  <a:pt x="697561" y="2215313"/>
                </a:cubicBezTo>
                <a:cubicBezTo>
                  <a:pt x="688435" y="2190786"/>
                  <a:pt x="680450" y="2165690"/>
                  <a:pt x="674176" y="2140594"/>
                </a:cubicBezTo>
                <a:cubicBezTo>
                  <a:pt x="672465" y="2134320"/>
                  <a:pt x="671324" y="2128046"/>
                  <a:pt x="670183" y="2121202"/>
                </a:cubicBezTo>
                <a:lnTo>
                  <a:pt x="667902" y="2111505"/>
                </a:lnTo>
                <a:lnTo>
                  <a:pt x="666191" y="2101809"/>
                </a:lnTo>
                <a:cubicBezTo>
                  <a:pt x="665050" y="2095535"/>
                  <a:pt x="663909" y="2088691"/>
                  <a:pt x="663339" y="2082416"/>
                </a:cubicBezTo>
                <a:lnTo>
                  <a:pt x="661628" y="2063024"/>
                </a:lnTo>
                <a:cubicBezTo>
                  <a:pt x="659917" y="2036787"/>
                  <a:pt x="659346" y="2010550"/>
                  <a:pt x="662769" y="1984313"/>
                </a:cubicBezTo>
                <a:cubicBezTo>
                  <a:pt x="663909" y="1971194"/>
                  <a:pt x="666761" y="1958076"/>
                  <a:pt x="668472" y="1945528"/>
                </a:cubicBezTo>
                <a:cubicBezTo>
                  <a:pt x="669613" y="1939254"/>
                  <a:pt x="671324" y="1932980"/>
                  <a:pt x="673035" y="1926135"/>
                </a:cubicBezTo>
                <a:cubicBezTo>
                  <a:pt x="674746" y="1919861"/>
                  <a:pt x="675887" y="1913587"/>
                  <a:pt x="678168" y="1907313"/>
                </a:cubicBezTo>
                <a:lnTo>
                  <a:pt x="683872" y="1888491"/>
                </a:lnTo>
                <a:lnTo>
                  <a:pt x="690717" y="1870239"/>
                </a:lnTo>
                <a:lnTo>
                  <a:pt x="694139" y="1861113"/>
                </a:lnTo>
                <a:lnTo>
                  <a:pt x="698131" y="1851987"/>
                </a:lnTo>
                <a:cubicBezTo>
                  <a:pt x="700983" y="1846284"/>
                  <a:pt x="703265" y="1840010"/>
                  <a:pt x="706117" y="1834306"/>
                </a:cubicBezTo>
                <a:cubicBezTo>
                  <a:pt x="717524" y="1810921"/>
                  <a:pt x="730072" y="1788106"/>
                  <a:pt x="744331" y="1766432"/>
                </a:cubicBezTo>
                <a:cubicBezTo>
                  <a:pt x="758590" y="1744758"/>
                  <a:pt x="773420" y="1723655"/>
                  <a:pt x="789961" y="1703121"/>
                </a:cubicBezTo>
                <a:cubicBezTo>
                  <a:pt x="805931" y="1682588"/>
                  <a:pt x="823042" y="1663195"/>
                  <a:pt x="840153" y="1644373"/>
                </a:cubicBezTo>
                <a:cubicBezTo>
                  <a:pt x="875516" y="1606158"/>
                  <a:pt x="913160" y="1571366"/>
                  <a:pt x="951375" y="1536574"/>
                </a:cubicBezTo>
                <a:cubicBezTo>
                  <a:pt x="989590" y="1501781"/>
                  <a:pt x="1027805" y="1467559"/>
                  <a:pt x="1065449" y="1432766"/>
                </a:cubicBezTo>
                <a:cubicBezTo>
                  <a:pt x="1102523" y="1397404"/>
                  <a:pt x="1139027" y="1360900"/>
                  <a:pt x="1171537" y="1321545"/>
                </a:cubicBezTo>
                <a:cubicBezTo>
                  <a:pt x="1180093" y="1311848"/>
                  <a:pt x="1187508" y="1301582"/>
                  <a:pt x="1195493" y="1291315"/>
                </a:cubicBezTo>
                <a:cubicBezTo>
                  <a:pt x="1202908" y="1281048"/>
                  <a:pt x="1210323" y="1270211"/>
                  <a:pt x="1217737" y="1259945"/>
                </a:cubicBezTo>
                <a:cubicBezTo>
                  <a:pt x="1221160" y="1254811"/>
                  <a:pt x="1225152" y="1249678"/>
                  <a:pt x="1228574" y="1243974"/>
                </a:cubicBezTo>
                <a:lnTo>
                  <a:pt x="1238271" y="1227434"/>
                </a:lnTo>
                <a:lnTo>
                  <a:pt x="1247967" y="1210893"/>
                </a:lnTo>
                <a:lnTo>
                  <a:pt x="1253100" y="1202908"/>
                </a:lnTo>
                <a:cubicBezTo>
                  <a:pt x="1254811" y="1200056"/>
                  <a:pt x="1255952" y="1197204"/>
                  <a:pt x="1257663" y="1194352"/>
                </a:cubicBezTo>
                <a:lnTo>
                  <a:pt x="1275345" y="1160130"/>
                </a:lnTo>
                <a:cubicBezTo>
                  <a:pt x="1281048" y="1148723"/>
                  <a:pt x="1285611" y="1136745"/>
                  <a:pt x="1290745" y="1125338"/>
                </a:cubicBezTo>
                <a:cubicBezTo>
                  <a:pt x="1293026" y="1119634"/>
                  <a:pt x="1295878" y="1113930"/>
                  <a:pt x="1298159" y="1107656"/>
                </a:cubicBezTo>
                <a:lnTo>
                  <a:pt x="1304433" y="1089975"/>
                </a:lnTo>
                <a:lnTo>
                  <a:pt x="1310708" y="1072293"/>
                </a:lnTo>
                <a:cubicBezTo>
                  <a:pt x="1312989" y="1066590"/>
                  <a:pt x="1315270" y="1060316"/>
                  <a:pt x="1316981" y="1054041"/>
                </a:cubicBezTo>
                <a:lnTo>
                  <a:pt x="1327819" y="1017538"/>
                </a:lnTo>
                <a:cubicBezTo>
                  <a:pt x="1331241" y="1005560"/>
                  <a:pt x="1333522" y="993012"/>
                  <a:pt x="1336374" y="980464"/>
                </a:cubicBezTo>
                <a:cubicBezTo>
                  <a:pt x="1337515" y="974190"/>
                  <a:pt x="1339226" y="967916"/>
                  <a:pt x="1340367" y="961642"/>
                </a:cubicBezTo>
                <a:lnTo>
                  <a:pt x="1343218" y="942820"/>
                </a:lnTo>
                <a:lnTo>
                  <a:pt x="1346070" y="923997"/>
                </a:lnTo>
                <a:cubicBezTo>
                  <a:pt x="1347211" y="917723"/>
                  <a:pt x="1348352" y="911449"/>
                  <a:pt x="1348922" y="905175"/>
                </a:cubicBezTo>
                <a:lnTo>
                  <a:pt x="1352915" y="867531"/>
                </a:lnTo>
                <a:cubicBezTo>
                  <a:pt x="1353485" y="861257"/>
                  <a:pt x="1354055" y="854983"/>
                  <a:pt x="1354055" y="848709"/>
                </a:cubicBezTo>
                <a:lnTo>
                  <a:pt x="1354626" y="829887"/>
                </a:lnTo>
                <a:lnTo>
                  <a:pt x="1355196" y="811064"/>
                </a:lnTo>
                <a:lnTo>
                  <a:pt x="1354626" y="792242"/>
                </a:lnTo>
                <a:lnTo>
                  <a:pt x="1354626" y="773420"/>
                </a:lnTo>
                <a:cubicBezTo>
                  <a:pt x="1354626" y="767146"/>
                  <a:pt x="1354626" y="760872"/>
                  <a:pt x="1354055" y="754598"/>
                </a:cubicBezTo>
                <a:lnTo>
                  <a:pt x="1351204" y="716954"/>
                </a:lnTo>
                <a:cubicBezTo>
                  <a:pt x="1350633" y="710679"/>
                  <a:pt x="1350063" y="704405"/>
                  <a:pt x="1348922" y="698132"/>
                </a:cubicBezTo>
                <a:lnTo>
                  <a:pt x="1346070" y="679309"/>
                </a:lnTo>
                <a:lnTo>
                  <a:pt x="1343218" y="660487"/>
                </a:lnTo>
                <a:lnTo>
                  <a:pt x="1339796" y="641665"/>
                </a:lnTo>
                <a:lnTo>
                  <a:pt x="1335804" y="622843"/>
                </a:lnTo>
                <a:cubicBezTo>
                  <a:pt x="1334663" y="616569"/>
                  <a:pt x="1333522" y="610295"/>
                  <a:pt x="1331811" y="604021"/>
                </a:cubicBezTo>
                <a:lnTo>
                  <a:pt x="1322115" y="567517"/>
                </a:lnTo>
                <a:cubicBezTo>
                  <a:pt x="1320404" y="561243"/>
                  <a:pt x="1318693" y="555539"/>
                  <a:pt x="1316411" y="549265"/>
                </a:cubicBezTo>
                <a:lnTo>
                  <a:pt x="1310137" y="531584"/>
                </a:lnTo>
                <a:lnTo>
                  <a:pt x="1303863" y="513902"/>
                </a:lnTo>
                <a:cubicBezTo>
                  <a:pt x="1301582" y="508199"/>
                  <a:pt x="1298730" y="502495"/>
                  <a:pt x="1296448" y="496221"/>
                </a:cubicBezTo>
                <a:cubicBezTo>
                  <a:pt x="1291315" y="484813"/>
                  <a:pt x="1286752" y="472836"/>
                  <a:pt x="1281619" y="461428"/>
                </a:cubicBezTo>
                <a:cubicBezTo>
                  <a:pt x="1259945" y="415799"/>
                  <a:pt x="1233708" y="371881"/>
                  <a:pt x="1204619" y="330814"/>
                </a:cubicBezTo>
                <a:cubicBezTo>
                  <a:pt x="1174389" y="289747"/>
                  <a:pt x="1140738" y="251533"/>
                  <a:pt x="1104234" y="216170"/>
                </a:cubicBezTo>
                <a:cubicBezTo>
                  <a:pt x="1067160" y="181377"/>
                  <a:pt x="1027234" y="150007"/>
                  <a:pt x="984457" y="121488"/>
                </a:cubicBezTo>
                <a:cubicBezTo>
                  <a:pt x="941679" y="94111"/>
                  <a:pt x="896620" y="70155"/>
                  <a:pt x="849279" y="49622"/>
                </a:cubicBezTo>
                <a:cubicBezTo>
                  <a:pt x="801939" y="30229"/>
                  <a:pt x="752887" y="15400"/>
                  <a:pt x="702694" y="3993"/>
                </a:cubicBezTo>
                <a:lnTo>
                  <a:pt x="706117" y="0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" name="-">
            <a:extLst>
              <a:ext uri="{FF2B5EF4-FFF2-40B4-BE49-F238E27FC236}">
                <a16:creationId xmlns:a16="http://schemas.microsoft.com/office/drawing/2014/main" id="{292E5D70-0C5B-4649-9559-595AD98BE991}"/>
              </a:ext>
            </a:extLst>
          </p:cNvPr>
          <p:cNvGrpSpPr/>
          <p:nvPr/>
        </p:nvGrpSpPr>
        <p:grpSpPr>
          <a:xfrm rot="19272913" flipH="1">
            <a:off x="-857249" y="1562191"/>
            <a:ext cx="1993434" cy="1791745"/>
            <a:chOff x="-10789275" y="2090723"/>
            <a:chExt cx="1993434" cy="1791745"/>
          </a:xfrm>
        </p:grpSpPr>
        <p:sp>
          <p:nvSpPr>
            <p:cNvPr id="32" name="-">
              <a:extLst>
                <a:ext uri="{FF2B5EF4-FFF2-40B4-BE49-F238E27FC236}">
                  <a16:creationId xmlns:a16="http://schemas.microsoft.com/office/drawing/2014/main" id="{1575BF27-3BCC-44C0-90A4-E5592EB40815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-">
              <a:extLst>
                <a:ext uri="{FF2B5EF4-FFF2-40B4-BE49-F238E27FC236}">
                  <a16:creationId xmlns:a16="http://schemas.microsoft.com/office/drawing/2014/main" id="{990C4D60-5554-4338-95AF-118B6B87749B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-">
            <a:extLst>
              <a:ext uri="{FF2B5EF4-FFF2-40B4-BE49-F238E27FC236}">
                <a16:creationId xmlns:a16="http://schemas.microsoft.com/office/drawing/2014/main" id="{4C34CB08-9A99-4191-8636-52646D65A23D}"/>
              </a:ext>
            </a:extLst>
          </p:cNvPr>
          <p:cNvSpPr/>
          <p:nvPr/>
        </p:nvSpPr>
        <p:spPr>
          <a:xfrm>
            <a:off x="4552844" y="7253586"/>
            <a:ext cx="598276" cy="580059"/>
          </a:xfrm>
          <a:custGeom>
            <a:avLst/>
            <a:gdLst>
              <a:gd name="connsiteX0" fmla="*/ 252434 w 598276"/>
              <a:gd name="connsiteY0" fmla="*/ 155135 h 580059"/>
              <a:gd name="connsiteX1" fmla="*/ 276390 w 598276"/>
              <a:gd name="connsiteY1" fmla="*/ 185364 h 580059"/>
              <a:gd name="connsiteX2" fmla="*/ 265553 w 598276"/>
              <a:gd name="connsiteY2" fmla="*/ 179660 h 580059"/>
              <a:gd name="connsiteX3" fmla="*/ 229619 w 598276"/>
              <a:gd name="connsiteY3" fmla="*/ 171105 h 580059"/>
              <a:gd name="connsiteX4" fmla="*/ 227908 w 598276"/>
              <a:gd name="connsiteY4" fmla="*/ 171675 h 580059"/>
              <a:gd name="connsiteX5" fmla="*/ 209086 w 598276"/>
              <a:gd name="connsiteY5" fmla="*/ 149431 h 580059"/>
              <a:gd name="connsiteX6" fmla="*/ 211938 w 598276"/>
              <a:gd name="connsiteY6" fmla="*/ 147720 h 580059"/>
              <a:gd name="connsiteX7" fmla="*/ 251864 w 598276"/>
              <a:gd name="connsiteY7" fmla="*/ 155135 h 580059"/>
              <a:gd name="connsiteX8" fmla="*/ 252434 w 598276"/>
              <a:gd name="connsiteY8" fmla="*/ 155135 h 580059"/>
              <a:gd name="connsiteX9" fmla="*/ 223915 w 598276"/>
              <a:gd name="connsiteY9" fmla="*/ 175098 h 580059"/>
              <a:gd name="connsiteX10" fmla="*/ 224486 w 598276"/>
              <a:gd name="connsiteY10" fmla="*/ 173957 h 580059"/>
              <a:gd name="connsiteX11" fmla="*/ 205664 w 598276"/>
              <a:gd name="connsiteY11" fmla="*/ 151713 h 580059"/>
              <a:gd name="connsiteX12" fmla="*/ 203952 w 598276"/>
              <a:gd name="connsiteY12" fmla="*/ 153994 h 580059"/>
              <a:gd name="connsiteX13" fmla="*/ 203952 w 598276"/>
              <a:gd name="connsiteY13" fmla="*/ 194490 h 580059"/>
              <a:gd name="connsiteX14" fmla="*/ 229619 w 598276"/>
              <a:gd name="connsiteY14" fmla="*/ 224149 h 580059"/>
              <a:gd name="connsiteX15" fmla="*/ 225627 w 598276"/>
              <a:gd name="connsiteY15" fmla="*/ 212172 h 580059"/>
              <a:gd name="connsiteX16" fmla="*/ 223915 w 598276"/>
              <a:gd name="connsiteY16" fmla="*/ 175098 h 580059"/>
              <a:gd name="connsiteX17" fmla="*/ 596366 w 598276"/>
              <a:gd name="connsiteY17" fmla="*/ 403245 h 580059"/>
              <a:gd name="connsiteX18" fmla="*/ 592944 w 598276"/>
              <a:gd name="connsiteY18" fmla="*/ 411230 h 580059"/>
              <a:gd name="connsiteX19" fmla="*/ 592944 w 598276"/>
              <a:gd name="connsiteY19" fmla="*/ 411230 h 580059"/>
              <a:gd name="connsiteX20" fmla="*/ 513093 w 598276"/>
              <a:gd name="connsiteY20" fmla="*/ 452297 h 580059"/>
              <a:gd name="connsiteX21" fmla="*/ 505107 w 598276"/>
              <a:gd name="connsiteY21" fmla="*/ 451726 h 580059"/>
              <a:gd name="connsiteX22" fmla="*/ 502256 w 598276"/>
              <a:gd name="connsiteY22" fmla="*/ 491652 h 580059"/>
              <a:gd name="connsiteX23" fmla="*/ 495982 w 598276"/>
              <a:gd name="connsiteY23" fmla="*/ 499638 h 580059"/>
              <a:gd name="connsiteX24" fmla="*/ 475448 w 598276"/>
              <a:gd name="connsiteY24" fmla="*/ 506482 h 580059"/>
              <a:gd name="connsiteX25" fmla="*/ 449781 w 598276"/>
              <a:gd name="connsiteY25" fmla="*/ 501349 h 580059"/>
              <a:gd name="connsiteX26" fmla="*/ 437804 w 598276"/>
              <a:gd name="connsiteY26" fmla="*/ 538423 h 580059"/>
              <a:gd name="connsiteX27" fmla="*/ 386470 w 598276"/>
              <a:gd name="connsiteY27" fmla="*/ 579489 h 580059"/>
              <a:gd name="connsiteX28" fmla="*/ 380767 w 598276"/>
              <a:gd name="connsiteY28" fmla="*/ 580059 h 580059"/>
              <a:gd name="connsiteX29" fmla="*/ 348256 w 598276"/>
              <a:gd name="connsiteY29" fmla="*/ 552682 h 580059"/>
              <a:gd name="connsiteX30" fmla="*/ 368219 w 598276"/>
              <a:gd name="connsiteY30" fmla="*/ 448304 h 580059"/>
              <a:gd name="connsiteX31" fmla="*/ 266123 w 598276"/>
              <a:gd name="connsiteY31" fmla="*/ 345067 h 580059"/>
              <a:gd name="connsiteX32" fmla="*/ 255286 w 598276"/>
              <a:gd name="connsiteY32" fmla="*/ 331379 h 580059"/>
              <a:gd name="connsiteX33" fmla="*/ 229619 w 598276"/>
              <a:gd name="connsiteY33" fmla="*/ 349060 h 580059"/>
              <a:gd name="connsiteX34" fmla="*/ 18583 w 598276"/>
              <a:gd name="connsiteY34" fmla="*/ 474541 h 580059"/>
              <a:gd name="connsiteX35" fmla="*/ 6035 w 598276"/>
              <a:gd name="connsiteY35" fmla="*/ 470549 h 580059"/>
              <a:gd name="connsiteX36" fmla="*/ 10027 w 598276"/>
              <a:gd name="connsiteY36" fmla="*/ 420356 h 580059"/>
              <a:gd name="connsiteX37" fmla="*/ 190834 w 598276"/>
              <a:gd name="connsiteY37" fmla="*/ 240690 h 580059"/>
              <a:gd name="connsiteX38" fmla="*/ 154331 w 598276"/>
              <a:gd name="connsiteY38" fmla="*/ 90113 h 580059"/>
              <a:gd name="connsiteX39" fmla="*/ 250152 w 598276"/>
              <a:gd name="connsiteY39" fmla="*/ 115779 h 580059"/>
              <a:gd name="connsiteX40" fmla="*/ 296353 w 598276"/>
              <a:gd name="connsiteY40" fmla="*/ 152283 h 580059"/>
              <a:gd name="connsiteX41" fmla="*/ 505678 w 598276"/>
              <a:gd name="connsiteY41" fmla="*/ 4558 h 580059"/>
              <a:gd name="connsiteX42" fmla="*/ 555870 w 598276"/>
              <a:gd name="connsiteY42" fmla="*/ 9120 h 580059"/>
              <a:gd name="connsiteX43" fmla="*/ 551307 w 598276"/>
              <a:gd name="connsiteY43" fmla="*/ 38780 h 580059"/>
              <a:gd name="connsiteX44" fmla="*/ 551307 w 598276"/>
              <a:gd name="connsiteY44" fmla="*/ 38780 h 580059"/>
              <a:gd name="connsiteX45" fmla="*/ 397308 w 598276"/>
              <a:gd name="connsiteY45" fmla="*/ 208179 h 580059"/>
              <a:gd name="connsiteX46" fmla="*/ 374493 w 598276"/>
              <a:gd name="connsiteY46" fmla="*/ 230423 h 580059"/>
              <a:gd name="connsiteX47" fmla="*/ 385900 w 598276"/>
              <a:gd name="connsiteY47" fmla="*/ 243542 h 580059"/>
              <a:gd name="connsiteX48" fmla="*/ 469174 w 598276"/>
              <a:gd name="connsiteY48" fmla="*/ 361038 h 580059"/>
              <a:gd name="connsiteX49" fmla="*/ 578685 w 598276"/>
              <a:gd name="connsiteY49" fmla="*/ 358756 h 580059"/>
              <a:gd name="connsiteX50" fmla="*/ 596366 w 598276"/>
              <a:gd name="connsiteY50" fmla="*/ 403245 h 580059"/>
              <a:gd name="connsiteX51" fmla="*/ 245019 w 598276"/>
              <a:gd name="connsiteY51" fmla="*/ 320542 h 580059"/>
              <a:gd name="connsiteX52" fmla="*/ 197679 w 598276"/>
              <a:gd name="connsiteY52" fmla="*/ 253808 h 580059"/>
              <a:gd name="connsiteX53" fmla="*/ 22005 w 598276"/>
              <a:gd name="connsiteY53" fmla="*/ 427201 h 580059"/>
              <a:gd name="connsiteX54" fmla="*/ 14020 w 598276"/>
              <a:gd name="connsiteY54" fmla="*/ 460282 h 580059"/>
              <a:gd name="connsiteX55" fmla="*/ 219923 w 598276"/>
              <a:gd name="connsiteY55" fmla="*/ 337653 h 580059"/>
              <a:gd name="connsiteX56" fmla="*/ 245019 w 598276"/>
              <a:gd name="connsiteY56" fmla="*/ 320542 h 580059"/>
              <a:gd name="connsiteX57" fmla="*/ 305478 w 598276"/>
              <a:gd name="connsiteY57" fmla="*/ 163120 h 580059"/>
              <a:gd name="connsiteX58" fmla="*/ 362515 w 598276"/>
              <a:gd name="connsiteY58" fmla="*/ 221298 h 580059"/>
              <a:gd name="connsiteX59" fmla="*/ 384189 w 598276"/>
              <a:gd name="connsiteY59" fmla="*/ 199623 h 580059"/>
              <a:gd name="connsiteX60" fmla="*/ 541040 w 598276"/>
              <a:gd name="connsiteY60" fmla="*/ 18246 h 580059"/>
              <a:gd name="connsiteX61" fmla="*/ 506818 w 598276"/>
              <a:gd name="connsiteY61" fmla="*/ 20528 h 580059"/>
              <a:gd name="connsiteX62" fmla="*/ 305478 w 598276"/>
              <a:gd name="connsiteY62" fmla="*/ 163120 h 580059"/>
              <a:gd name="connsiteX63" fmla="*/ 486855 w 598276"/>
              <a:gd name="connsiteY63" fmla="*/ 488800 h 580059"/>
              <a:gd name="connsiteX64" fmla="*/ 475448 w 598276"/>
              <a:gd name="connsiteY64" fmla="*/ 409519 h 580059"/>
              <a:gd name="connsiteX65" fmla="*/ 373352 w 598276"/>
              <a:gd name="connsiteY65" fmla="*/ 254949 h 580059"/>
              <a:gd name="connsiteX66" fmla="*/ 241026 w 598276"/>
              <a:gd name="connsiteY66" fmla="*/ 128898 h 580059"/>
              <a:gd name="connsiteX67" fmla="*/ 162886 w 598276"/>
              <a:gd name="connsiteY67" fmla="*/ 102090 h 580059"/>
              <a:gd name="connsiteX68" fmla="*/ 157183 w 598276"/>
              <a:gd name="connsiteY68" fmla="*/ 115779 h 580059"/>
              <a:gd name="connsiteX69" fmla="*/ 276960 w 598276"/>
              <a:gd name="connsiteY69" fmla="*/ 335942 h 580059"/>
              <a:gd name="connsiteX70" fmla="*/ 409285 w 598276"/>
              <a:gd name="connsiteY70" fmla="*/ 461993 h 580059"/>
              <a:gd name="connsiteX71" fmla="*/ 450352 w 598276"/>
              <a:gd name="connsiteY71" fmla="*/ 485378 h 580059"/>
              <a:gd name="connsiteX72" fmla="*/ 450922 w 598276"/>
              <a:gd name="connsiteY72" fmla="*/ 485378 h 580059"/>
              <a:gd name="connsiteX73" fmla="*/ 450922 w 598276"/>
              <a:gd name="connsiteY73" fmla="*/ 485949 h 580059"/>
              <a:gd name="connsiteX74" fmla="*/ 486855 w 598276"/>
              <a:gd name="connsiteY74" fmla="*/ 488800 h 580059"/>
              <a:gd name="connsiteX75" fmla="*/ 383619 w 598276"/>
              <a:gd name="connsiteY75" fmla="*/ 565230 h 580059"/>
              <a:gd name="connsiteX76" fmla="*/ 435522 w 598276"/>
              <a:gd name="connsiteY76" fmla="*/ 495075 h 580059"/>
              <a:gd name="connsiteX77" fmla="*/ 400159 w 598276"/>
              <a:gd name="connsiteY77" fmla="*/ 473971 h 580059"/>
              <a:gd name="connsiteX78" fmla="*/ 378485 w 598276"/>
              <a:gd name="connsiteY78" fmla="*/ 458001 h 580059"/>
              <a:gd name="connsiteX79" fmla="*/ 361374 w 598276"/>
              <a:gd name="connsiteY79" fmla="*/ 548689 h 580059"/>
              <a:gd name="connsiteX80" fmla="*/ 383619 w 598276"/>
              <a:gd name="connsiteY80" fmla="*/ 565230 h 580059"/>
              <a:gd name="connsiteX81" fmla="*/ 474307 w 598276"/>
              <a:gd name="connsiteY81" fmla="*/ 375867 h 580059"/>
              <a:gd name="connsiteX82" fmla="*/ 501114 w 598276"/>
              <a:gd name="connsiteY82" fmla="*/ 436897 h 580059"/>
              <a:gd name="connsiteX83" fmla="*/ 582677 w 598276"/>
              <a:gd name="connsiteY83" fmla="*/ 398682 h 580059"/>
              <a:gd name="connsiteX84" fmla="*/ 570130 w 598276"/>
              <a:gd name="connsiteY84" fmla="*/ 373586 h 580059"/>
              <a:gd name="connsiteX85" fmla="*/ 474307 w 598276"/>
              <a:gd name="connsiteY85" fmla="*/ 375867 h 58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598276" h="580059">
                <a:moveTo>
                  <a:pt x="252434" y="155135"/>
                </a:moveTo>
                <a:lnTo>
                  <a:pt x="276390" y="185364"/>
                </a:lnTo>
                <a:lnTo>
                  <a:pt x="265553" y="179660"/>
                </a:lnTo>
                <a:cubicBezTo>
                  <a:pt x="244449" y="168253"/>
                  <a:pt x="229619" y="171105"/>
                  <a:pt x="229619" y="171105"/>
                </a:cubicBezTo>
                <a:lnTo>
                  <a:pt x="227908" y="171675"/>
                </a:lnTo>
                <a:lnTo>
                  <a:pt x="209086" y="149431"/>
                </a:lnTo>
                <a:lnTo>
                  <a:pt x="211938" y="147720"/>
                </a:lnTo>
                <a:cubicBezTo>
                  <a:pt x="227337" y="139735"/>
                  <a:pt x="250723" y="153994"/>
                  <a:pt x="251864" y="155135"/>
                </a:cubicBezTo>
                <a:lnTo>
                  <a:pt x="252434" y="155135"/>
                </a:lnTo>
                <a:close/>
                <a:moveTo>
                  <a:pt x="223915" y="175098"/>
                </a:moveTo>
                <a:lnTo>
                  <a:pt x="224486" y="173957"/>
                </a:lnTo>
                <a:lnTo>
                  <a:pt x="205664" y="151713"/>
                </a:lnTo>
                <a:lnTo>
                  <a:pt x="203952" y="153994"/>
                </a:lnTo>
                <a:cubicBezTo>
                  <a:pt x="193115" y="167683"/>
                  <a:pt x="203382" y="193349"/>
                  <a:pt x="203952" y="194490"/>
                </a:cubicBezTo>
                <a:lnTo>
                  <a:pt x="229619" y="224149"/>
                </a:lnTo>
                <a:lnTo>
                  <a:pt x="225627" y="212172"/>
                </a:lnTo>
                <a:cubicBezTo>
                  <a:pt x="218212" y="189927"/>
                  <a:pt x="223915" y="175098"/>
                  <a:pt x="223915" y="175098"/>
                </a:cubicBezTo>
                <a:close/>
                <a:moveTo>
                  <a:pt x="596366" y="403245"/>
                </a:moveTo>
                <a:cubicBezTo>
                  <a:pt x="595796" y="405527"/>
                  <a:pt x="594085" y="408379"/>
                  <a:pt x="592944" y="411230"/>
                </a:cubicBezTo>
                <a:lnTo>
                  <a:pt x="592944" y="411230"/>
                </a:lnTo>
                <a:cubicBezTo>
                  <a:pt x="580966" y="432904"/>
                  <a:pt x="549596" y="452297"/>
                  <a:pt x="513093" y="452297"/>
                </a:cubicBezTo>
                <a:cubicBezTo>
                  <a:pt x="510241" y="452297"/>
                  <a:pt x="507959" y="452297"/>
                  <a:pt x="505107" y="451726"/>
                </a:cubicBezTo>
                <a:cubicBezTo>
                  <a:pt x="508530" y="468267"/>
                  <a:pt x="507959" y="481956"/>
                  <a:pt x="502256" y="491652"/>
                </a:cubicBezTo>
                <a:cubicBezTo>
                  <a:pt x="500544" y="494504"/>
                  <a:pt x="498263" y="497356"/>
                  <a:pt x="495982" y="499638"/>
                </a:cubicBezTo>
                <a:cubicBezTo>
                  <a:pt x="490278" y="504200"/>
                  <a:pt x="483433" y="506482"/>
                  <a:pt x="475448" y="506482"/>
                </a:cubicBezTo>
                <a:cubicBezTo>
                  <a:pt x="467463" y="506482"/>
                  <a:pt x="458908" y="504200"/>
                  <a:pt x="449781" y="501349"/>
                </a:cubicBezTo>
                <a:cubicBezTo>
                  <a:pt x="448071" y="514467"/>
                  <a:pt x="444078" y="527015"/>
                  <a:pt x="437804" y="538423"/>
                </a:cubicBezTo>
                <a:cubicBezTo>
                  <a:pt x="425256" y="560667"/>
                  <a:pt x="405863" y="576637"/>
                  <a:pt x="386470" y="579489"/>
                </a:cubicBezTo>
                <a:cubicBezTo>
                  <a:pt x="384189" y="580059"/>
                  <a:pt x="382478" y="580059"/>
                  <a:pt x="380767" y="580059"/>
                </a:cubicBezTo>
                <a:cubicBezTo>
                  <a:pt x="365367" y="580059"/>
                  <a:pt x="353389" y="570363"/>
                  <a:pt x="348256" y="552682"/>
                </a:cubicBezTo>
                <a:cubicBezTo>
                  <a:pt x="334567" y="507052"/>
                  <a:pt x="359093" y="462564"/>
                  <a:pt x="368219" y="448304"/>
                </a:cubicBezTo>
                <a:cubicBezTo>
                  <a:pt x="335137" y="420356"/>
                  <a:pt x="299775" y="384993"/>
                  <a:pt x="266123" y="345067"/>
                </a:cubicBezTo>
                <a:cubicBezTo>
                  <a:pt x="262130" y="340505"/>
                  <a:pt x="258708" y="335942"/>
                  <a:pt x="255286" y="331379"/>
                </a:cubicBezTo>
                <a:lnTo>
                  <a:pt x="229619" y="349060"/>
                </a:lnTo>
                <a:cubicBezTo>
                  <a:pt x="113835" y="430052"/>
                  <a:pt x="48242" y="474541"/>
                  <a:pt x="18583" y="474541"/>
                </a:cubicBezTo>
                <a:cubicBezTo>
                  <a:pt x="13449" y="474541"/>
                  <a:pt x="9457" y="473400"/>
                  <a:pt x="6035" y="470549"/>
                </a:cubicBezTo>
                <a:cubicBezTo>
                  <a:pt x="-3091" y="462564"/>
                  <a:pt x="-1951" y="447164"/>
                  <a:pt x="10027" y="420356"/>
                </a:cubicBezTo>
                <a:cubicBezTo>
                  <a:pt x="52235" y="326816"/>
                  <a:pt x="167449" y="254379"/>
                  <a:pt x="190834" y="240690"/>
                </a:cubicBezTo>
                <a:cubicBezTo>
                  <a:pt x="149767" y="172816"/>
                  <a:pt x="128664" y="111787"/>
                  <a:pt x="154331" y="90113"/>
                </a:cubicBezTo>
                <a:cubicBezTo>
                  <a:pt x="176575" y="71861"/>
                  <a:pt x="218782" y="94105"/>
                  <a:pt x="250152" y="115779"/>
                </a:cubicBezTo>
                <a:cubicBezTo>
                  <a:pt x="264982" y="126046"/>
                  <a:pt x="280382" y="138594"/>
                  <a:pt x="296353" y="152283"/>
                </a:cubicBezTo>
                <a:cubicBezTo>
                  <a:pt x="312893" y="132890"/>
                  <a:pt x="404723" y="30224"/>
                  <a:pt x="505678" y="4558"/>
                </a:cubicBezTo>
                <a:cubicBezTo>
                  <a:pt x="534196" y="-2858"/>
                  <a:pt x="549596" y="-1146"/>
                  <a:pt x="555870" y="9120"/>
                </a:cubicBezTo>
                <a:cubicBezTo>
                  <a:pt x="559863" y="15965"/>
                  <a:pt x="558151" y="25661"/>
                  <a:pt x="551307" y="38780"/>
                </a:cubicBezTo>
                <a:lnTo>
                  <a:pt x="551307" y="38780"/>
                </a:lnTo>
                <a:cubicBezTo>
                  <a:pt x="533626" y="71290"/>
                  <a:pt x="481152" y="124335"/>
                  <a:pt x="397308" y="208179"/>
                </a:cubicBezTo>
                <a:lnTo>
                  <a:pt x="374493" y="230423"/>
                </a:lnTo>
                <a:cubicBezTo>
                  <a:pt x="378485" y="234986"/>
                  <a:pt x="381908" y="238979"/>
                  <a:pt x="385900" y="243542"/>
                </a:cubicBezTo>
                <a:cubicBezTo>
                  <a:pt x="417271" y="281186"/>
                  <a:pt x="446929" y="322253"/>
                  <a:pt x="469174" y="361038"/>
                </a:cubicBezTo>
                <a:cubicBezTo>
                  <a:pt x="480011" y="356475"/>
                  <a:pt x="532485" y="335371"/>
                  <a:pt x="578685" y="358756"/>
                </a:cubicBezTo>
                <a:cubicBezTo>
                  <a:pt x="594655" y="369594"/>
                  <a:pt x="602070" y="385564"/>
                  <a:pt x="596366" y="403245"/>
                </a:cubicBezTo>
                <a:close/>
                <a:moveTo>
                  <a:pt x="245019" y="320542"/>
                </a:moveTo>
                <a:cubicBezTo>
                  <a:pt x="227908" y="298868"/>
                  <a:pt x="211938" y="276053"/>
                  <a:pt x="197679" y="253808"/>
                </a:cubicBezTo>
                <a:cubicBezTo>
                  <a:pt x="176004" y="266927"/>
                  <a:pt x="62501" y="337653"/>
                  <a:pt x="22005" y="427201"/>
                </a:cubicBezTo>
                <a:cubicBezTo>
                  <a:pt x="9457" y="455149"/>
                  <a:pt x="14020" y="460282"/>
                  <a:pt x="14020" y="460282"/>
                </a:cubicBezTo>
                <a:cubicBezTo>
                  <a:pt x="28279" y="472260"/>
                  <a:pt x="134368" y="397541"/>
                  <a:pt x="219923" y="337653"/>
                </a:cubicBezTo>
                <a:lnTo>
                  <a:pt x="245019" y="320542"/>
                </a:lnTo>
                <a:close/>
                <a:moveTo>
                  <a:pt x="305478" y="163120"/>
                </a:moveTo>
                <a:cubicBezTo>
                  <a:pt x="324300" y="180801"/>
                  <a:pt x="343693" y="200194"/>
                  <a:pt x="362515" y="221298"/>
                </a:cubicBezTo>
                <a:lnTo>
                  <a:pt x="384189" y="199623"/>
                </a:lnTo>
                <a:cubicBezTo>
                  <a:pt x="457767" y="126046"/>
                  <a:pt x="550167" y="34216"/>
                  <a:pt x="541040" y="18246"/>
                </a:cubicBezTo>
                <a:cubicBezTo>
                  <a:pt x="541040" y="18246"/>
                  <a:pt x="537618" y="12542"/>
                  <a:pt x="506818" y="20528"/>
                </a:cubicBezTo>
                <a:cubicBezTo>
                  <a:pt x="411567" y="44483"/>
                  <a:pt x="320878" y="145438"/>
                  <a:pt x="305478" y="163120"/>
                </a:cubicBezTo>
                <a:close/>
                <a:moveTo>
                  <a:pt x="486855" y="488800"/>
                </a:moveTo>
                <a:cubicBezTo>
                  <a:pt x="497692" y="479675"/>
                  <a:pt x="493700" y="450015"/>
                  <a:pt x="475448" y="409519"/>
                </a:cubicBezTo>
                <a:cubicBezTo>
                  <a:pt x="454915" y="363890"/>
                  <a:pt x="418411" y="309134"/>
                  <a:pt x="373352" y="254949"/>
                </a:cubicBezTo>
                <a:cubicBezTo>
                  <a:pt x="328863" y="202475"/>
                  <a:pt x="282093" y="157416"/>
                  <a:pt x="241026" y="128898"/>
                </a:cubicBezTo>
                <a:cubicBezTo>
                  <a:pt x="203952" y="103231"/>
                  <a:pt x="174294" y="92965"/>
                  <a:pt x="162886" y="102090"/>
                </a:cubicBezTo>
                <a:cubicBezTo>
                  <a:pt x="159464" y="104942"/>
                  <a:pt x="157753" y="109505"/>
                  <a:pt x="157183" y="115779"/>
                </a:cubicBezTo>
                <a:cubicBezTo>
                  <a:pt x="154331" y="149431"/>
                  <a:pt x="190263" y="232705"/>
                  <a:pt x="276960" y="335942"/>
                </a:cubicBezTo>
                <a:cubicBezTo>
                  <a:pt x="321448" y="388416"/>
                  <a:pt x="368219" y="433475"/>
                  <a:pt x="409285" y="461993"/>
                </a:cubicBezTo>
                <a:cubicBezTo>
                  <a:pt x="424686" y="472260"/>
                  <a:pt x="438374" y="480245"/>
                  <a:pt x="450352" y="485378"/>
                </a:cubicBezTo>
                <a:lnTo>
                  <a:pt x="450922" y="485378"/>
                </a:lnTo>
                <a:lnTo>
                  <a:pt x="450922" y="485949"/>
                </a:lnTo>
                <a:cubicBezTo>
                  <a:pt x="467463" y="492793"/>
                  <a:pt x="480011" y="493934"/>
                  <a:pt x="486855" y="488800"/>
                </a:cubicBezTo>
                <a:close/>
                <a:moveTo>
                  <a:pt x="383619" y="565230"/>
                </a:moveTo>
                <a:cubicBezTo>
                  <a:pt x="404152" y="562378"/>
                  <a:pt x="432670" y="534430"/>
                  <a:pt x="435522" y="495075"/>
                </a:cubicBezTo>
                <a:cubicBezTo>
                  <a:pt x="423544" y="488800"/>
                  <a:pt x="410997" y="481386"/>
                  <a:pt x="400159" y="473971"/>
                </a:cubicBezTo>
                <a:cubicBezTo>
                  <a:pt x="393315" y="468837"/>
                  <a:pt x="385900" y="463704"/>
                  <a:pt x="378485" y="458001"/>
                </a:cubicBezTo>
                <a:cubicBezTo>
                  <a:pt x="369930" y="472830"/>
                  <a:pt x="349967" y="511615"/>
                  <a:pt x="361374" y="548689"/>
                </a:cubicBezTo>
                <a:cubicBezTo>
                  <a:pt x="364797" y="561237"/>
                  <a:pt x="372781" y="566941"/>
                  <a:pt x="383619" y="565230"/>
                </a:cubicBezTo>
                <a:close/>
                <a:moveTo>
                  <a:pt x="474307" y="375867"/>
                </a:moveTo>
                <a:cubicBezTo>
                  <a:pt x="486285" y="397541"/>
                  <a:pt x="495411" y="418645"/>
                  <a:pt x="501114" y="436897"/>
                </a:cubicBezTo>
                <a:cubicBezTo>
                  <a:pt x="541611" y="442601"/>
                  <a:pt x="575262" y="419215"/>
                  <a:pt x="582677" y="398682"/>
                </a:cubicBezTo>
                <a:cubicBezTo>
                  <a:pt x="586100" y="387845"/>
                  <a:pt x="582107" y="379860"/>
                  <a:pt x="570130" y="373586"/>
                </a:cubicBezTo>
                <a:cubicBezTo>
                  <a:pt x="531915" y="354764"/>
                  <a:pt x="486285" y="371305"/>
                  <a:pt x="474307" y="37586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-">
            <a:extLst>
              <a:ext uri="{FF2B5EF4-FFF2-40B4-BE49-F238E27FC236}">
                <a16:creationId xmlns:a16="http://schemas.microsoft.com/office/drawing/2014/main" id="{8F36C214-C94C-47BA-B552-1858C0708FBC}"/>
              </a:ext>
            </a:extLst>
          </p:cNvPr>
          <p:cNvSpPr/>
          <p:nvPr/>
        </p:nvSpPr>
        <p:spPr>
          <a:xfrm>
            <a:off x="4693278" y="3778968"/>
            <a:ext cx="1174475" cy="598832"/>
          </a:xfrm>
          <a:custGeom>
            <a:avLst/>
            <a:gdLst>
              <a:gd name="connsiteX0" fmla="*/ 233280 w 664479"/>
              <a:gd name="connsiteY0" fmla="*/ 123200 h 338799"/>
              <a:gd name="connsiteX1" fmla="*/ 158562 w 664479"/>
              <a:gd name="connsiteY1" fmla="*/ 102096 h 338799"/>
              <a:gd name="connsiteX2" fmla="*/ 91259 w 664479"/>
              <a:gd name="connsiteY2" fmla="*/ 140311 h 338799"/>
              <a:gd name="connsiteX3" fmla="*/ 70155 w 664479"/>
              <a:gd name="connsiteY3" fmla="*/ 215029 h 338799"/>
              <a:gd name="connsiteX4" fmla="*/ 170540 w 664479"/>
              <a:gd name="connsiteY4" fmla="*/ 304007 h 338799"/>
              <a:gd name="connsiteX5" fmla="*/ 182518 w 664479"/>
              <a:gd name="connsiteY5" fmla="*/ 303436 h 338799"/>
              <a:gd name="connsiteX6" fmla="*/ 249821 w 664479"/>
              <a:gd name="connsiteY6" fmla="*/ 265221 h 338799"/>
              <a:gd name="connsiteX7" fmla="*/ 270925 w 664479"/>
              <a:gd name="connsiteY7" fmla="*/ 190503 h 338799"/>
              <a:gd name="connsiteX8" fmla="*/ 233280 w 664479"/>
              <a:gd name="connsiteY8" fmla="*/ 123200 h 338799"/>
              <a:gd name="connsiteX9" fmla="*/ 244688 w 664479"/>
              <a:gd name="connsiteY9" fmla="*/ 260659 h 338799"/>
              <a:gd name="connsiteX10" fmla="*/ 181947 w 664479"/>
              <a:gd name="connsiteY10" fmla="*/ 296022 h 338799"/>
              <a:gd name="connsiteX11" fmla="*/ 77570 w 664479"/>
              <a:gd name="connsiteY11" fmla="*/ 213888 h 338799"/>
              <a:gd name="connsiteX12" fmla="*/ 96963 w 664479"/>
              <a:gd name="connsiteY12" fmla="*/ 144304 h 338799"/>
              <a:gd name="connsiteX13" fmla="*/ 159703 w 664479"/>
              <a:gd name="connsiteY13" fmla="*/ 108941 h 338799"/>
              <a:gd name="connsiteX14" fmla="*/ 229288 w 664479"/>
              <a:gd name="connsiteY14" fmla="*/ 128333 h 338799"/>
              <a:gd name="connsiteX15" fmla="*/ 264651 w 664479"/>
              <a:gd name="connsiteY15" fmla="*/ 191074 h 338799"/>
              <a:gd name="connsiteX16" fmla="*/ 244688 w 664479"/>
              <a:gd name="connsiteY16" fmla="*/ 260659 h 338799"/>
              <a:gd name="connsiteX17" fmla="*/ 555539 w 664479"/>
              <a:gd name="connsiteY17" fmla="*/ 84415 h 338799"/>
              <a:gd name="connsiteX18" fmla="*/ 480820 w 664479"/>
              <a:gd name="connsiteY18" fmla="*/ 63311 h 338799"/>
              <a:gd name="connsiteX19" fmla="*/ 413517 w 664479"/>
              <a:gd name="connsiteY19" fmla="*/ 101526 h 338799"/>
              <a:gd name="connsiteX20" fmla="*/ 392413 w 664479"/>
              <a:gd name="connsiteY20" fmla="*/ 176244 h 338799"/>
              <a:gd name="connsiteX21" fmla="*/ 430628 w 664479"/>
              <a:gd name="connsiteY21" fmla="*/ 243548 h 338799"/>
              <a:gd name="connsiteX22" fmla="*/ 492798 w 664479"/>
              <a:gd name="connsiteY22" fmla="*/ 265221 h 338799"/>
              <a:gd name="connsiteX23" fmla="*/ 505347 w 664479"/>
              <a:gd name="connsiteY23" fmla="*/ 264651 h 338799"/>
              <a:gd name="connsiteX24" fmla="*/ 593754 w 664479"/>
              <a:gd name="connsiteY24" fmla="*/ 151718 h 338799"/>
              <a:gd name="connsiteX25" fmla="*/ 555539 w 664479"/>
              <a:gd name="connsiteY25" fmla="*/ 84415 h 338799"/>
              <a:gd name="connsiteX26" fmla="*/ 504205 w 664479"/>
              <a:gd name="connsiteY26" fmla="*/ 257237 h 338799"/>
              <a:gd name="connsiteX27" fmla="*/ 434621 w 664479"/>
              <a:gd name="connsiteY27" fmla="*/ 237844 h 338799"/>
              <a:gd name="connsiteX28" fmla="*/ 399258 w 664479"/>
              <a:gd name="connsiteY28" fmla="*/ 175103 h 338799"/>
              <a:gd name="connsiteX29" fmla="*/ 418650 w 664479"/>
              <a:gd name="connsiteY29" fmla="*/ 105518 h 338799"/>
              <a:gd name="connsiteX30" fmla="*/ 481391 w 664479"/>
              <a:gd name="connsiteY30" fmla="*/ 70156 h 338799"/>
              <a:gd name="connsiteX31" fmla="*/ 492798 w 664479"/>
              <a:gd name="connsiteY31" fmla="*/ 69585 h 338799"/>
              <a:gd name="connsiteX32" fmla="*/ 550406 w 664479"/>
              <a:gd name="connsiteY32" fmla="*/ 89548 h 338799"/>
              <a:gd name="connsiteX33" fmla="*/ 585768 w 664479"/>
              <a:gd name="connsiteY33" fmla="*/ 152289 h 338799"/>
              <a:gd name="connsiteX34" fmla="*/ 504205 w 664479"/>
              <a:gd name="connsiteY34" fmla="*/ 257237 h 338799"/>
              <a:gd name="connsiteX35" fmla="*/ 664480 w 664479"/>
              <a:gd name="connsiteY35" fmla="*/ 178526 h 338799"/>
              <a:gd name="connsiteX36" fmla="*/ 655353 w 664479"/>
              <a:gd name="connsiteY36" fmla="*/ 104948 h 338799"/>
              <a:gd name="connsiteX37" fmla="*/ 617139 w 664479"/>
              <a:gd name="connsiteY37" fmla="*/ 109511 h 338799"/>
              <a:gd name="connsiteX38" fmla="*/ 576643 w 664479"/>
              <a:gd name="connsiteY38" fmla="*/ 57607 h 338799"/>
              <a:gd name="connsiteX39" fmla="*/ 476828 w 664479"/>
              <a:gd name="connsiteY39" fmla="*/ 29659 h 338799"/>
              <a:gd name="connsiteX40" fmla="*/ 357621 w 664479"/>
              <a:gd name="connsiteY40" fmla="*/ 159703 h 338799"/>
              <a:gd name="connsiteX41" fmla="*/ 301154 w 664479"/>
              <a:gd name="connsiteY41" fmla="*/ 166548 h 338799"/>
              <a:gd name="connsiteX42" fmla="*/ 154570 w 664479"/>
              <a:gd name="connsiteY42" fmla="*/ 68444 h 338799"/>
              <a:gd name="connsiteX43" fmla="*/ 37074 w 664479"/>
              <a:gd name="connsiteY43" fmla="*/ 179666 h 338799"/>
              <a:gd name="connsiteX44" fmla="*/ 0 w 664479"/>
              <a:gd name="connsiteY44" fmla="*/ 184229 h 338799"/>
              <a:gd name="connsiteX45" fmla="*/ 9126 w 664479"/>
              <a:gd name="connsiteY45" fmla="*/ 258377 h 338799"/>
              <a:gd name="connsiteX46" fmla="*/ 45059 w 664479"/>
              <a:gd name="connsiteY46" fmla="*/ 253244 h 338799"/>
              <a:gd name="connsiteX47" fmla="*/ 171111 w 664479"/>
              <a:gd name="connsiteY47" fmla="*/ 338799 h 338799"/>
              <a:gd name="connsiteX48" fmla="*/ 187651 w 664479"/>
              <a:gd name="connsiteY48" fmla="*/ 337658 h 338799"/>
              <a:gd name="connsiteX49" fmla="*/ 306858 w 664479"/>
              <a:gd name="connsiteY49" fmla="*/ 196207 h 338799"/>
              <a:gd name="connsiteX50" fmla="*/ 361043 w 664479"/>
              <a:gd name="connsiteY50" fmla="*/ 189933 h 338799"/>
              <a:gd name="connsiteX51" fmla="*/ 410666 w 664479"/>
              <a:gd name="connsiteY51" fmla="*/ 271496 h 338799"/>
              <a:gd name="connsiteX52" fmla="*/ 493939 w 664479"/>
              <a:gd name="connsiteY52" fmla="*/ 300584 h 338799"/>
              <a:gd name="connsiteX53" fmla="*/ 510480 w 664479"/>
              <a:gd name="connsiteY53" fmla="*/ 299444 h 338799"/>
              <a:gd name="connsiteX54" fmla="*/ 628546 w 664479"/>
              <a:gd name="connsiteY54" fmla="*/ 184800 h 338799"/>
              <a:gd name="connsiteX55" fmla="*/ 664480 w 664479"/>
              <a:gd name="connsiteY55" fmla="*/ 178526 h 338799"/>
              <a:gd name="connsiteX56" fmla="*/ 649079 w 664479"/>
              <a:gd name="connsiteY56" fmla="*/ 112363 h 338799"/>
              <a:gd name="connsiteX57" fmla="*/ 656494 w 664479"/>
              <a:gd name="connsiteY57" fmla="*/ 172251 h 338799"/>
              <a:gd name="connsiteX58" fmla="*/ 627976 w 664479"/>
              <a:gd name="connsiteY58" fmla="*/ 176244 h 338799"/>
              <a:gd name="connsiteX59" fmla="*/ 627406 w 664479"/>
              <a:gd name="connsiteY59" fmla="*/ 147155 h 338799"/>
              <a:gd name="connsiteX60" fmla="*/ 619420 w 664479"/>
              <a:gd name="connsiteY60" fmla="*/ 115785 h 338799"/>
              <a:gd name="connsiteX61" fmla="*/ 649079 w 664479"/>
              <a:gd name="connsiteY61" fmla="*/ 112363 h 338799"/>
              <a:gd name="connsiteX62" fmla="*/ 14829 w 664479"/>
              <a:gd name="connsiteY62" fmla="*/ 249822 h 338799"/>
              <a:gd name="connsiteX63" fmla="*/ 7414 w 664479"/>
              <a:gd name="connsiteY63" fmla="*/ 189933 h 338799"/>
              <a:gd name="connsiteX64" fmla="*/ 35363 w 664479"/>
              <a:gd name="connsiteY64" fmla="*/ 186511 h 338799"/>
              <a:gd name="connsiteX65" fmla="*/ 35363 w 664479"/>
              <a:gd name="connsiteY65" fmla="*/ 218452 h 338799"/>
              <a:gd name="connsiteX66" fmla="*/ 41637 w 664479"/>
              <a:gd name="connsiteY66" fmla="*/ 245259 h 338799"/>
              <a:gd name="connsiteX67" fmla="*/ 14829 w 664479"/>
              <a:gd name="connsiteY67" fmla="*/ 249822 h 338799"/>
              <a:gd name="connsiteX68" fmla="*/ 185940 w 664479"/>
              <a:gd name="connsiteY68" fmla="*/ 330244 h 338799"/>
              <a:gd name="connsiteX69" fmla="*/ 43348 w 664479"/>
              <a:gd name="connsiteY69" fmla="*/ 217881 h 338799"/>
              <a:gd name="connsiteX70" fmla="*/ 155140 w 664479"/>
              <a:gd name="connsiteY70" fmla="*/ 75289 h 338799"/>
              <a:gd name="connsiteX71" fmla="*/ 170540 w 664479"/>
              <a:gd name="connsiteY71" fmla="*/ 74148 h 338799"/>
              <a:gd name="connsiteX72" fmla="*/ 297732 w 664479"/>
              <a:gd name="connsiteY72" fmla="*/ 187081 h 338799"/>
              <a:gd name="connsiteX73" fmla="*/ 185940 w 664479"/>
              <a:gd name="connsiteY73" fmla="*/ 330244 h 338799"/>
              <a:gd name="connsiteX74" fmla="*/ 305147 w 664479"/>
              <a:gd name="connsiteY74" fmla="*/ 188222 h 338799"/>
              <a:gd name="connsiteX75" fmla="*/ 305147 w 664479"/>
              <a:gd name="connsiteY75" fmla="*/ 186511 h 338799"/>
              <a:gd name="connsiteX76" fmla="*/ 302866 w 664479"/>
              <a:gd name="connsiteY76" fmla="*/ 173392 h 338799"/>
              <a:gd name="connsiteX77" fmla="*/ 357621 w 664479"/>
              <a:gd name="connsiteY77" fmla="*/ 166548 h 338799"/>
              <a:gd name="connsiteX78" fmla="*/ 358761 w 664479"/>
              <a:gd name="connsiteY78" fmla="*/ 180237 h 338799"/>
              <a:gd name="connsiteX79" fmla="*/ 359332 w 664479"/>
              <a:gd name="connsiteY79" fmla="*/ 181948 h 338799"/>
              <a:gd name="connsiteX80" fmla="*/ 305147 w 664479"/>
              <a:gd name="connsiteY80" fmla="*/ 188222 h 338799"/>
              <a:gd name="connsiteX81" fmla="*/ 593754 w 664479"/>
              <a:gd name="connsiteY81" fmla="*/ 242977 h 338799"/>
              <a:gd name="connsiteX82" fmla="*/ 508198 w 664479"/>
              <a:gd name="connsiteY82" fmla="*/ 291459 h 338799"/>
              <a:gd name="connsiteX83" fmla="*/ 365606 w 664479"/>
              <a:gd name="connsiteY83" fmla="*/ 179096 h 338799"/>
              <a:gd name="connsiteX84" fmla="*/ 477969 w 664479"/>
              <a:gd name="connsiteY84" fmla="*/ 36504 h 338799"/>
              <a:gd name="connsiteX85" fmla="*/ 493369 w 664479"/>
              <a:gd name="connsiteY85" fmla="*/ 35363 h 338799"/>
              <a:gd name="connsiteX86" fmla="*/ 572079 w 664479"/>
              <a:gd name="connsiteY86" fmla="*/ 62741 h 338799"/>
              <a:gd name="connsiteX87" fmla="*/ 620561 w 664479"/>
              <a:gd name="connsiteY87" fmla="*/ 148296 h 338799"/>
              <a:gd name="connsiteX88" fmla="*/ 593754 w 664479"/>
              <a:gd name="connsiteY88" fmla="*/ 242977 h 338799"/>
              <a:gd name="connsiteX89" fmla="*/ 132325 w 664479"/>
              <a:gd name="connsiteY89" fmla="*/ 70726 h 338799"/>
              <a:gd name="connsiteX90" fmla="*/ 128903 w 664479"/>
              <a:gd name="connsiteY90" fmla="*/ 44489 h 338799"/>
              <a:gd name="connsiteX91" fmla="*/ 496791 w 664479"/>
              <a:gd name="connsiteY91" fmla="*/ 0 h 338799"/>
              <a:gd name="connsiteX92" fmla="*/ 500213 w 664479"/>
              <a:gd name="connsiteY92" fmla="*/ 27378 h 338799"/>
              <a:gd name="connsiteX93" fmla="*/ 493369 w 664479"/>
              <a:gd name="connsiteY93" fmla="*/ 27948 h 338799"/>
              <a:gd name="connsiteX94" fmla="*/ 491087 w 664479"/>
              <a:gd name="connsiteY94" fmla="*/ 7985 h 338799"/>
              <a:gd name="connsiteX95" fmla="*/ 137459 w 664479"/>
              <a:gd name="connsiteY95" fmla="*/ 50763 h 338799"/>
              <a:gd name="connsiteX96" fmla="*/ 139740 w 664479"/>
              <a:gd name="connsiteY96" fmla="*/ 69585 h 338799"/>
              <a:gd name="connsiteX97" fmla="*/ 132325 w 664479"/>
              <a:gd name="connsiteY97" fmla="*/ 70726 h 338799"/>
              <a:gd name="connsiteX98" fmla="*/ 157992 w 664479"/>
              <a:gd name="connsiteY98" fmla="*/ 144304 h 338799"/>
              <a:gd name="connsiteX99" fmla="*/ 127192 w 664479"/>
              <a:gd name="connsiteY99" fmla="*/ 164266 h 338799"/>
              <a:gd name="connsiteX100" fmla="*/ 104377 w 664479"/>
              <a:gd name="connsiteY100" fmla="*/ 193355 h 338799"/>
              <a:gd name="connsiteX101" fmla="*/ 119207 w 664479"/>
              <a:gd name="connsiteY101" fmla="*/ 155711 h 338799"/>
              <a:gd name="connsiteX102" fmla="*/ 137459 w 664479"/>
              <a:gd name="connsiteY102" fmla="*/ 145444 h 338799"/>
              <a:gd name="connsiteX103" fmla="*/ 157992 w 664479"/>
              <a:gd name="connsiteY103" fmla="*/ 144304 h 338799"/>
              <a:gd name="connsiteX104" fmla="*/ 487094 w 664479"/>
              <a:gd name="connsiteY104" fmla="*/ 104948 h 338799"/>
              <a:gd name="connsiteX105" fmla="*/ 456295 w 664479"/>
              <a:gd name="connsiteY105" fmla="*/ 124911 h 338799"/>
              <a:gd name="connsiteX106" fmla="*/ 433480 w 664479"/>
              <a:gd name="connsiteY106" fmla="*/ 154000 h 338799"/>
              <a:gd name="connsiteX107" fmla="*/ 448310 w 664479"/>
              <a:gd name="connsiteY107" fmla="*/ 116355 h 338799"/>
              <a:gd name="connsiteX108" fmla="*/ 466561 w 664479"/>
              <a:gd name="connsiteY108" fmla="*/ 106089 h 338799"/>
              <a:gd name="connsiteX109" fmla="*/ 487094 w 664479"/>
              <a:gd name="connsiteY109" fmla="*/ 104948 h 33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664479" h="338799">
                <a:moveTo>
                  <a:pt x="233280" y="123200"/>
                </a:moveTo>
                <a:cubicBezTo>
                  <a:pt x="212177" y="106659"/>
                  <a:pt x="185370" y="99244"/>
                  <a:pt x="158562" y="102096"/>
                </a:cubicBezTo>
                <a:cubicBezTo>
                  <a:pt x="131755" y="105518"/>
                  <a:pt x="107799" y="118637"/>
                  <a:pt x="91259" y="140311"/>
                </a:cubicBezTo>
                <a:cubicBezTo>
                  <a:pt x="74718" y="161415"/>
                  <a:pt x="67303" y="188222"/>
                  <a:pt x="70155" y="215029"/>
                </a:cubicBezTo>
                <a:cubicBezTo>
                  <a:pt x="76429" y="266362"/>
                  <a:pt x="120348" y="304007"/>
                  <a:pt x="170540" y="304007"/>
                </a:cubicBezTo>
                <a:cubicBezTo>
                  <a:pt x="174533" y="304007"/>
                  <a:pt x="178525" y="304007"/>
                  <a:pt x="182518" y="303436"/>
                </a:cubicBezTo>
                <a:cubicBezTo>
                  <a:pt x="209325" y="300014"/>
                  <a:pt x="233280" y="286896"/>
                  <a:pt x="249821" y="265221"/>
                </a:cubicBezTo>
                <a:cubicBezTo>
                  <a:pt x="266362" y="244118"/>
                  <a:pt x="273777" y="217311"/>
                  <a:pt x="270925" y="190503"/>
                </a:cubicBezTo>
                <a:cubicBezTo>
                  <a:pt x="268073" y="163696"/>
                  <a:pt x="254384" y="139740"/>
                  <a:pt x="233280" y="123200"/>
                </a:cubicBezTo>
                <a:close/>
                <a:moveTo>
                  <a:pt x="244688" y="260659"/>
                </a:moveTo>
                <a:cubicBezTo>
                  <a:pt x="229288" y="280622"/>
                  <a:pt x="207043" y="293170"/>
                  <a:pt x="181947" y="296022"/>
                </a:cubicBezTo>
                <a:cubicBezTo>
                  <a:pt x="130614" y="302295"/>
                  <a:pt x="83274" y="265221"/>
                  <a:pt x="77570" y="213888"/>
                </a:cubicBezTo>
                <a:cubicBezTo>
                  <a:pt x="74718" y="188792"/>
                  <a:pt x="81562" y="164266"/>
                  <a:pt x="96963" y="144304"/>
                </a:cubicBezTo>
                <a:cubicBezTo>
                  <a:pt x="112362" y="124341"/>
                  <a:pt x="134607" y="111792"/>
                  <a:pt x="159703" y="108941"/>
                </a:cubicBezTo>
                <a:cubicBezTo>
                  <a:pt x="184799" y="106089"/>
                  <a:pt x="209325" y="112933"/>
                  <a:pt x="229288" y="128333"/>
                </a:cubicBezTo>
                <a:cubicBezTo>
                  <a:pt x="249251" y="143733"/>
                  <a:pt x="261799" y="165978"/>
                  <a:pt x="264651" y="191074"/>
                </a:cubicBezTo>
                <a:cubicBezTo>
                  <a:pt x="266932" y="216170"/>
                  <a:pt x="260088" y="240696"/>
                  <a:pt x="244688" y="260659"/>
                </a:cubicBezTo>
                <a:close/>
                <a:moveTo>
                  <a:pt x="555539" y="84415"/>
                </a:moveTo>
                <a:cubicBezTo>
                  <a:pt x="534435" y="67874"/>
                  <a:pt x="507628" y="60459"/>
                  <a:pt x="480820" y="63311"/>
                </a:cubicBezTo>
                <a:cubicBezTo>
                  <a:pt x="454013" y="66733"/>
                  <a:pt x="430057" y="79852"/>
                  <a:pt x="413517" y="101526"/>
                </a:cubicBezTo>
                <a:cubicBezTo>
                  <a:pt x="396977" y="122629"/>
                  <a:pt x="389561" y="149437"/>
                  <a:pt x="392413" y="176244"/>
                </a:cubicBezTo>
                <a:cubicBezTo>
                  <a:pt x="395835" y="203051"/>
                  <a:pt x="408954" y="227007"/>
                  <a:pt x="430628" y="243548"/>
                </a:cubicBezTo>
                <a:cubicBezTo>
                  <a:pt x="448880" y="257807"/>
                  <a:pt x="470554" y="265221"/>
                  <a:pt x="492798" y="265221"/>
                </a:cubicBezTo>
                <a:cubicBezTo>
                  <a:pt x="496791" y="265221"/>
                  <a:pt x="500783" y="265221"/>
                  <a:pt x="505347" y="264651"/>
                </a:cubicBezTo>
                <a:cubicBezTo>
                  <a:pt x="560672" y="257807"/>
                  <a:pt x="600598" y="207614"/>
                  <a:pt x="593754" y="151718"/>
                </a:cubicBezTo>
                <a:cubicBezTo>
                  <a:pt x="590332" y="124911"/>
                  <a:pt x="576643" y="100955"/>
                  <a:pt x="555539" y="84415"/>
                </a:cubicBezTo>
                <a:close/>
                <a:moveTo>
                  <a:pt x="504205" y="257237"/>
                </a:moveTo>
                <a:cubicBezTo>
                  <a:pt x="479110" y="260088"/>
                  <a:pt x="454584" y="253244"/>
                  <a:pt x="434621" y="237844"/>
                </a:cubicBezTo>
                <a:cubicBezTo>
                  <a:pt x="414658" y="222444"/>
                  <a:pt x="402110" y="200200"/>
                  <a:pt x="399258" y="175103"/>
                </a:cubicBezTo>
                <a:cubicBezTo>
                  <a:pt x="396406" y="150007"/>
                  <a:pt x="403250" y="125481"/>
                  <a:pt x="418650" y="105518"/>
                </a:cubicBezTo>
                <a:cubicBezTo>
                  <a:pt x="434050" y="85555"/>
                  <a:pt x="456295" y="73007"/>
                  <a:pt x="481391" y="70156"/>
                </a:cubicBezTo>
                <a:cubicBezTo>
                  <a:pt x="485384" y="69585"/>
                  <a:pt x="488806" y="69585"/>
                  <a:pt x="492798" y="69585"/>
                </a:cubicBezTo>
                <a:cubicBezTo>
                  <a:pt x="513902" y="69585"/>
                  <a:pt x="533865" y="76430"/>
                  <a:pt x="550406" y="89548"/>
                </a:cubicBezTo>
                <a:cubicBezTo>
                  <a:pt x="570369" y="104948"/>
                  <a:pt x="582917" y="127193"/>
                  <a:pt x="585768" y="152289"/>
                </a:cubicBezTo>
                <a:cubicBezTo>
                  <a:pt x="592613" y="204192"/>
                  <a:pt x="555539" y="250962"/>
                  <a:pt x="504205" y="257237"/>
                </a:cubicBezTo>
                <a:close/>
                <a:moveTo>
                  <a:pt x="664480" y="178526"/>
                </a:moveTo>
                <a:lnTo>
                  <a:pt x="655353" y="104948"/>
                </a:lnTo>
                <a:lnTo>
                  <a:pt x="617139" y="109511"/>
                </a:lnTo>
                <a:cubicBezTo>
                  <a:pt x="608013" y="89548"/>
                  <a:pt x="594324" y="71296"/>
                  <a:pt x="576643" y="57607"/>
                </a:cubicBezTo>
                <a:cubicBezTo>
                  <a:pt x="548124" y="35363"/>
                  <a:pt x="512761" y="25096"/>
                  <a:pt x="476828" y="29659"/>
                </a:cubicBezTo>
                <a:cubicBezTo>
                  <a:pt x="409524" y="37645"/>
                  <a:pt x="359903" y="94111"/>
                  <a:pt x="357621" y="159703"/>
                </a:cubicBezTo>
                <a:lnTo>
                  <a:pt x="301154" y="166548"/>
                </a:lnTo>
                <a:cubicBezTo>
                  <a:pt x="283473" y="103237"/>
                  <a:pt x="221873" y="60459"/>
                  <a:pt x="154570" y="68444"/>
                </a:cubicBezTo>
                <a:cubicBezTo>
                  <a:pt x="94111" y="75859"/>
                  <a:pt x="47340" y="122629"/>
                  <a:pt x="37074" y="179666"/>
                </a:cubicBezTo>
                <a:lnTo>
                  <a:pt x="0" y="184229"/>
                </a:lnTo>
                <a:lnTo>
                  <a:pt x="9126" y="258377"/>
                </a:lnTo>
                <a:lnTo>
                  <a:pt x="45059" y="253244"/>
                </a:lnTo>
                <a:cubicBezTo>
                  <a:pt x="65021" y="304007"/>
                  <a:pt x="115214" y="338799"/>
                  <a:pt x="171111" y="338799"/>
                </a:cubicBezTo>
                <a:cubicBezTo>
                  <a:pt x="176243" y="338799"/>
                  <a:pt x="181947" y="338229"/>
                  <a:pt x="187651" y="337658"/>
                </a:cubicBezTo>
                <a:cubicBezTo>
                  <a:pt x="258947" y="329103"/>
                  <a:pt x="310280" y="266362"/>
                  <a:pt x="306858" y="196207"/>
                </a:cubicBezTo>
                <a:lnTo>
                  <a:pt x="361043" y="189933"/>
                </a:lnTo>
                <a:cubicBezTo>
                  <a:pt x="367317" y="221874"/>
                  <a:pt x="384428" y="250962"/>
                  <a:pt x="410666" y="271496"/>
                </a:cubicBezTo>
                <a:cubicBezTo>
                  <a:pt x="434621" y="290318"/>
                  <a:pt x="463709" y="300584"/>
                  <a:pt x="493939" y="300584"/>
                </a:cubicBezTo>
                <a:cubicBezTo>
                  <a:pt x="499643" y="300584"/>
                  <a:pt x="504776" y="300014"/>
                  <a:pt x="510480" y="299444"/>
                </a:cubicBezTo>
                <a:cubicBezTo>
                  <a:pt x="572079" y="292029"/>
                  <a:pt x="619420" y="243548"/>
                  <a:pt x="628546" y="184800"/>
                </a:cubicBezTo>
                <a:lnTo>
                  <a:pt x="664480" y="178526"/>
                </a:lnTo>
                <a:close/>
                <a:moveTo>
                  <a:pt x="649079" y="112363"/>
                </a:moveTo>
                <a:lnTo>
                  <a:pt x="656494" y="172251"/>
                </a:lnTo>
                <a:lnTo>
                  <a:pt x="627976" y="176244"/>
                </a:lnTo>
                <a:cubicBezTo>
                  <a:pt x="629116" y="166548"/>
                  <a:pt x="628546" y="156851"/>
                  <a:pt x="627406" y="147155"/>
                </a:cubicBezTo>
                <a:cubicBezTo>
                  <a:pt x="626265" y="136318"/>
                  <a:pt x="623413" y="125481"/>
                  <a:pt x="619420" y="115785"/>
                </a:cubicBezTo>
                <a:lnTo>
                  <a:pt x="649079" y="112363"/>
                </a:lnTo>
                <a:close/>
                <a:moveTo>
                  <a:pt x="14829" y="249822"/>
                </a:moveTo>
                <a:lnTo>
                  <a:pt x="7414" y="189933"/>
                </a:lnTo>
                <a:lnTo>
                  <a:pt x="35363" y="186511"/>
                </a:lnTo>
                <a:cubicBezTo>
                  <a:pt x="34222" y="196777"/>
                  <a:pt x="34222" y="207614"/>
                  <a:pt x="35363" y="218452"/>
                </a:cubicBezTo>
                <a:cubicBezTo>
                  <a:pt x="36503" y="227577"/>
                  <a:pt x="38785" y="236703"/>
                  <a:pt x="41637" y="245259"/>
                </a:cubicBezTo>
                <a:lnTo>
                  <a:pt x="14829" y="249822"/>
                </a:lnTo>
                <a:close/>
                <a:moveTo>
                  <a:pt x="185940" y="330244"/>
                </a:moveTo>
                <a:cubicBezTo>
                  <a:pt x="115784" y="338799"/>
                  <a:pt x="51333" y="288607"/>
                  <a:pt x="43348" y="217881"/>
                </a:cubicBezTo>
                <a:cubicBezTo>
                  <a:pt x="34792" y="147726"/>
                  <a:pt x="84984" y="83274"/>
                  <a:pt x="155140" y="75289"/>
                </a:cubicBezTo>
                <a:cubicBezTo>
                  <a:pt x="160273" y="74719"/>
                  <a:pt x="165407" y="74148"/>
                  <a:pt x="170540" y="74148"/>
                </a:cubicBezTo>
                <a:cubicBezTo>
                  <a:pt x="234421" y="74148"/>
                  <a:pt x="290317" y="122059"/>
                  <a:pt x="297732" y="187081"/>
                </a:cubicBezTo>
                <a:cubicBezTo>
                  <a:pt x="306288" y="257807"/>
                  <a:pt x="256095" y="321688"/>
                  <a:pt x="185940" y="330244"/>
                </a:cubicBezTo>
                <a:close/>
                <a:moveTo>
                  <a:pt x="305147" y="188222"/>
                </a:moveTo>
                <a:cubicBezTo>
                  <a:pt x="305147" y="187651"/>
                  <a:pt x="305147" y="187081"/>
                  <a:pt x="305147" y="186511"/>
                </a:cubicBezTo>
                <a:cubicBezTo>
                  <a:pt x="304576" y="181948"/>
                  <a:pt x="304006" y="177385"/>
                  <a:pt x="302866" y="173392"/>
                </a:cubicBezTo>
                <a:lnTo>
                  <a:pt x="357621" y="166548"/>
                </a:lnTo>
                <a:cubicBezTo>
                  <a:pt x="357621" y="171111"/>
                  <a:pt x="358191" y="175674"/>
                  <a:pt x="358761" y="180237"/>
                </a:cubicBezTo>
                <a:cubicBezTo>
                  <a:pt x="358761" y="180807"/>
                  <a:pt x="358761" y="181378"/>
                  <a:pt x="359332" y="181948"/>
                </a:cubicBezTo>
                <a:lnTo>
                  <a:pt x="305147" y="188222"/>
                </a:lnTo>
                <a:close/>
                <a:moveTo>
                  <a:pt x="593754" y="242977"/>
                </a:moveTo>
                <a:cubicBezTo>
                  <a:pt x="572650" y="269785"/>
                  <a:pt x="542421" y="286896"/>
                  <a:pt x="508198" y="291459"/>
                </a:cubicBezTo>
                <a:cubicBezTo>
                  <a:pt x="438043" y="300014"/>
                  <a:pt x="373592" y="249822"/>
                  <a:pt x="365606" y="179096"/>
                </a:cubicBezTo>
                <a:cubicBezTo>
                  <a:pt x="357051" y="108941"/>
                  <a:pt x="407243" y="44489"/>
                  <a:pt x="477969" y="36504"/>
                </a:cubicBezTo>
                <a:cubicBezTo>
                  <a:pt x="483102" y="35934"/>
                  <a:pt x="488236" y="35363"/>
                  <a:pt x="493369" y="35363"/>
                </a:cubicBezTo>
                <a:cubicBezTo>
                  <a:pt x="521887" y="35363"/>
                  <a:pt x="549265" y="45059"/>
                  <a:pt x="572079" y="62741"/>
                </a:cubicBezTo>
                <a:cubicBezTo>
                  <a:pt x="598887" y="83844"/>
                  <a:pt x="615998" y="114074"/>
                  <a:pt x="620561" y="148296"/>
                </a:cubicBezTo>
                <a:cubicBezTo>
                  <a:pt x="624554" y="182518"/>
                  <a:pt x="614857" y="216170"/>
                  <a:pt x="593754" y="242977"/>
                </a:cubicBezTo>
                <a:close/>
                <a:moveTo>
                  <a:pt x="132325" y="70726"/>
                </a:moveTo>
                <a:lnTo>
                  <a:pt x="128903" y="44489"/>
                </a:lnTo>
                <a:lnTo>
                  <a:pt x="496791" y="0"/>
                </a:lnTo>
                <a:lnTo>
                  <a:pt x="500213" y="27378"/>
                </a:lnTo>
                <a:lnTo>
                  <a:pt x="493369" y="27948"/>
                </a:lnTo>
                <a:lnTo>
                  <a:pt x="491087" y="7985"/>
                </a:lnTo>
                <a:lnTo>
                  <a:pt x="137459" y="50763"/>
                </a:lnTo>
                <a:lnTo>
                  <a:pt x="139740" y="69585"/>
                </a:lnTo>
                <a:lnTo>
                  <a:pt x="132325" y="70726"/>
                </a:lnTo>
                <a:close/>
                <a:moveTo>
                  <a:pt x="157992" y="144304"/>
                </a:moveTo>
                <a:cubicBezTo>
                  <a:pt x="146014" y="150577"/>
                  <a:pt x="135747" y="156281"/>
                  <a:pt x="127192" y="164266"/>
                </a:cubicBezTo>
                <a:cubicBezTo>
                  <a:pt x="118636" y="172251"/>
                  <a:pt x="111792" y="181948"/>
                  <a:pt x="104377" y="193355"/>
                </a:cubicBezTo>
                <a:cubicBezTo>
                  <a:pt x="102666" y="179666"/>
                  <a:pt x="108940" y="165407"/>
                  <a:pt x="119207" y="155711"/>
                </a:cubicBezTo>
                <a:cubicBezTo>
                  <a:pt x="124340" y="151148"/>
                  <a:pt x="130614" y="147155"/>
                  <a:pt x="137459" y="145444"/>
                </a:cubicBezTo>
                <a:cubicBezTo>
                  <a:pt x="144303" y="143163"/>
                  <a:pt x="151718" y="143163"/>
                  <a:pt x="157992" y="144304"/>
                </a:cubicBezTo>
                <a:close/>
                <a:moveTo>
                  <a:pt x="487094" y="104948"/>
                </a:moveTo>
                <a:cubicBezTo>
                  <a:pt x="475117" y="111222"/>
                  <a:pt x="464851" y="116926"/>
                  <a:pt x="456295" y="124911"/>
                </a:cubicBezTo>
                <a:cubicBezTo>
                  <a:pt x="447739" y="132896"/>
                  <a:pt x="440895" y="142592"/>
                  <a:pt x="433480" y="154000"/>
                </a:cubicBezTo>
                <a:cubicBezTo>
                  <a:pt x="431769" y="140311"/>
                  <a:pt x="438043" y="126052"/>
                  <a:pt x="448310" y="116355"/>
                </a:cubicBezTo>
                <a:cubicBezTo>
                  <a:pt x="453443" y="111792"/>
                  <a:pt x="459717" y="107800"/>
                  <a:pt x="466561" y="106089"/>
                </a:cubicBezTo>
                <a:cubicBezTo>
                  <a:pt x="473406" y="103237"/>
                  <a:pt x="480250" y="103237"/>
                  <a:pt x="487094" y="104948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02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-">
            <a:extLst>
              <a:ext uri="{FF2B5EF4-FFF2-40B4-BE49-F238E27FC236}">
                <a16:creationId xmlns:a16="http://schemas.microsoft.com/office/drawing/2014/main" id="{392E13ED-B9FF-4FD3-9F5F-7CD84C45895A}"/>
              </a:ext>
            </a:extLst>
          </p:cNvPr>
          <p:cNvSpPr/>
          <p:nvPr/>
        </p:nvSpPr>
        <p:spPr>
          <a:xfrm>
            <a:off x="600262" y="7029826"/>
            <a:ext cx="1060159" cy="858103"/>
          </a:xfrm>
          <a:custGeom>
            <a:avLst/>
            <a:gdLst>
              <a:gd name="connsiteX0" fmla="*/ 472836 w 472835"/>
              <a:gd name="connsiteY0" fmla="*/ 264081 h 382717"/>
              <a:gd name="connsiteX1" fmla="*/ 424925 w 472835"/>
              <a:gd name="connsiteY1" fmla="*/ 238984 h 382717"/>
              <a:gd name="connsiteX2" fmla="*/ 459717 w 472835"/>
              <a:gd name="connsiteY2" fmla="*/ 196207 h 382717"/>
              <a:gd name="connsiteX3" fmla="*/ 403821 w 472835"/>
              <a:gd name="connsiteY3" fmla="*/ 172251 h 382717"/>
              <a:gd name="connsiteX4" fmla="*/ 427777 w 472835"/>
              <a:gd name="connsiteY4" fmla="*/ 127192 h 382717"/>
              <a:gd name="connsiteX5" fmla="*/ 390132 w 472835"/>
              <a:gd name="connsiteY5" fmla="*/ 107799 h 382717"/>
              <a:gd name="connsiteX6" fmla="*/ 416939 w 472835"/>
              <a:gd name="connsiteY6" fmla="*/ 73577 h 382717"/>
              <a:gd name="connsiteX7" fmla="*/ 372451 w 472835"/>
              <a:gd name="connsiteY7" fmla="*/ 50192 h 382717"/>
              <a:gd name="connsiteX8" fmla="*/ 391843 w 472835"/>
              <a:gd name="connsiteY8" fmla="*/ 0 h 382717"/>
              <a:gd name="connsiteX9" fmla="*/ 1141 w 472835"/>
              <a:gd name="connsiteY9" fmla="*/ 97533 h 382717"/>
              <a:gd name="connsiteX10" fmla="*/ 25667 w 472835"/>
              <a:gd name="connsiteY10" fmla="*/ 126051 h 382717"/>
              <a:gd name="connsiteX11" fmla="*/ 0 w 472835"/>
              <a:gd name="connsiteY11" fmla="*/ 168829 h 382717"/>
              <a:gd name="connsiteX12" fmla="*/ 39355 w 472835"/>
              <a:gd name="connsiteY12" fmla="*/ 192214 h 382717"/>
              <a:gd name="connsiteX13" fmla="*/ 13118 w 472835"/>
              <a:gd name="connsiteY13" fmla="*/ 236703 h 382717"/>
              <a:gd name="connsiteX14" fmla="*/ 58178 w 472835"/>
              <a:gd name="connsiteY14" fmla="*/ 257236 h 382717"/>
              <a:gd name="connsiteX15" fmla="*/ 37074 w 472835"/>
              <a:gd name="connsiteY15" fmla="*/ 297732 h 382717"/>
              <a:gd name="connsiteX16" fmla="*/ 79281 w 472835"/>
              <a:gd name="connsiteY16" fmla="*/ 322829 h 382717"/>
              <a:gd name="connsiteX17" fmla="*/ 54185 w 472835"/>
              <a:gd name="connsiteY17" fmla="*/ 382717 h 382717"/>
              <a:gd name="connsiteX18" fmla="*/ 472836 w 472835"/>
              <a:gd name="connsiteY18" fmla="*/ 264081 h 382717"/>
              <a:gd name="connsiteX19" fmla="*/ 47911 w 472835"/>
              <a:gd name="connsiteY19" fmla="*/ 294880 h 382717"/>
              <a:gd name="connsiteX20" fmla="*/ 69015 w 472835"/>
              <a:gd name="connsiteY20" fmla="*/ 253814 h 382717"/>
              <a:gd name="connsiteX21" fmla="*/ 24526 w 472835"/>
              <a:gd name="connsiteY21" fmla="*/ 233851 h 382717"/>
              <a:gd name="connsiteX22" fmla="*/ 50763 w 472835"/>
              <a:gd name="connsiteY22" fmla="*/ 189933 h 382717"/>
              <a:gd name="connsiteX23" fmla="*/ 11407 w 472835"/>
              <a:gd name="connsiteY23" fmla="*/ 166547 h 382717"/>
              <a:gd name="connsiteX24" fmla="*/ 35933 w 472835"/>
              <a:gd name="connsiteY24" fmla="*/ 125481 h 382717"/>
              <a:gd name="connsiteX25" fmla="*/ 15970 w 472835"/>
              <a:gd name="connsiteY25" fmla="*/ 102666 h 382717"/>
              <a:gd name="connsiteX26" fmla="*/ 378154 w 472835"/>
              <a:gd name="connsiteY26" fmla="*/ 12548 h 382717"/>
              <a:gd name="connsiteX27" fmla="*/ 361614 w 472835"/>
              <a:gd name="connsiteY27" fmla="*/ 54755 h 382717"/>
              <a:gd name="connsiteX28" fmla="*/ 403821 w 472835"/>
              <a:gd name="connsiteY28" fmla="*/ 76429 h 382717"/>
              <a:gd name="connsiteX29" fmla="*/ 377014 w 472835"/>
              <a:gd name="connsiteY29" fmla="*/ 110651 h 382717"/>
              <a:gd name="connsiteX30" fmla="*/ 416369 w 472835"/>
              <a:gd name="connsiteY30" fmla="*/ 130614 h 382717"/>
              <a:gd name="connsiteX31" fmla="*/ 392414 w 472835"/>
              <a:gd name="connsiteY31" fmla="*/ 176244 h 382717"/>
              <a:gd name="connsiteX32" fmla="*/ 446599 w 472835"/>
              <a:gd name="connsiteY32" fmla="*/ 199058 h 382717"/>
              <a:gd name="connsiteX33" fmla="*/ 412377 w 472835"/>
              <a:gd name="connsiteY33" fmla="*/ 241266 h 382717"/>
              <a:gd name="connsiteX34" fmla="*/ 450591 w 472835"/>
              <a:gd name="connsiteY34" fmla="*/ 261229 h 382717"/>
              <a:gd name="connsiteX35" fmla="*/ 67874 w 472835"/>
              <a:gd name="connsiteY35" fmla="*/ 369599 h 382717"/>
              <a:gd name="connsiteX36" fmla="*/ 89548 w 472835"/>
              <a:gd name="connsiteY36" fmla="*/ 318836 h 382717"/>
              <a:gd name="connsiteX37" fmla="*/ 47911 w 472835"/>
              <a:gd name="connsiteY37" fmla="*/ 294880 h 382717"/>
              <a:gd name="connsiteX38" fmla="*/ 391273 w 472835"/>
              <a:gd name="connsiteY38" fmla="*/ 248681 h 382717"/>
              <a:gd name="connsiteX39" fmla="*/ 339369 w 472835"/>
              <a:gd name="connsiteY39" fmla="*/ 58748 h 382717"/>
              <a:gd name="connsiteX40" fmla="*/ 173392 w 472835"/>
              <a:gd name="connsiteY40" fmla="*/ 99244 h 382717"/>
              <a:gd name="connsiteX41" fmla="*/ 220733 w 472835"/>
              <a:gd name="connsiteY41" fmla="*/ 292029 h 382717"/>
              <a:gd name="connsiteX42" fmla="*/ 391273 w 472835"/>
              <a:gd name="connsiteY42" fmla="*/ 248681 h 382717"/>
              <a:gd name="connsiteX43" fmla="*/ 333096 w 472835"/>
              <a:gd name="connsiteY43" fmla="*/ 68444 h 382717"/>
              <a:gd name="connsiteX44" fmla="*/ 381006 w 472835"/>
              <a:gd name="connsiteY44" fmla="*/ 242407 h 382717"/>
              <a:gd name="connsiteX45" fmla="*/ 226436 w 472835"/>
              <a:gd name="connsiteY45" fmla="*/ 281762 h 382717"/>
              <a:gd name="connsiteX46" fmla="*/ 183088 w 472835"/>
              <a:gd name="connsiteY46" fmla="*/ 104948 h 382717"/>
              <a:gd name="connsiteX47" fmla="*/ 333096 w 472835"/>
              <a:gd name="connsiteY47" fmla="*/ 68444 h 382717"/>
              <a:gd name="connsiteX48" fmla="*/ 150577 w 472835"/>
              <a:gd name="connsiteY48" fmla="*/ 112362 h 382717"/>
              <a:gd name="connsiteX49" fmla="*/ 53615 w 472835"/>
              <a:gd name="connsiteY49" fmla="*/ 136889 h 382717"/>
              <a:gd name="connsiteX50" fmla="*/ 51333 w 472835"/>
              <a:gd name="connsiteY50" fmla="*/ 128903 h 382717"/>
              <a:gd name="connsiteX51" fmla="*/ 148296 w 472835"/>
              <a:gd name="connsiteY51" fmla="*/ 104377 h 382717"/>
              <a:gd name="connsiteX52" fmla="*/ 150577 w 472835"/>
              <a:gd name="connsiteY52" fmla="*/ 112362 h 382717"/>
              <a:gd name="connsiteX53" fmla="*/ 160844 w 472835"/>
              <a:gd name="connsiteY53" fmla="*/ 154000 h 382717"/>
              <a:gd name="connsiteX54" fmla="*/ 63881 w 472835"/>
              <a:gd name="connsiteY54" fmla="*/ 178525 h 382717"/>
              <a:gd name="connsiteX55" fmla="*/ 61600 w 472835"/>
              <a:gd name="connsiteY55" fmla="*/ 170540 h 382717"/>
              <a:gd name="connsiteX56" fmla="*/ 158562 w 472835"/>
              <a:gd name="connsiteY56" fmla="*/ 146014 h 382717"/>
              <a:gd name="connsiteX57" fmla="*/ 160844 w 472835"/>
              <a:gd name="connsiteY57" fmla="*/ 154000 h 382717"/>
              <a:gd name="connsiteX58" fmla="*/ 171681 w 472835"/>
              <a:gd name="connsiteY58" fmla="*/ 195636 h 382717"/>
              <a:gd name="connsiteX59" fmla="*/ 74718 w 472835"/>
              <a:gd name="connsiteY59" fmla="*/ 220162 h 382717"/>
              <a:gd name="connsiteX60" fmla="*/ 72437 w 472835"/>
              <a:gd name="connsiteY60" fmla="*/ 212177 h 382717"/>
              <a:gd name="connsiteX61" fmla="*/ 169400 w 472835"/>
              <a:gd name="connsiteY61" fmla="*/ 187651 h 382717"/>
              <a:gd name="connsiteX62" fmla="*/ 171681 w 472835"/>
              <a:gd name="connsiteY62" fmla="*/ 195636 h 382717"/>
              <a:gd name="connsiteX63" fmla="*/ 182518 w 472835"/>
              <a:gd name="connsiteY63" fmla="*/ 237273 h 382717"/>
              <a:gd name="connsiteX64" fmla="*/ 85555 w 472835"/>
              <a:gd name="connsiteY64" fmla="*/ 261799 h 382717"/>
              <a:gd name="connsiteX65" fmla="*/ 83274 w 472835"/>
              <a:gd name="connsiteY65" fmla="*/ 253814 h 382717"/>
              <a:gd name="connsiteX66" fmla="*/ 180237 w 472835"/>
              <a:gd name="connsiteY66" fmla="*/ 229288 h 382717"/>
              <a:gd name="connsiteX67" fmla="*/ 182518 w 472835"/>
              <a:gd name="connsiteY67" fmla="*/ 237273 h 382717"/>
              <a:gd name="connsiteX68" fmla="*/ 191074 w 472835"/>
              <a:gd name="connsiteY68" fmla="*/ 270925 h 382717"/>
              <a:gd name="connsiteX69" fmla="*/ 193355 w 472835"/>
              <a:gd name="connsiteY69" fmla="*/ 278910 h 382717"/>
              <a:gd name="connsiteX70" fmla="*/ 96392 w 472835"/>
              <a:gd name="connsiteY70" fmla="*/ 303436 h 382717"/>
              <a:gd name="connsiteX71" fmla="*/ 94111 w 472835"/>
              <a:gd name="connsiteY71" fmla="*/ 295451 h 382717"/>
              <a:gd name="connsiteX72" fmla="*/ 191074 w 472835"/>
              <a:gd name="connsiteY72" fmla="*/ 270925 h 382717"/>
              <a:gd name="connsiteX73" fmla="*/ 219022 w 472835"/>
              <a:gd name="connsiteY73" fmla="*/ 130614 h 382717"/>
              <a:gd name="connsiteX74" fmla="*/ 226436 w 472835"/>
              <a:gd name="connsiteY74" fmla="*/ 135177 h 382717"/>
              <a:gd name="connsiteX75" fmla="*/ 217881 w 472835"/>
              <a:gd name="connsiteY75" fmla="*/ 135748 h 382717"/>
              <a:gd name="connsiteX76" fmla="*/ 216170 w 472835"/>
              <a:gd name="connsiteY76" fmla="*/ 144303 h 382717"/>
              <a:gd name="connsiteX77" fmla="*/ 212747 w 472835"/>
              <a:gd name="connsiteY77" fmla="*/ 136318 h 382717"/>
              <a:gd name="connsiteX78" fmla="*/ 204192 w 472835"/>
              <a:gd name="connsiteY78" fmla="*/ 136889 h 382717"/>
              <a:gd name="connsiteX79" fmla="*/ 210466 w 472835"/>
              <a:gd name="connsiteY79" fmla="*/ 131185 h 382717"/>
              <a:gd name="connsiteX80" fmla="*/ 207044 w 472835"/>
              <a:gd name="connsiteY80" fmla="*/ 123200 h 382717"/>
              <a:gd name="connsiteX81" fmla="*/ 214459 w 472835"/>
              <a:gd name="connsiteY81" fmla="*/ 127762 h 382717"/>
              <a:gd name="connsiteX82" fmla="*/ 220733 w 472835"/>
              <a:gd name="connsiteY82" fmla="*/ 122059 h 382717"/>
              <a:gd name="connsiteX83" fmla="*/ 219022 w 472835"/>
              <a:gd name="connsiteY83" fmla="*/ 130614 h 382717"/>
              <a:gd name="connsiteX84" fmla="*/ 238414 w 472835"/>
              <a:gd name="connsiteY84" fmla="*/ 128333 h 382717"/>
              <a:gd name="connsiteX85" fmla="*/ 244688 w 472835"/>
              <a:gd name="connsiteY85" fmla="*/ 122629 h 382717"/>
              <a:gd name="connsiteX86" fmla="*/ 241266 w 472835"/>
              <a:gd name="connsiteY86" fmla="*/ 114644 h 382717"/>
              <a:gd name="connsiteX87" fmla="*/ 248681 w 472835"/>
              <a:gd name="connsiteY87" fmla="*/ 119207 h 382717"/>
              <a:gd name="connsiteX88" fmla="*/ 254955 w 472835"/>
              <a:gd name="connsiteY88" fmla="*/ 113503 h 382717"/>
              <a:gd name="connsiteX89" fmla="*/ 253244 w 472835"/>
              <a:gd name="connsiteY89" fmla="*/ 122059 h 382717"/>
              <a:gd name="connsiteX90" fmla="*/ 260659 w 472835"/>
              <a:gd name="connsiteY90" fmla="*/ 126622 h 382717"/>
              <a:gd name="connsiteX91" fmla="*/ 252103 w 472835"/>
              <a:gd name="connsiteY91" fmla="*/ 127192 h 382717"/>
              <a:gd name="connsiteX92" fmla="*/ 250392 w 472835"/>
              <a:gd name="connsiteY92" fmla="*/ 135748 h 382717"/>
              <a:gd name="connsiteX93" fmla="*/ 246970 w 472835"/>
              <a:gd name="connsiteY93" fmla="*/ 127762 h 382717"/>
              <a:gd name="connsiteX94" fmla="*/ 238414 w 472835"/>
              <a:gd name="connsiteY94" fmla="*/ 128333 h 382717"/>
              <a:gd name="connsiteX95" fmla="*/ 272636 w 472835"/>
              <a:gd name="connsiteY95" fmla="*/ 119207 h 382717"/>
              <a:gd name="connsiteX96" fmla="*/ 278910 w 472835"/>
              <a:gd name="connsiteY96" fmla="*/ 113503 h 382717"/>
              <a:gd name="connsiteX97" fmla="*/ 275488 w 472835"/>
              <a:gd name="connsiteY97" fmla="*/ 105518 h 382717"/>
              <a:gd name="connsiteX98" fmla="*/ 282903 w 472835"/>
              <a:gd name="connsiteY98" fmla="*/ 110081 h 382717"/>
              <a:gd name="connsiteX99" fmla="*/ 289177 w 472835"/>
              <a:gd name="connsiteY99" fmla="*/ 104377 h 382717"/>
              <a:gd name="connsiteX100" fmla="*/ 287466 w 472835"/>
              <a:gd name="connsiteY100" fmla="*/ 112933 h 382717"/>
              <a:gd name="connsiteX101" fmla="*/ 294881 w 472835"/>
              <a:gd name="connsiteY101" fmla="*/ 117496 h 382717"/>
              <a:gd name="connsiteX102" fmla="*/ 286325 w 472835"/>
              <a:gd name="connsiteY102" fmla="*/ 118066 h 382717"/>
              <a:gd name="connsiteX103" fmla="*/ 284614 w 472835"/>
              <a:gd name="connsiteY103" fmla="*/ 126622 h 382717"/>
              <a:gd name="connsiteX104" fmla="*/ 281192 w 472835"/>
              <a:gd name="connsiteY104" fmla="*/ 118637 h 382717"/>
              <a:gd name="connsiteX105" fmla="*/ 272636 w 472835"/>
              <a:gd name="connsiteY105" fmla="*/ 119207 h 382717"/>
              <a:gd name="connsiteX106" fmla="*/ 307429 w 472835"/>
              <a:gd name="connsiteY106" fmla="*/ 110651 h 382717"/>
              <a:gd name="connsiteX107" fmla="*/ 313703 w 472835"/>
              <a:gd name="connsiteY107" fmla="*/ 104948 h 382717"/>
              <a:gd name="connsiteX108" fmla="*/ 310281 w 472835"/>
              <a:gd name="connsiteY108" fmla="*/ 96963 h 382717"/>
              <a:gd name="connsiteX109" fmla="*/ 317695 w 472835"/>
              <a:gd name="connsiteY109" fmla="*/ 101526 h 382717"/>
              <a:gd name="connsiteX110" fmla="*/ 323969 w 472835"/>
              <a:gd name="connsiteY110" fmla="*/ 95822 h 382717"/>
              <a:gd name="connsiteX111" fmla="*/ 322258 w 472835"/>
              <a:gd name="connsiteY111" fmla="*/ 104377 h 382717"/>
              <a:gd name="connsiteX112" fmla="*/ 329673 w 472835"/>
              <a:gd name="connsiteY112" fmla="*/ 108940 h 382717"/>
              <a:gd name="connsiteX113" fmla="*/ 321118 w 472835"/>
              <a:gd name="connsiteY113" fmla="*/ 109511 h 382717"/>
              <a:gd name="connsiteX114" fmla="*/ 319407 w 472835"/>
              <a:gd name="connsiteY114" fmla="*/ 118066 h 382717"/>
              <a:gd name="connsiteX115" fmla="*/ 315984 w 472835"/>
              <a:gd name="connsiteY115" fmla="*/ 110081 h 382717"/>
              <a:gd name="connsiteX116" fmla="*/ 307429 w 472835"/>
              <a:gd name="connsiteY116" fmla="*/ 110651 h 3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472835" h="382717">
                <a:moveTo>
                  <a:pt x="472836" y="264081"/>
                </a:moveTo>
                <a:lnTo>
                  <a:pt x="424925" y="238984"/>
                </a:lnTo>
                <a:lnTo>
                  <a:pt x="459717" y="196207"/>
                </a:lnTo>
                <a:lnTo>
                  <a:pt x="403821" y="172251"/>
                </a:lnTo>
                <a:lnTo>
                  <a:pt x="427777" y="127192"/>
                </a:lnTo>
                <a:lnTo>
                  <a:pt x="390132" y="107799"/>
                </a:lnTo>
                <a:lnTo>
                  <a:pt x="416939" y="73577"/>
                </a:lnTo>
                <a:lnTo>
                  <a:pt x="372451" y="50192"/>
                </a:lnTo>
                <a:lnTo>
                  <a:pt x="391843" y="0"/>
                </a:lnTo>
                <a:lnTo>
                  <a:pt x="1141" y="97533"/>
                </a:lnTo>
                <a:lnTo>
                  <a:pt x="25667" y="126051"/>
                </a:lnTo>
                <a:lnTo>
                  <a:pt x="0" y="168829"/>
                </a:lnTo>
                <a:lnTo>
                  <a:pt x="39355" y="192214"/>
                </a:lnTo>
                <a:lnTo>
                  <a:pt x="13118" y="236703"/>
                </a:lnTo>
                <a:lnTo>
                  <a:pt x="58178" y="257236"/>
                </a:lnTo>
                <a:lnTo>
                  <a:pt x="37074" y="297732"/>
                </a:lnTo>
                <a:lnTo>
                  <a:pt x="79281" y="322829"/>
                </a:lnTo>
                <a:lnTo>
                  <a:pt x="54185" y="382717"/>
                </a:lnTo>
                <a:lnTo>
                  <a:pt x="472836" y="264081"/>
                </a:lnTo>
                <a:close/>
                <a:moveTo>
                  <a:pt x="47911" y="294880"/>
                </a:moveTo>
                <a:lnTo>
                  <a:pt x="69015" y="253814"/>
                </a:lnTo>
                <a:lnTo>
                  <a:pt x="24526" y="233851"/>
                </a:lnTo>
                <a:lnTo>
                  <a:pt x="50763" y="189933"/>
                </a:lnTo>
                <a:lnTo>
                  <a:pt x="11407" y="166547"/>
                </a:lnTo>
                <a:lnTo>
                  <a:pt x="35933" y="125481"/>
                </a:lnTo>
                <a:lnTo>
                  <a:pt x="15970" y="102666"/>
                </a:lnTo>
                <a:lnTo>
                  <a:pt x="378154" y="12548"/>
                </a:lnTo>
                <a:lnTo>
                  <a:pt x="361614" y="54755"/>
                </a:lnTo>
                <a:lnTo>
                  <a:pt x="403821" y="76429"/>
                </a:lnTo>
                <a:lnTo>
                  <a:pt x="377014" y="110651"/>
                </a:lnTo>
                <a:lnTo>
                  <a:pt x="416369" y="130614"/>
                </a:lnTo>
                <a:lnTo>
                  <a:pt x="392414" y="176244"/>
                </a:lnTo>
                <a:lnTo>
                  <a:pt x="446599" y="199058"/>
                </a:lnTo>
                <a:lnTo>
                  <a:pt x="412377" y="241266"/>
                </a:lnTo>
                <a:lnTo>
                  <a:pt x="450591" y="261229"/>
                </a:lnTo>
                <a:lnTo>
                  <a:pt x="67874" y="369599"/>
                </a:lnTo>
                <a:lnTo>
                  <a:pt x="89548" y="318836"/>
                </a:lnTo>
                <a:lnTo>
                  <a:pt x="47911" y="294880"/>
                </a:lnTo>
                <a:close/>
                <a:moveTo>
                  <a:pt x="391273" y="248681"/>
                </a:moveTo>
                <a:lnTo>
                  <a:pt x="339369" y="58748"/>
                </a:lnTo>
                <a:lnTo>
                  <a:pt x="173392" y="99244"/>
                </a:lnTo>
                <a:lnTo>
                  <a:pt x="220733" y="292029"/>
                </a:lnTo>
                <a:lnTo>
                  <a:pt x="391273" y="248681"/>
                </a:lnTo>
                <a:close/>
                <a:moveTo>
                  <a:pt x="333096" y="68444"/>
                </a:moveTo>
                <a:lnTo>
                  <a:pt x="381006" y="242407"/>
                </a:lnTo>
                <a:lnTo>
                  <a:pt x="226436" y="281762"/>
                </a:lnTo>
                <a:lnTo>
                  <a:pt x="183088" y="104948"/>
                </a:lnTo>
                <a:lnTo>
                  <a:pt x="333096" y="68444"/>
                </a:lnTo>
                <a:close/>
                <a:moveTo>
                  <a:pt x="150577" y="112362"/>
                </a:moveTo>
                <a:lnTo>
                  <a:pt x="53615" y="136889"/>
                </a:lnTo>
                <a:lnTo>
                  <a:pt x="51333" y="128903"/>
                </a:lnTo>
                <a:lnTo>
                  <a:pt x="148296" y="104377"/>
                </a:lnTo>
                <a:lnTo>
                  <a:pt x="150577" y="112362"/>
                </a:lnTo>
                <a:close/>
                <a:moveTo>
                  <a:pt x="160844" y="154000"/>
                </a:moveTo>
                <a:lnTo>
                  <a:pt x="63881" y="178525"/>
                </a:lnTo>
                <a:lnTo>
                  <a:pt x="61600" y="170540"/>
                </a:lnTo>
                <a:lnTo>
                  <a:pt x="158562" y="146014"/>
                </a:lnTo>
                <a:lnTo>
                  <a:pt x="160844" y="154000"/>
                </a:lnTo>
                <a:close/>
                <a:moveTo>
                  <a:pt x="171681" y="195636"/>
                </a:moveTo>
                <a:lnTo>
                  <a:pt x="74718" y="220162"/>
                </a:lnTo>
                <a:lnTo>
                  <a:pt x="72437" y="212177"/>
                </a:lnTo>
                <a:lnTo>
                  <a:pt x="169400" y="187651"/>
                </a:lnTo>
                <a:lnTo>
                  <a:pt x="171681" y="195636"/>
                </a:lnTo>
                <a:close/>
                <a:moveTo>
                  <a:pt x="182518" y="237273"/>
                </a:moveTo>
                <a:lnTo>
                  <a:pt x="85555" y="261799"/>
                </a:lnTo>
                <a:lnTo>
                  <a:pt x="83274" y="253814"/>
                </a:lnTo>
                <a:lnTo>
                  <a:pt x="180237" y="229288"/>
                </a:lnTo>
                <a:lnTo>
                  <a:pt x="182518" y="237273"/>
                </a:lnTo>
                <a:close/>
                <a:moveTo>
                  <a:pt x="191074" y="270925"/>
                </a:moveTo>
                <a:lnTo>
                  <a:pt x="193355" y="278910"/>
                </a:lnTo>
                <a:lnTo>
                  <a:pt x="96392" y="303436"/>
                </a:lnTo>
                <a:lnTo>
                  <a:pt x="94111" y="295451"/>
                </a:lnTo>
                <a:lnTo>
                  <a:pt x="191074" y="270925"/>
                </a:lnTo>
                <a:close/>
                <a:moveTo>
                  <a:pt x="219022" y="130614"/>
                </a:moveTo>
                <a:lnTo>
                  <a:pt x="226436" y="135177"/>
                </a:lnTo>
                <a:lnTo>
                  <a:pt x="217881" y="135748"/>
                </a:lnTo>
                <a:lnTo>
                  <a:pt x="216170" y="144303"/>
                </a:lnTo>
                <a:lnTo>
                  <a:pt x="212747" y="136318"/>
                </a:lnTo>
                <a:lnTo>
                  <a:pt x="204192" y="136889"/>
                </a:lnTo>
                <a:lnTo>
                  <a:pt x="210466" y="131185"/>
                </a:lnTo>
                <a:lnTo>
                  <a:pt x="207044" y="123200"/>
                </a:lnTo>
                <a:lnTo>
                  <a:pt x="214459" y="127762"/>
                </a:lnTo>
                <a:lnTo>
                  <a:pt x="220733" y="122059"/>
                </a:lnTo>
                <a:lnTo>
                  <a:pt x="219022" y="130614"/>
                </a:lnTo>
                <a:close/>
                <a:moveTo>
                  <a:pt x="238414" y="128333"/>
                </a:moveTo>
                <a:lnTo>
                  <a:pt x="244688" y="122629"/>
                </a:lnTo>
                <a:lnTo>
                  <a:pt x="241266" y="114644"/>
                </a:lnTo>
                <a:lnTo>
                  <a:pt x="248681" y="119207"/>
                </a:lnTo>
                <a:lnTo>
                  <a:pt x="254955" y="113503"/>
                </a:lnTo>
                <a:lnTo>
                  <a:pt x="253244" y="122059"/>
                </a:lnTo>
                <a:lnTo>
                  <a:pt x="260659" y="126622"/>
                </a:lnTo>
                <a:lnTo>
                  <a:pt x="252103" y="127192"/>
                </a:lnTo>
                <a:lnTo>
                  <a:pt x="250392" y="135748"/>
                </a:lnTo>
                <a:lnTo>
                  <a:pt x="246970" y="127762"/>
                </a:lnTo>
                <a:lnTo>
                  <a:pt x="238414" y="128333"/>
                </a:lnTo>
                <a:close/>
                <a:moveTo>
                  <a:pt x="272636" y="119207"/>
                </a:moveTo>
                <a:lnTo>
                  <a:pt x="278910" y="113503"/>
                </a:lnTo>
                <a:lnTo>
                  <a:pt x="275488" y="105518"/>
                </a:lnTo>
                <a:lnTo>
                  <a:pt x="282903" y="110081"/>
                </a:lnTo>
                <a:lnTo>
                  <a:pt x="289177" y="104377"/>
                </a:lnTo>
                <a:lnTo>
                  <a:pt x="287466" y="112933"/>
                </a:lnTo>
                <a:lnTo>
                  <a:pt x="294881" y="117496"/>
                </a:lnTo>
                <a:lnTo>
                  <a:pt x="286325" y="118066"/>
                </a:lnTo>
                <a:lnTo>
                  <a:pt x="284614" y="126622"/>
                </a:lnTo>
                <a:lnTo>
                  <a:pt x="281192" y="118637"/>
                </a:lnTo>
                <a:lnTo>
                  <a:pt x="272636" y="119207"/>
                </a:lnTo>
                <a:close/>
                <a:moveTo>
                  <a:pt x="307429" y="110651"/>
                </a:moveTo>
                <a:lnTo>
                  <a:pt x="313703" y="104948"/>
                </a:lnTo>
                <a:lnTo>
                  <a:pt x="310281" y="96963"/>
                </a:lnTo>
                <a:lnTo>
                  <a:pt x="317695" y="101526"/>
                </a:lnTo>
                <a:lnTo>
                  <a:pt x="323969" y="95822"/>
                </a:lnTo>
                <a:lnTo>
                  <a:pt x="322258" y="104377"/>
                </a:lnTo>
                <a:lnTo>
                  <a:pt x="329673" y="108940"/>
                </a:lnTo>
                <a:lnTo>
                  <a:pt x="321118" y="109511"/>
                </a:lnTo>
                <a:lnTo>
                  <a:pt x="319407" y="118066"/>
                </a:lnTo>
                <a:lnTo>
                  <a:pt x="315984" y="110081"/>
                </a:lnTo>
                <a:lnTo>
                  <a:pt x="307429" y="110651"/>
                </a:ln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-">
            <a:extLst>
              <a:ext uri="{FF2B5EF4-FFF2-40B4-BE49-F238E27FC236}">
                <a16:creationId xmlns:a16="http://schemas.microsoft.com/office/drawing/2014/main" id="{B2F8AD67-9772-4479-BB18-6317B7970D0E}"/>
              </a:ext>
            </a:extLst>
          </p:cNvPr>
          <p:cNvSpPr/>
          <p:nvPr/>
        </p:nvSpPr>
        <p:spPr>
          <a:xfrm>
            <a:off x="347815" y="4057656"/>
            <a:ext cx="826360" cy="734342"/>
          </a:xfrm>
          <a:custGeom>
            <a:avLst/>
            <a:gdLst>
              <a:gd name="connsiteX0" fmla="*/ 635029 w 639263"/>
              <a:gd name="connsiteY0" fmla="*/ 315406 h 568079"/>
              <a:gd name="connsiteX1" fmla="*/ 505555 w 639263"/>
              <a:gd name="connsiteY1" fmla="*/ 26799 h 568079"/>
              <a:gd name="connsiteX2" fmla="*/ 445666 w 639263"/>
              <a:gd name="connsiteY2" fmla="*/ 3985 h 568079"/>
              <a:gd name="connsiteX3" fmla="*/ 178164 w 639263"/>
              <a:gd name="connsiteY3" fmla="*/ 124332 h 568079"/>
              <a:gd name="connsiteX4" fmla="*/ 150215 w 639263"/>
              <a:gd name="connsiteY4" fmla="*/ 62163 h 568079"/>
              <a:gd name="connsiteX5" fmla="*/ 37282 w 639263"/>
              <a:gd name="connsiteY5" fmla="*/ 112925 h 568079"/>
              <a:gd name="connsiteX6" fmla="*/ 65230 w 639263"/>
              <a:gd name="connsiteY6" fmla="*/ 175666 h 568079"/>
              <a:gd name="connsiteX7" fmla="*/ 25305 w 639263"/>
              <a:gd name="connsiteY7" fmla="*/ 195058 h 568079"/>
              <a:gd name="connsiteX8" fmla="*/ 4201 w 639263"/>
              <a:gd name="connsiteY8" fmla="*/ 254377 h 568079"/>
              <a:gd name="connsiteX9" fmla="*/ 133104 w 639263"/>
              <a:gd name="connsiteY9" fmla="*/ 541272 h 568079"/>
              <a:gd name="connsiteX10" fmla="*/ 158201 w 639263"/>
              <a:gd name="connsiteY10" fmla="*/ 565228 h 568079"/>
              <a:gd name="connsiteX11" fmla="*/ 174171 w 639263"/>
              <a:gd name="connsiteY11" fmla="*/ 568080 h 568079"/>
              <a:gd name="connsiteX12" fmla="*/ 192993 w 639263"/>
              <a:gd name="connsiteY12" fmla="*/ 564087 h 568079"/>
              <a:gd name="connsiteX13" fmla="*/ 612214 w 639263"/>
              <a:gd name="connsiteY13" fmla="*/ 375295 h 568079"/>
              <a:gd name="connsiteX14" fmla="*/ 636170 w 639263"/>
              <a:gd name="connsiteY14" fmla="*/ 350199 h 568079"/>
              <a:gd name="connsiteX15" fmla="*/ 635029 w 639263"/>
              <a:gd name="connsiteY15" fmla="*/ 315406 h 568079"/>
              <a:gd name="connsiteX16" fmla="*/ 624192 w 639263"/>
              <a:gd name="connsiteY16" fmla="*/ 345636 h 568079"/>
              <a:gd name="connsiteX17" fmla="*/ 607081 w 639263"/>
              <a:gd name="connsiteY17" fmla="*/ 363887 h 568079"/>
              <a:gd name="connsiteX18" fmla="*/ 187860 w 639263"/>
              <a:gd name="connsiteY18" fmla="*/ 552680 h 568079"/>
              <a:gd name="connsiteX19" fmla="*/ 162764 w 639263"/>
              <a:gd name="connsiteY19" fmla="*/ 553250 h 568079"/>
              <a:gd name="connsiteX20" fmla="*/ 144512 w 639263"/>
              <a:gd name="connsiteY20" fmla="*/ 536139 h 568079"/>
              <a:gd name="connsiteX21" fmla="*/ 15609 w 639263"/>
              <a:gd name="connsiteY21" fmla="*/ 249243 h 568079"/>
              <a:gd name="connsiteX22" fmla="*/ 31008 w 639263"/>
              <a:gd name="connsiteY22" fmla="*/ 206466 h 568079"/>
              <a:gd name="connsiteX23" fmla="*/ 81771 w 639263"/>
              <a:gd name="connsiteY23" fmla="*/ 181369 h 568079"/>
              <a:gd name="connsiteX24" fmla="*/ 53823 w 639263"/>
              <a:gd name="connsiteY24" fmla="*/ 119200 h 568079"/>
              <a:gd name="connsiteX25" fmla="*/ 143371 w 639263"/>
              <a:gd name="connsiteY25" fmla="*/ 78703 h 568079"/>
              <a:gd name="connsiteX26" fmla="*/ 171319 w 639263"/>
              <a:gd name="connsiteY26" fmla="*/ 140873 h 568079"/>
              <a:gd name="connsiteX27" fmla="*/ 450800 w 639263"/>
              <a:gd name="connsiteY27" fmla="*/ 15392 h 568079"/>
              <a:gd name="connsiteX28" fmla="*/ 494148 w 639263"/>
              <a:gd name="connsiteY28" fmla="*/ 31933 h 568079"/>
              <a:gd name="connsiteX29" fmla="*/ 623622 w 639263"/>
              <a:gd name="connsiteY29" fmla="*/ 320539 h 568079"/>
              <a:gd name="connsiteX30" fmla="*/ 624192 w 639263"/>
              <a:gd name="connsiteY30" fmla="*/ 345636 h 568079"/>
              <a:gd name="connsiteX31" fmla="*/ 130823 w 639263"/>
              <a:gd name="connsiteY31" fmla="*/ 203044 h 568079"/>
              <a:gd name="connsiteX32" fmla="*/ 143942 w 639263"/>
              <a:gd name="connsiteY32" fmla="*/ 232702 h 568079"/>
              <a:gd name="connsiteX33" fmla="*/ 66942 w 639263"/>
              <a:gd name="connsiteY33" fmla="*/ 267495 h 568079"/>
              <a:gd name="connsiteX34" fmla="*/ 53823 w 639263"/>
              <a:gd name="connsiteY34" fmla="*/ 237836 h 568079"/>
              <a:gd name="connsiteX35" fmla="*/ 130823 w 639263"/>
              <a:gd name="connsiteY35" fmla="*/ 203044 h 568079"/>
              <a:gd name="connsiteX36" fmla="*/ 454792 w 639263"/>
              <a:gd name="connsiteY36" fmla="*/ 57029 h 568079"/>
              <a:gd name="connsiteX37" fmla="*/ 467911 w 639263"/>
              <a:gd name="connsiteY37" fmla="*/ 86688 h 568079"/>
              <a:gd name="connsiteX38" fmla="*/ 390341 w 639263"/>
              <a:gd name="connsiteY38" fmla="*/ 121481 h 568079"/>
              <a:gd name="connsiteX39" fmla="*/ 377222 w 639263"/>
              <a:gd name="connsiteY39" fmla="*/ 91822 h 568079"/>
              <a:gd name="connsiteX40" fmla="*/ 454792 w 639263"/>
              <a:gd name="connsiteY40" fmla="*/ 57029 h 568079"/>
              <a:gd name="connsiteX41" fmla="*/ 259726 w 639263"/>
              <a:gd name="connsiteY41" fmla="*/ 155703 h 568079"/>
              <a:gd name="connsiteX42" fmla="*/ 191282 w 639263"/>
              <a:gd name="connsiteY42" fmla="*/ 336510 h 568079"/>
              <a:gd name="connsiteX43" fmla="*/ 316193 w 639263"/>
              <a:gd name="connsiteY43" fmla="*/ 416932 h 568079"/>
              <a:gd name="connsiteX44" fmla="*/ 372089 w 639263"/>
              <a:gd name="connsiteY44" fmla="*/ 404954 h 568079"/>
              <a:gd name="connsiteX45" fmla="*/ 440533 w 639263"/>
              <a:gd name="connsiteY45" fmla="*/ 224147 h 568079"/>
              <a:gd name="connsiteX46" fmla="*/ 259726 w 639263"/>
              <a:gd name="connsiteY46" fmla="*/ 155703 h 568079"/>
              <a:gd name="connsiteX47" fmla="*/ 366956 w 639263"/>
              <a:gd name="connsiteY47" fmla="*/ 393547 h 568079"/>
              <a:gd name="connsiteX48" fmla="*/ 202689 w 639263"/>
              <a:gd name="connsiteY48" fmla="*/ 331376 h 568079"/>
              <a:gd name="connsiteX49" fmla="*/ 264859 w 639263"/>
              <a:gd name="connsiteY49" fmla="*/ 167110 h 568079"/>
              <a:gd name="connsiteX50" fmla="*/ 315622 w 639263"/>
              <a:gd name="connsiteY50" fmla="*/ 156274 h 568079"/>
              <a:gd name="connsiteX51" fmla="*/ 429126 w 639263"/>
              <a:gd name="connsiteY51" fmla="*/ 229280 h 568079"/>
              <a:gd name="connsiteX52" fmla="*/ 366956 w 639263"/>
              <a:gd name="connsiteY52" fmla="*/ 393547 h 568079"/>
              <a:gd name="connsiteX53" fmla="*/ 272845 w 639263"/>
              <a:gd name="connsiteY53" fmla="*/ 185362 h 568079"/>
              <a:gd name="connsiteX54" fmla="*/ 220371 w 639263"/>
              <a:gd name="connsiteY54" fmla="*/ 322821 h 568079"/>
              <a:gd name="connsiteX55" fmla="*/ 315622 w 639263"/>
              <a:gd name="connsiteY55" fmla="*/ 384421 h 568079"/>
              <a:gd name="connsiteX56" fmla="*/ 358400 w 639263"/>
              <a:gd name="connsiteY56" fmla="*/ 375295 h 568079"/>
              <a:gd name="connsiteX57" fmla="*/ 410874 w 639263"/>
              <a:gd name="connsiteY57" fmla="*/ 237836 h 568079"/>
              <a:gd name="connsiteX58" fmla="*/ 272845 w 639263"/>
              <a:gd name="connsiteY58" fmla="*/ 185362 h 568079"/>
              <a:gd name="connsiteX59" fmla="*/ 353267 w 639263"/>
              <a:gd name="connsiteY59" fmla="*/ 363887 h 568079"/>
              <a:gd name="connsiteX60" fmla="*/ 232349 w 639263"/>
              <a:gd name="connsiteY60" fmla="*/ 318258 h 568079"/>
              <a:gd name="connsiteX61" fmla="*/ 277978 w 639263"/>
              <a:gd name="connsiteY61" fmla="*/ 197340 h 568079"/>
              <a:gd name="connsiteX62" fmla="*/ 315052 w 639263"/>
              <a:gd name="connsiteY62" fmla="*/ 189355 h 568079"/>
              <a:gd name="connsiteX63" fmla="*/ 398896 w 639263"/>
              <a:gd name="connsiteY63" fmla="*/ 243540 h 568079"/>
              <a:gd name="connsiteX64" fmla="*/ 353267 w 639263"/>
              <a:gd name="connsiteY64" fmla="*/ 363887 h 56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639263" h="568079">
                <a:moveTo>
                  <a:pt x="635029" y="315406"/>
                </a:moveTo>
                <a:lnTo>
                  <a:pt x="505555" y="26799"/>
                </a:lnTo>
                <a:cubicBezTo>
                  <a:pt x="495289" y="3985"/>
                  <a:pt x="468481" y="-6282"/>
                  <a:pt x="445666" y="3985"/>
                </a:cubicBezTo>
                <a:lnTo>
                  <a:pt x="178164" y="124332"/>
                </a:lnTo>
                <a:lnTo>
                  <a:pt x="150215" y="62163"/>
                </a:lnTo>
                <a:lnTo>
                  <a:pt x="37282" y="112925"/>
                </a:lnTo>
                <a:lnTo>
                  <a:pt x="65230" y="175666"/>
                </a:lnTo>
                <a:lnTo>
                  <a:pt x="25305" y="195058"/>
                </a:lnTo>
                <a:cubicBezTo>
                  <a:pt x="3060" y="205895"/>
                  <a:pt x="-6066" y="232132"/>
                  <a:pt x="4201" y="254377"/>
                </a:cubicBezTo>
                <a:lnTo>
                  <a:pt x="133104" y="541272"/>
                </a:lnTo>
                <a:cubicBezTo>
                  <a:pt x="138238" y="552109"/>
                  <a:pt x="147364" y="560664"/>
                  <a:pt x="158201" y="565228"/>
                </a:cubicBezTo>
                <a:cubicBezTo>
                  <a:pt x="163334" y="566939"/>
                  <a:pt x="169038" y="568080"/>
                  <a:pt x="174171" y="568080"/>
                </a:cubicBezTo>
                <a:cubicBezTo>
                  <a:pt x="180445" y="568080"/>
                  <a:pt x="186719" y="566939"/>
                  <a:pt x="192993" y="564087"/>
                </a:cubicBezTo>
                <a:lnTo>
                  <a:pt x="612214" y="375295"/>
                </a:lnTo>
                <a:cubicBezTo>
                  <a:pt x="623051" y="370162"/>
                  <a:pt x="631607" y="361606"/>
                  <a:pt x="636170" y="350199"/>
                </a:cubicBezTo>
                <a:cubicBezTo>
                  <a:pt x="640733" y="338792"/>
                  <a:pt x="640162" y="326813"/>
                  <a:pt x="635029" y="315406"/>
                </a:cubicBezTo>
                <a:close/>
                <a:moveTo>
                  <a:pt x="624192" y="345636"/>
                </a:moveTo>
                <a:cubicBezTo>
                  <a:pt x="621340" y="353621"/>
                  <a:pt x="615066" y="360465"/>
                  <a:pt x="607081" y="363887"/>
                </a:cubicBezTo>
                <a:lnTo>
                  <a:pt x="187860" y="552680"/>
                </a:lnTo>
                <a:cubicBezTo>
                  <a:pt x="179875" y="556102"/>
                  <a:pt x="170749" y="556672"/>
                  <a:pt x="162764" y="553250"/>
                </a:cubicBezTo>
                <a:cubicBezTo>
                  <a:pt x="154778" y="550398"/>
                  <a:pt x="147934" y="544124"/>
                  <a:pt x="144512" y="536139"/>
                </a:cubicBezTo>
                <a:lnTo>
                  <a:pt x="15609" y="249243"/>
                </a:lnTo>
                <a:cubicBezTo>
                  <a:pt x="8193" y="233273"/>
                  <a:pt x="15038" y="214451"/>
                  <a:pt x="31008" y="206466"/>
                </a:cubicBezTo>
                <a:lnTo>
                  <a:pt x="81771" y="181369"/>
                </a:lnTo>
                <a:lnTo>
                  <a:pt x="53823" y="119200"/>
                </a:lnTo>
                <a:lnTo>
                  <a:pt x="143371" y="78703"/>
                </a:lnTo>
                <a:lnTo>
                  <a:pt x="171319" y="140873"/>
                </a:lnTo>
                <a:lnTo>
                  <a:pt x="450800" y="15392"/>
                </a:lnTo>
                <a:cubicBezTo>
                  <a:pt x="467340" y="7978"/>
                  <a:pt x="486733" y="15392"/>
                  <a:pt x="494148" y="31933"/>
                </a:cubicBezTo>
                <a:lnTo>
                  <a:pt x="623622" y="320539"/>
                </a:lnTo>
                <a:cubicBezTo>
                  <a:pt x="627044" y="328525"/>
                  <a:pt x="627614" y="337650"/>
                  <a:pt x="624192" y="345636"/>
                </a:cubicBezTo>
                <a:close/>
                <a:moveTo>
                  <a:pt x="130823" y="203044"/>
                </a:moveTo>
                <a:lnTo>
                  <a:pt x="143942" y="232702"/>
                </a:lnTo>
                <a:lnTo>
                  <a:pt x="66942" y="267495"/>
                </a:lnTo>
                <a:lnTo>
                  <a:pt x="53823" y="237836"/>
                </a:lnTo>
                <a:lnTo>
                  <a:pt x="130823" y="203044"/>
                </a:lnTo>
                <a:close/>
                <a:moveTo>
                  <a:pt x="454792" y="57029"/>
                </a:moveTo>
                <a:lnTo>
                  <a:pt x="467911" y="86688"/>
                </a:lnTo>
                <a:lnTo>
                  <a:pt x="390341" y="121481"/>
                </a:lnTo>
                <a:lnTo>
                  <a:pt x="377222" y="91822"/>
                </a:lnTo>
                <a:lnTo>
                  <a:pt x="454792" y="57029"/>
                </a:lnTo>
                <a:close/>
                <a:moveTo>
                  <a:pt x="259726" y="155703"/>
                </a:moveTo>
                <a:cubicBezTo>
                  <a:pt x="190711" y="186503"/>
                  <a:pt x="159912" y="267495"/>
                  <a:pt x="191282" y="336510"/>
                </a:cubicBezTo>
                <a:cubicBezTo>
                  <a:pt x="214097" y="387273"/>
                  <a:pt x="263719" y="416932"/>
                  <a:pt x="316193" y="416932"/>
                </a:cubicBezTo>
                <a:cubicBezTo>
                  <a:pt x="335015" y="416932"/>
                  <a:pt x="353837" y="412940"/>
                  <a:pt x="372089" y="404954"/>
                </a:cubicBezTo>
                <a:cubicBezTo>
                  <a:pt x="441103" y="374154"/>
                  <a:pt x="471904" y="293162"/>
                  <a:pt x="440533" y="224147"/>
                </a:cubicBezTo>
                <a:cubicBezTo>
                  <a:pt x="409733" y="155703"/>
                  <a:pt x="328741" y="124903"/>
                  <a:pt x="259726" y="155703"/>
                </a:cubicBezTo>
                <a:close/>
                <a:moveTo>
                  <a:pt x="366956" y="393547"/>
                </a:moveTo>
                <a:cubicBezTo>
                  <a:pt x="304785" y="421495"/>
                  <a:pt x="231208" y="393547"/>
                  <a:pt x="202689" y="331376"/>
                </a:cubicBezTo>
                <a:cubicBezTo>
                  <a:pt x="174741" y="269206"/>
                  <a:pt x="202689" y="195628"/>
                  <a:pt x="264859" y="167110"/>
                </a:cubicBezTo>
                <a:cubicBezTo>
                  <a:pt x="281400" y="159696"/>
                  <a:pt x="298511" y="156274"/>
                  <a:pt x="315622" y="156274"/>
                </a:cubicBezTo>
                <a:cubicBezTo>
                  <a:pt x="362963" y="156274"/>
                  <a:pt x="408022" y="183651"/>
                  <a:pt x="429126" y="229280"/>
                </a:cubicBezTo>
                <a:cubicBezTo>
                  <a:pt x="457074" y="292021"/>
                  <a:pt x="429126" y="365599"/>
                  <a:pt x="366956" y="393547"/>
                </a:cubicBezTo>
                <a:close/>
                <a:moveTo>
                  <a:pt x="272845" y="185362"/>
                </a:moveTo>
                <a:cubicBezTo>
                  <a:pt x="220371" y="208747"/>
                  <a:pt x="196986" y="270918"/>
                  <a:pt x="220371" y="322821"/>
                </a:cubicBezTo>
                <a:cubicBezTo>
                  <a:pt x="237482" y="361606"/>
                  <a:pt x="275697" y="384421"/>
                  <a:pt x="315622" y="384421"/>
                </a:cubicBezTo>
                <a:cubicBezTo>
                  <a:pt x="329882" y="384421"/>
                  <a:pt x="344141" y="381569"/>
                  <a:pt x="358400" y="375295"/>
                </a:cubicBezTo>
                <a:cubicBezTo>
                  <a:pt x="410874" y="351910"/>
                  <a:pt x="434259" y="289739"/>
                  <a:pt x="410874" y="237836"/>
                </a:cubicBezTo>
                <a:cubicBezTo>
                  <a:pt x="387489" y="185362"/>
                  <a:pt x="325319" y="161977"/>
                  <a:pt x="272845" y="185362"/>
                </a:cubicBezTo>
                <a:close/>
                <a:moveTo>
                  <a:pt x="353267" y="363887"/>
                </a:moveTo>
                <a:cubicBezTo>
                  <a:pt x="307067" y="384421"/>
                  <a:pt x="252882" y="363887"/>
                  <a:pt x="232349" y="318258"/>
                </a:cubicBezTo>
                <a:cubicBezTo>
                  <a:pt x="211815" y="272058"/>
                  <a:pt x="232349" y="217873"/>
                  <a:pt x="277978" y="197340"/>
                </a:cubicBezTo>
                <a:cubicBezTo>
                  <a:pt x="289956" y="191636"/>
                  <a:pt x="303074" y="189355"/>
                  <a:pt x="315052" y="189355"/>
                </a:cubicBezTo>
                <a:cubicBezTo>
                  <a:pt x="349844" y="189355"/>
                  <a:pt x="383496" y="209317"/>
                  <a:pt x="398896" y="243540"/>
                </a:cubicBezTo>
                <a:cubicBezTo>
                  <a:pt x="420000" y="289169"/>
                  <a:pt x="399467" y="343354"/>
                  <a:pt x="353267" y="363887"/>
                </a:cubicBezTo>
                <a:close/>
              </a:path>
            </a:pathLst>
          </a:custGeom>
          <a:solidFill>
            <a:srgbClr val="001124">
              <a:alpha val="15000"/>
            </a:srgbClr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Picture">
            <a:extLst>
              <a:ext uri="{FF2B5EF4-FFF2-40B4-BE49-F238E27FC236}">
                <a16:creationId xmlns:a16="http://schemas.microsoft.com/office/drawing/2014/main" id="{32BF7FDB-9B58-426A-B045-983983FDBC1D}"/>
              </a:ext>
            </a:extLst>
          </p:cNvPr>
          <p:cNvSpPr/>
          <p:nvPr/>
        </p:nvSpPr>
        <p:spPr>
          <a:xfrm rot="19400617" flipH="1">
            <a:off x="-4337592" y="4286961"/>
            <a:ext cx="12723618" cy="12776070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2"/>
            <a:srcRect/>
            <a:stretch>
              <a:fillRect l="36351" t="-22022" r="17997" b="-6886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-">
            <a:extLst>
              <a:ext uri="{FF2B5EF4-FFF2-40B4-BE49-F238E27FC236}">
                <a16:creationId xmlns:a16="http://schemas.microsoft.com/office/drawing/2014/main" id="{4CCC6E5B-8C5F-461A-B8E5-3E45341483FE}"/>
              </a:ext>
            </a:extLst>
          </p:cNvPr>
          <p:cNvSpPr/>
          <p:nvPr/>
        </p:nvSpPr>
        <p:spPr>
          <a:xfrm rot="19400617" flipH="1">
            <a:off x="-4261796" y="4492291"/>
            <a:ext cx="12757264" cy="12888110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8" name="-">
            <a:extLst>
              <a:ext uri="{FF2B5EF4-FFF2-40B4-BE49-F238E27FC236}">
                <a16:creationId xmlns:a16="http://schemas.microsoft.com/office/drawing/2014/main" id="{12F44ED3-3436-4D0F-B2A0-11926EDF40E7}"/>
              </a:ext>
            </a:extLst>
          </p:cNvPr>
          <p:cNvGrpSpPr/>
          <p:nvPr/>
        </p:nvGrpSpPr>
        <p:grpSpPr>
          <a:xfrm flipH="1">
            <a:off x="5151887" y="7961148"/>
            <a:ext cx="1993434" cy="1791745"/>
            <a:chOff x="-10789275" y="2090723"/>
            <a:chExt cx="1993434" cy="1791745"/>
          </a:xfrm>
        </p:grpSpPr>
        <p:sp>
          <p:nvSpPr>
            <p:cNvPr id="39" name="-">
              <a:extLst>
                <a:ext uri="{FF2B5EF4-FFF2-40B4-BE49-F238E27FC236}">
                  <a16:creationId xmlns:a16="http://schemas.microsoft.com/office/drawing/2014/main" id="{2CCEFBC1-1232-4CA4-B580-7C4C0BCD465A}"/>
                </a:ext>
              </a:extLst>
            </p:cNvPr>
            <p:cNvSpPr/>
            <p:nvPr/>
          </p:nvSpPr>
          <p:spPr>
            <a:xfrm>
              <a:off x="-10774673" y="2273241"/>
              <a:ext cx="1978832" cy="1609227"/>
            </a:xfrm>
            <a:custGeom>
              <a:avLst/>
              <a:gdLst>
                <a:gd name="connsiteX0" fmla="*/ 739595 w 1978832"/>
                <a:gd name="connsiteY0" fmla="*/ 68838 h 1609227"/>
                <a:gd name="connsiteX1" fmla="*/ 1946495 w 1978832"/>
                <a:gd name="connsiteY1" fmla="*/ 479503 h 1609227"/>
                <a:gd name="connsiteX2" fmla="*/ 1239238 w 1978832"/>
                <a:gd name="connsiteY2" fmla="*/ 1540389 h 1609227"/>
                <a:gd name="connsiteX3" fmla="*/ 32338 w 1978832"/>
                <a:gd name="connsiteY3" fmla="*/ 1129724 h 1609227"/>
                <a:gd name="connsiteX4" fmla="*/ 739595 w 1978832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832" h="1609227">
                  <a:moveTo>
                    <a:pt x="739595" y="68838"/>
                  </a:moveTo>
                  <a:cubicBezTo>
                    <a:pt x="1268327" y="-110828"/>
                    <a:pt x="1808466" y="73401"/>
                    <a:pt x="1946495" y="479503"/>
                  </a:cubicBezTo>
                  <a:cubicBezTo>
                    <a:pt x="2084524" y="885606"/>
                    <a:pt x="1767970" y="1360723"/>
                    <a:pt x="1239238" y="1540389"/>
                  </a:cubicBezTo>
                  <a:cubicBezTo>
                    <a:pt x="710506" y="1720055"/>
                    <a:pt x="170367" y="1535826"/>
                    <a:pt x="32338" y="1129724"/>
                  </a:cubicBezTo>
                  <a:cubicBezTo>
                    <a:pt x="-105692" y="723051"/>
                    <a:pt x="210863" y="248504"/>
                    <a:pt x="739595" y="68838"/>
                  </a:cubicBezTo>
                  <a:close/>
                </a:path>
              </a:pathLst>
            </a:custGeom>
            <a:solidFill>
              <a:srgbClr val="3C485E"/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-">
              <a:extLst>
                <a:ext uri="{FF2B5EF4-FFF2-40B4-BE49-F238E27FC236}">
                  <a16:creationId xmlns:a16="http://schemas.microsoft.com/office/drawing/2014/main" id="{DB216C2D-54B3-4A0E-A9F4-20A1115BC9B5}"/>
                </a:ext>
              </a:extLst>
            </p:cNvPr>
            <p:cNvSpPr/>
            <p:nvPr/>
          </p:nvSpPr>
          <p:spPr>
            <a:xfrm>
              <a:off x="-10789275" y="2090723"/>
              <a:ext cx="1978604" cy="1609227"/>
            </a:xfrm>
            <a:custGeom>
              <a:avLst/>
              <a:gdLst>
                <a:gd name="connsiteX0" fmla="*/ 739367 w 1978604"/>
                <a:gd name="connsiteY0" fmla="*/ 68838 h 1609227"/>
                <a:gd name="connsiteX1" fmla="*/ 1946268 w 1978604"/>
                <a:gd name="connsiteY1" fmla="*/ 479503 h 1609227"/>
                <a:gd name="connsiteX2" fmla="*/ 1239010 w 1978604"/>
                <a:gd name="connsiteY2" fmla="*/ 1540389 h 1609227"/>
                <a:gd name="connsiteX3" fmla="*/ 32110 w 1978604"/>
                <a:gd name="connsiteY3" fmla="*/ 1129724 h 1609227"/>
                <a:gd name="connsiteX4" fmla="*/ 739367 w 1978604"/>
                <a:gd name="connsiteY4" fmla="*/ 68838 h 160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78604" h="1609227">
                  <a:moveTo>
                    <a:pt x="739367" y="68838"/>
                  </a:moveTo>
                  <a:cubicBezTo>
                    <a:pt x="1268099" y="-110828"/>
                    <a:pt x="1808238" y="73401"/>
                    <a:pt x="1946268" y="479503"/>
                  </a:cubicBezTo>
                  <a:cubicBezTo>
                    <a:pt x="2084296" y="885606"/>
                    <a:pt x="1767742" y="1360723"/>
                    <a:pt x="1239010" y="1540389"/>
                  </a:cubicBezTo>
                  <a:cubicBezTo>
                    <a:pt x="710278" y="1720055"/>
                    <a:pt x="170139" y="1535826"/>
                    <a:pt x="32110" y="1129724"/>
                  </a:cubicBezTo>
                  <a:cubicBezTo>
                    <a:pt x="-105349" y="723621"/>
                    <a:pt x="211205" y="248504"/>
                    <a:pt x="739367" y="68838"/>
                  </a:cubicBezTo>
                  <a:close/>
                </a:path>
              </a:pathLst>
            </a:custGeom>
            <a:solidFill>
              <a:srgbClr val="3C485E">
                <a:alpha val="30000"/>
              </a:srgbClr>
            </a:solidFill>
            <a:ln w="570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Lorem ipsum dolor sit amet, consectetur adipiscing elit. Ut posuere, est et ornare dapibus, risus odio iaculis leo, sit amet euismod arcu ipsum at leo.">
            <a:extLst>
              <a:ext uri="{FF2B5EF4-FFF2-40B4-BE49-F238E27FC236}">
                <a16:creationId xmlns:a16="http://schemas.microsoft.com/office/drawing/2014/main" id="{8CC27603-7F68-49A4-AF66-A65120126CDF}"/>
              </a:ext>
            </a:extLst>
          </p:cNvPr>
          <p:cNvSpPr txBox="1"/>
          <p:nvPr/>
        </p:nvSpPr>
        <p:spPr>
          <a:xfrm>
            <a:off x="3588081" y="5175287"/>
            <a:ext cx="254601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Lorem ipsum dolor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consec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tetur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adipiscing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elit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Ut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posuere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est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et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ornare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dapibus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risus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odio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iaculis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, sit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amet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euismod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arcu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 ipsum at </a:t>
            </a:r>
            <a:r>
              <a:rPr lang="en-US" sz="1400" dirty="0" err="1">
                <a:solidFill>
                  <a:srgbClr val="3C485E"/>
                </a:solidFill>
                <a:latin typeface="Arial Rounded MT Bold" panose="020F0704030504030204" pitchFamily="34" charset="0"/>
              </a:rPr>
              <a:t>leo</a:t>
            </a:r>
            <a:r>
              <a:rPr lang="en-US" sz="1400" dirty="0">
                <a:solidFill>
                  <a:srgbClr val="3C485E"/>
                </a:solidFill>
                <a:latin typeface="Arial Rounded MT Bold" panose="020F0704030504030204" pitchFamily="34" charset="0"/>
              </a:rPr>
              <a:t>. </a:t>
            </a:r>
          </a:p>
        </p:txBody>
      </p:sp>
      <p:sp>
        <p:nvSpPr>
          <p:cNvPr id="9" name="NOW">
            <a:extLst>
              <a:ext uri="{FF2B5EF4-FFF2-40B4-BE49-F238E27FC236}">
                <a16:creationId xmlns:a16="http://schemas.microsoft.com/office/drawing/2014/main" id="{EA333C40-8F51-4612-B3D0-5BFECC9EEB66}"/>
              </a:ext>
            </a:extLst>
          </p:cNvPr>
          <p:cNvSpPr txBox="1"/>
          <p:nvPr/>
        </p:nvSpPr>
        <p:spPr>
          <a:xfrm>
            <a:off x="1191648" y="5850598"/>
            <a:ext cx="2275452" cy="918841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7200" dirty="0">
                <a:ln w="38100">
                  <a:noFill/>
                </a:ln>
                <a:solidFill>
                  <a:srgbClr val="3C485E"/>
                </a:solidFill>
                <a:latin typeface="No Virus" pitchFamily="2" charset="0"/>
              </a:rPr>
              <a:t>NOW</a:t>
            </a:r>
          </a:p>
        </p:txBody>
      </p:sp>
      <p:sp>
        <p:nvSpPr>
          <p:cNvPr id="10" name="Grab It">
            <a:extLst>
              <a:ext uri="{FF2B5EF4-FFF2-40B4-BE49-F238E27FC236}">
                <a16:creationId xmlns:a16="http://schemas.microsoft.com/office/drawing/2014/main" id="{93A78123-3642-4998-9E81-F218FABD3E05}"/>
              </a:ext>
            </a:extLst>
          </p:cNvPr>
          <p:cNvSpPr txBox="1"/>
          <p:nvPr/>
        </p:nvSpPr>
        <p:spPr>
          <a:xfrm>
            <a:off x="169752" y="5402443"/>
            <a:ext cx="3218542" cy="879472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r">
              <a:lnSpc>
                <a:spcPct val="70000"/>
              </a:lnSpc>
            </a:pPr>
            <a:r>
              <a:rPr lang="en-US" sz="6600" dirty="0">
                <a:ln w="38100"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latin typeface="Fair Prosper" pitchFamily="2" charset="0"/>
              </a:rPr>
              <a:t>Grab It </a:t>
            </a:r>
          </a:p>
        </p:txBody>
      </p:sp>
      <p:grpSp>
        <p:nvGrpSpPr>
          <p:cNvPr id="11" name="-">
            <a:extLst>
              <a:ext uri="{FF2B5EF4-FFF2-40B4-BE49-F238E27FC236}">
                <a16:creationId xmlns:a16="http://schemas.microsoft.com/office/drawing/2014/main" id="{008F426D-449E-406A-82C5-03F9F8506A45}"/>
              </a:ext>
            </a:extLst>
          </p:cNvPr>
          <p:cNvGrpSpPr/>
          <p:nvPr/>
        </p:nvGrpSpPr>
        <p:grpSpPr>
          <a:xfrm>
            <a:off x="2483200" y="6819279"/>
            <a:ext cx="1848583" cy="451706"/>
            <a:chOff x="5006339" y="3690510"/>
            <a:chExt cx="1848583" cy="451706"/>
          </a:xfrm>
          <a:effectLst/>
        </p:grpSpPr>
        <p:sp>
          <p:nvSpPr>
            <p:cNvPr id="12" name="-">
              <a:extLst>
                <a:ext uri="{FF2B5EF4-FFF2-40B4-BE49-F238E27FC236}">
                  <a16:creationId xmlns:a16="http://schemas.microsoft.com/office/drawing/2014/main" id="{2675601C-ACAF-4DA4-AE93-D5F7991ED96F}"/>
                </a:ext>
              </a:extLst>
            </p:cNvPr>
            <p:cNvSpPr/>
            <p:nvPr/>
          </p:nvSpPr>
          <p:spPr>
            <a:xfrm>
              <a:off x="5006339" y="3690510"/>
              <a:ext cx="1848583" cy="451706"/>
            </a:xfrm>
            <a:prstGeom prst="roundRect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005AD5"/>
                </a:solidFill>
                <a:latin typeface="Lexend" pitchFamily="2" charset="0"/>
              </a:endParaRPr>
            </a:p>
          </p:txBody>
        </p:sp>
        <p:sp>
          <p:nvSpPr>
            <p:cNvPr id="13" name="VISIT NOW">
              <a:extLst>
                <a:ext uri="{FF2B5EF4-FFF2-40B4-BE49-F238E27FC236}">
                  <a16:creationId xmlns:a16="http://schemas.microsoft.com/office/drawing/2014/main" id="{5EBEC2E8-65EA-4FCE-A81F-9AB5225EE245}"/>
                </a:ext>
              </a:extLst>
            </p:cNvPr>
            <p:cNvSpPr txBox="1"/>
            <p:nvPr/>
          </p:nvSpPr>
          <p:spPr>
            <a:xfrm>
              <a:off x="5312200" y="3734454"/>
              <a:ext cx="13761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spc="300" dirty="0">
                  <a:solidFill>
                    <a:srgbClr val="003850"/>
                  </a:solidFill>
                  <a:latin typeface="No Virus" pitchFamily="2" charset="0"/>
                </a:rPr>
                <a:t>VISIT NOW</a:t>
              </a:r>
            </a:p>
          </p:txBody>
        </p:sp>
      </p:grpSp>
      <p:pic>
        <p:nvPicPr>
          <p:cNvPr id="24" name="YOUR LOGO">
            <a:extLst>
              <a:ext uri="{FF2B5EF4-FFF2-40B4-BE49-F238E27FC236}">
                <a16:creationId xmlns:a16="http://schemas.microsoft.com/office/drawing/2014/main" id="{D9FD0EDA-3CC0-421C-81E1-099B98A2C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957358" y="4460124"/>
            <a:ext cx="933450" cy="219075"/>
          </a:xfrm>
          <a:prstGeom prst="rect">
            <a:avLst/>
          </a:prstGeom>
        </p:spPr>
      </p:pic>
      <p:sp>
        <p:nvSpPr>
          <p:cNvPr id="44" name="Picture">
            <a:extLst>
              <a:ext uri="{FF2B5EF4-FFF2-40B4-BE49-F238E27FC236}">
                <a16:creationId xmlns:a16="http://schemas.microsoft.com/office/drawing/2014/main" id="{3FC73083-D4E7-4618-BE5F-0949D0432D09}"/>
              </a:ext>
            </a:extLst>
          </p:cNvPr>
          <p:cNvSpPr/>
          <p:nvPr/>
        </p:nvSpPr>
        <p:spPr>
          <a:xfrm rot="19400617" flipH="1">
            <a:off x="-1637409" y="-5593228"/>
            <a:ext cx="12723618" cy="12776070"/>
          </a:xfrm>
          <a:custGeom>
            <a:avLst/>
            <a:gdLst>
              <a:gd name="connsiteX0" fmla="*/ 325 w 11467342"/>
              <a:gd name="connsiteY0" fmla="*/ 9238262 h 11251664"/>
              <a:gd name="connsiteX1" fmla="*/ 3393449 w 11467342"/>
              <a:gd name="connsiteY1" fmla="*/ 11251664 h 11251664"/>
              <a:gd name="connsiteX2" fmla="*/ 4229609 w 11467342"/>
              <a:gd name="connsiteY2" fmla="*/ 9841713 h 11251664"/>
              <a:gd name="connsiteX3" fmla="*/ 4839334 w 11467342"/>
              <a:gd name="connsiteY3" fmla="*/ 10203327 h 11251664"/>
              <a:gd name="connsiteX4" fmla="*/ 6680483 w 11467342"/>
              <a:gd name="connsiteY4" fmla="*/ 8934256 h 11251664"/>
              <a:gd name="connsiteX5" fmla="*/ 7043239 w 11467342"/>
              <a:gd name="connsiteY5" fmla="*/ 7541987 h 11251664"/>
              <a:gd name="connsiteX6" fmla="*/ 9328135 w 11467342"/>
              <a:gd name="connsiteY6" fmla="*/ 5851413 h 11251664"/>
              <a:gd name="connsiteX7" fmla="*/ 9812379 w 11467342"/>
              <a:gd name="connsiteY7" fmla="*/ 3784967 h 11251664"/>
              <a:gd name="connsiteX8" fmla="*/ 10901212 w 11467342"/>
              <a:gd name="connsiteY8" fmla="*/ 3212887 h 11251664"/>
              <a:gd name="connsiteX9" fmla="*/ 11467018 w 11467342"/>
              <a:gd name="connsiteY9" fmla="*/ 2012831 h 11251664"/>
              <a:gd name="connsiteX10" fmla="*/ 8074466 w 11467342"/>
              <a:gd name="connsiteY10" fmla="*/ 0 h 11251664"/>
              <a:gd name="connsiteX11" fmla="*/ 7238304 w 11467342"/>
              <a:gd name="connsiteY11" fmla="*/ 1409952 h 11251664"/>
              <a:gd name="connsiteX12" fmla="*/ 6628010 w 11467342"/>
              <a:gd name="connsiteY12" fmla="*/ 1047767 h 11251664"/>
              <a:gd name="connsiteX13" fmla="*/ 4786859 w 11467342"/>
              <a:gd name="connsiteY13" fmla="*/ 2316838 h 11251664"/>
              <a:gd name="connsiteX14" fmla="*/ 4424105 w 11467342"/>
              <a:gd name="connsiteY14" fmla="*/ 3709108 h 11251664"/>
              <a:gd name="connsiteX15" fmla="*/ 2139208 w 11467342"/>
              <a:gd name="connsiteY15" fmla="*/ 5399681 h 11251664"/>
              <a:gd name="connsiteX16" fmla="*/ 1654964 w 11467342"/>
              <a:gd name="connsiteY16" fmla="*/ 7466127 h 11251664"/>
              <a:gd name="connsiteX17" fmla="*/ 566130 w 11467342"/>
              <a:gd name="connsiteY17" fmla="*/ 8038207 h 11251664"/>
              <a:gd name="connsiteX18" fmla="*/ 325 w 11467342"/>
              <a:gd name="connsiteY18" fmla="*/ 9238262 h 11251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467342" h="11251664">
                <a:moveTo>
                  <a:pt x="325" y="9238262"/>
                </a:moveTo>
                <a:lnTo>
                  <a:pt x="3393449" y="11251664"/>
                </a:lnTo>
                <a:lnTo>
                  <a:pt x="4229609" y="9841713"/>
                </a:lnTo>
                <a:lnTo>
                  <a:pt x="4839334" y="10203327"/>
                </a:lnTo>
                <a:cubicBezTo>
                  <a:pt x="5641272" y="10211882"/>
                  <a:pt x="6438077" y="9693417"/>
                  <a:pt x="6680483" y="8934256"/>
                </a:cubicBezTo>
                <a:cubicBezTo>
                  <a:pt x="6827068" y="8475680"/>
                  <a:pt x="6795128" y="7954363"/>
                  <a:pt x="7043239" y="7541987"/>
                </a:cubicBezTo>
                <a:cubicBezTo>
                  <a:pt x="7538888" y="6718374"/>
                  <a:pt x="8899218" y="6712100"/>
                  <a:pt x="9328135" y="5851413"/>
                </a:cubicBezTo>
                <a:cubicBezTo>
                  <a:pt x="9648112" y="5208037"/>
                  <a:pt x="9313306" y="4302862"/>
                  <a:pt x="9812379" y="3784967"/>
                </a:cubicBezTo>
                <a:cubicBezTo>
                  <a:pt x="10096992" y="3489516"/>
                  <a:pt x="10557279" y="3439324"/>
                  <a:pt x="10901212" y="3212887"/>
                </a:cubicBezTo>
                <a:cubicBezTo>
                  <a:pt x="11293055" y="2955081"/>
                  <a:pt x="11476144" y="2487949"/>
                  <a:pt x="11467018" y="2012831"/>
                </a:cubicBezTo>
                <a:lnTo>
                  <a:pt x="8074466" y="0"/>
                </a:lnTo>
                <a:lnTo>
                  <a:pt x="7238304" y="1409952"/>
                </a:lnTo>
                <a:lnTo>
                  <a:pt x="6628010" y="1047767"/>
                </a:lnTo>
                <a:cubicBezTo>
                  <a:pt x="5826071" y="1039212"/>
                  <a:pt x="5029266" y="1557677"/>
                  <a:pt x="4786859" y="2316838"/>
                </a:cubicBezTo>
                <a:cubicBezTo>
                  <a:pt x="4640275" y="2775415"/>
                  <a:pt x="4672215" y="3296732"/>
                  <a:pt x="4424105" y="3709108"/>
                </a:cubicBezTo>
                <a:cubicBezTo>
                  <a:pt x="3928454" y="4532721"/>
                  <a:pt x="2568125" y="4538995"/>
                  <a:pt x="2139208" y="5399681"/>
                </a:cubicBezTo>
                <a:cubicBezTo>
                  <a:pt x="1819231" y="6043057"/>
                  <a:pt x="2154037" y="6948232"/>
                  <a:pt x="1654964" y="7466127"/>
                </a:cubicBezTo>
                <a:cubicBezTo>
                  <a:pt x="1370350" y="7761579"/>
                  <a:pt x="910063" y="7811771"/>
                  <a:pt x="566130" y="8038207"/>
                </a:cubicBezTo>
                <a:cubicBezTo>
                  <a:pt x="174287" y="8296014"/>
                  <a:pt x="-8801" y="8763146"/>
                  <a:pt x="325" y="9238262"/>
                </a:cubicBezTo>
                <a:close/>
              </a:path>
            </a:pathLst>
          </a:custGeom>
          <a:blipFill dpi="0" rotWithShape="0">
            <a:blip r:embed="rId5"/>
            <a:srcRect/>
            <a:stretch>
              <a:fillRect l="18724" t="-27304" r="34942" b="-3532"/>
            </a:stretch>
          </a:blip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-">
            <a:extLst>
              <a:ext uri="{FF2B5EF4-FFF2-40B4-BE49-F238E27FC236}">
                <a16:creationId xmlns:a16="http://schemas.microsoft.com/office/drawing/2014/main" id="{A4D6AD1F-269B-4973-A732-A07E1A43DE72}"/>
              </a:ext>
            </a:extLst>
          </p:cNvPr>
          <p:cNvSpPr/>
          <p:nvPr/>
        </p:nvSpPr>
        <p:spPr>
          <a:xfrm rot="19400617" flipH="1">
            <a:off x="-1561613" y="-5387898"/>
            <a:ext cx="12757264" cy="12888110"/>
          </a:xfrm>
          <a:custGeom>
            <a:avLst/>
            <a:gdLst>
              <a:gd name="connsiteX0" fmla="*/ 13689 w 11497667"/>
              <a:gd name="connsiteY0" fmla="*/ 9289596 h 11350338"/>
              <a:gd name="connsiteX1" fmla="*/ 438614 w 11497667"/>
              <a:gd name="connsiteY1" fmla="*/ 9535425 h 11350338"/>
              <a:gd name="connsiteX2" fmla="*/ 865250 w 11497667"/>
              <a:gd name="connsiteY2" fmla="*/ 9783535 h 11350338"/>
              <a:gd name="connsiteX3" fmla="*/ 1717380 w 11497667"/>
              <a:gd name="connsiteY3" fmla="*/ 10280327 h 11350338"/>
              <a:gd name="connsiteX4" fmla="*/ 2568941 w 11497667"/>
              <a:gd name="connsiteY4" fmla="*/ 10778828 h 11350338"/>
              <a:gd name="connsiteX5" fmla="*/ 3419361 w 11497667"/>
              <a:gd name="connsiteY5" fmla="*/ 11278472 h 11350338"/>
              <a:gd name="connsiteX6" fmla="*/ 3376013 w 11497667"/>
              <a:gd name="connsiteY6" fmla="*/ 11289309 h 11350338"/>
              <a:gd name="connsiteX7" fmla="*/ 4208181 w 11497667"/>
              <a:gd name="connsiteY7" fmla="*/ 9877076 h 11350338"/>
              <a:gd name="connsiteX8" fmla="*/ 4226433 w 11497667"/>
              <a:gd name="connsiteY8" fmla="*/ 9845705 h 11350338"/>
              <a:gd name="connsiteX9" fmla="*/ 4257803 w 11497667"/>
              <a:gd name="connsiteY9" fmla="*/ 9864528 h 11350338"/>
              <a:gd name="connsiteX10" fmla="*/ 4868668 w 11497667"/>
              <a:gd name="connsiteY10" fmla="*/ 10225571 h 11350338"/>
              <a:gd name="connsiteX11" fmla="*/ 4849846 w 11497667"/>
              <a:gd name="connsiteY11" fmla="*/ 10220438 h 11350338"/>
              <a:gd name="connsiteX12" fmla="*/ 5200623 w 11497667"/>
              <a:gd name="connsiteY12" fmla="*/ 10189638 h 11350338"/>
              <a:gd name="connsiteX13" fmla="*/ 5243971 w 11497667"/>
              <a:gd name="connsiteY13" fmla="*/ 10181082 h 11350338"/>
              <a:gd name="connsiteX14" fmla="*/ 5287319 w 11497667"/>
              <a:gd name="connsiteY14" fmla="*/ 10171957 h 11350338"/>
              <a:gd name="connsiteX15" fmla="*/ 5330096 w 11497667"/>
              <a:gd name="connsiteY15" fmla="*/ 10161120 h 11350338"/>
              <a:gd name="connsiteX16" fmla="*/ 5372874 w 11497667"/>
              <a:gd name="connsiteY16" fmla="*/ 10149712 h 11350338"/>
              <a:gd name="connsiteX17" fmla="*/ 5457289 w 11497667"/>
              <a:gd name="connsiteY17" fmla="*/ 10124046 h 11350338"/>
              <a:gd name="connsiteX18" fmla="*/ 5498925 w 11497667"/>
              <a:gd name="connsiteY18" fmla="*/ 10110357 h 11350338"/>
              <a:gd name="connsiteX19" fmla="*/ 5539992 w 11497667"/>
              <a:gd name="connsiteY19" fmla="*/ 10094957 h 11350338"/>
              <a:gd name="connsiteX20" fmla="*/ 5702547 w 11497667"/>
              <a:gd name="connsiteY20" fmla="*/ 10025942 h 11350338"/>
              <a:gd name="connsiteX21" fmla="*/ 5741903 w 11497667"/>
              <a:gd name="connsiteY21" fmla="*/ 10005979 h 11350338"/>
              <a:gd name="connsiteX22" fmla="*/ 5781258 w 11497667"/>
              <a:gd name="connsiteY22" fmla="*/ 9985446 h 11350338"/>
              <a:gd name="connsiteX23" fmla="*/ 5858258 w 11497667"/>
              <a:gd name="connsiteY23" fmla="*/ 9942098 h 11350338"/>
              <a:gd name="connsiteX24" fmla="*/ 5895902 w 11497667"/>
              <a:gd name="connsiteY24" fmla="*/ 9919283 h 11350338"/>
              <a:gd name="connsiteX25" fmla="*/ 5932976 w 11497667"/>
              <a:gd name="connsiteY25" fmla="*/ 9895328 h 11350338"/>
              <a:gd name="connsiteX26" fmla="*/ 6005413 w 11497667"/>
              <a:gd name="connsiteY26" fmla="*/ 9845705 h 11350338"/>
              <a:gd name="connsiteX27" fmla="*/ 6040776 w 11497667"/>
              <a:gd name="connsiteY27" fmla="*/ 9819469 h 11350338"/>
              <a:gd name="connsiteX28" fmla="*/ 6075569 w 11497667"/>
              <a:gd name="connsiteY28" fmla="*/ 9792661 h 11350338"/>
              <a:gd name="connsiteX29" fmla="*/ 6109791 w 11497667"/>
              <a:gd name="connsiteY29" fmla="*/ 9764713 h 11350338"/>
              <a:gd name="connsiteX30" fmla="*/ 6143442 w 11497667"/>
              <a:gd name="connsiteY30" fmla="*/ 9736195 h 11350338"/>
              <a:gd name="connsiteX31" fmla="*/ 6385849 w 11497667"/>
              <a:gd name="connsiteY31" fmla="*/ 9481240 h 11350338"/>
              <a:gd name="connsiteX32" fmla="*/ 6572359 w 11497667"/>
              <a:gd name="connsiteY32" fmla="*/ 9183507 h 11350338"/>
              <a:gd name="connsiteX33" fmla="*/ 6590612 w 11497667"/>
              <a:gd name="connsiteY33" fmla="*/ 9143582 h 11350338"/>
              <a:gd name="connsiteX34" fmla="*/ 6599737 w 11497667"/>
              <a:gd name="connsiteY34" fmla="*/ 9123619 h 11350338"/>
              <a:gd name="connsiteX35" fmla="*/ 6604300 w 11497667"/>
              <a:gd name="connsiteY35" fmla="*/ 9113352 h 11350338"/>
              <a:gd name="connsiteX36" fmla="*/ 6608292 w 11497667"/>
              <a:gd name="connsiteY36" fmla="*/ 9103085 h 11350338"/>
              <a:gd name="connsiteX37" fmla="*/ 6624834 w 11497667"/>
              <a:gd name="connsiteY37" fmla="*/ 9062589 h 11350338"/>
              <a:gd name="connsiteX38" fmla="*/ 6632819 w 11497667"/>
              <a:gd name="connsiteY38" fmla="*/ 9042056 h 11350338"/>
              <a:gd name="connsiteX39" fmla="*/ 6640234 w 11497667"/>
              <a:gd name="connsiteY39" fmla="*/ 9021522 h 11350338"/>
              <a:gd name="connsiteX40" fmla="*/ 6654493 w 11497667"/>
              <a:gd name="connsiteY40" fmla="*/ 8979886 h 11350338"/>
              <a:gd name="connsiteX41" fmla="*/ 6655633 w 11497667"/>
              <a:gd name="connsiteY41" fmla="*/ 8977034 h 11350338"/>
              <a:gd name="connsiteX42" fmla="*/ 6656204 w 11497667"/>
              <a:gd name="connsiteY42" fmla="*/ 8974753 h 11350338"/>
              <a:gd name="connsiteX43" fmla="*/ 6657914 w 11497667"/>
              <a:gd name="connsiteY43" fmla="*/ 8969619 h 11350338"/>
              <a:gd name="connsiteX44" fmla="*/ 6661337 w 11497667"/>
              <a:gd name="connsiteY44" fmla="*/ 8958782 h 11350338"/>
              <a:gd name="connsiteX45" fmla="*/ 6668181 w 11497667"/>
              <a:gd name="connsiteY45" fmla="*/ 8937108 h 11350338"/>
              <a:gd name="connsiteX46" fmla="*/ 6680159 w 11497667"/>
              <a:gd name="connsiteY46" fmla="*/ 8894901 h 11350338"/>
              <a:gd name="connsiteX47" fmla="*/ 6691567 w 11497667"/>
              <a:gd name="connsiteY47" fmla="*/ 8852123 h 11350338"/>
              <a:gd name="connsiteX48" fmla="*/ 6761722 w 11497667"/>
              <a:gd name="connsiteY48" fmla="*/ 8502487 h 11350338"/>
              <a:gd name="connsiteX49" fmla="*/ 6824463 w 11497667"/>
              <a:gd name="connsiteY49" fmla="*/ 8147148 h 11350338"/>
              <a:gd name="connsiteX50" fmla="*/ 6922566 w 11497667"/>
              <a:gd name="connsiteY50" fmla="*/ 7796371 h 11350338"/>
              <a:gd name="connsiteX51" fmla="*/ 6999566 w 11497667"/>
              <a:gd name="connsiteY51" fmla="*/ 7629253 h 11350338"/>
              <a:gd name="connsiteX52" fmla="*/ 7005270 w 11497667"/>
              <a:gd name="connsiteY52" fmla="*/ 7618986 h 11350338"/>
              <a:gd name="connsiteX53" fmla="*/ 7010973 w 11497667"/>
              <a:gd name="connsiteY53" fmla="*/ 7609290 h 11350338"/>
              <a:gd name="connsiteX54" fmla="*/ 7022381 w 11497667"/>
              <a:gd name="connsiteY54" fmla="*/ 7589327 h 11350338"/>
              <a:gd name="connsiteX55" fmla="*/ 7028654 w 11497667"/>
              <a:gd name="connsiteY55" fmla="*/ 7579060 h 11350338"/>
              <a:gd name="connsiteX56" fmla="*/ 7034929 w 11497667"/>
              <a:gd name="connsiteY56" fmla="*/ 7569364 h 11350338"/>
              <a:gd name="connsiteX57" fmla="*/ 7046907 w 11497667"/>
              <a:gd name="connsiteY57" fmla="*/ 7550542 h 11350338"/>
              <a:gd name="connsiteX58" fmla="*/ 7053180 w 11497667"/>
              <a:gd name="connsiteY58" fmla="*/ 7540846 h 11350338"/>
              <a:gd name="connsiteX59" fmla="*/ 7060024 w 11497667"/>
              <a:gd name="connsiteY59" fmla="*/ 7531150 h 11350338"/>
              <a:gd name="connsiteX60" fmla="*/ 7073143 w 11497667"/>
              <a:gd name="connsiteY60" fmla="*/ 7511757 h 11350338"/>
              <a:gd name="connsiteX61" fmla="*/ 7079987 w 11497667"/>
              <a:gd name="connsiteY61" fmla="*/ 7502060 h 11350338"/>
              <a:gd name="connsiteX62" fmla="*/ 7086833 w 11497667"/>
              <a:gd name="connsiteY62" fmla="*/ 7492934 h 11350338"/>
              <a:gd name="connsiteX63" fmla="*/ 7100521 w 11497667"/>
              <a:gd name="connsiteY63" fmla="*/ 7474683 h 11350338"/>
              <a:gd name="connsiteX64" fmla="*/ 7358327 w 11497667"/>
              <a:gd name="connsiteY64" fmla="*/ 7215165 h 11350338"/>
              <a:gd name="connsiteX65" fmla="*/ 7661194 w 11497667"/>
              <a:gd name="connsiteY65" fmla="*/ 7014395 h 11350338"/>
              <a:gd name="connsiteX66" fmla="*/ 7982881 w 11497667"/>
              <a:gd name="connsiteY66" fmla="*/ 6850129 h 11350338"/>
              <a:gd name="connsiteX67" fmla="*/ 8309703 w 11497667"/>
              <a:gd name="connsiteY67" fmla="*/ 6698981 h 11350338"/>
              <a:gd name="connsiteX68" fmla="*/ 8630820 w 11497667"/>
              <a:gd name="connsiteY68" fmla="*/ 6539848 h 11350338"/>
              <a:gd name="connsiteX69" fmla="*/ 8932545 w 11497667"/>
              <a:gd name="connsiteY69" fmla="*/ 6349915 h 11350338"/>
              <a:gd name="connsiteX70" fmla="*/ 9190351 w 11497667"/>
              <a:gd name="connsiteY70" fmla="*/ 6106368 h 11350338"/>
              <a:gd name="connsiteX71" fmla="*/ 9368877 w 11497667"/>
              <a:gd name="connsiteY71" fmla="*/ 5801221 h 11350338"/>
              <a:gd name="connsiteX72" fmla="*/ 9456144 w 11497667"/>
              <a:gd name="connsiteY72" fmla="*/ 5456148 h 11350338"/>
              <a:gd name="connsiteX73" fmla="*/ 9488654 w 11497667"/>
              <a:gd name="connsiteY73" fmla="*/ 5099097 h 11350338"/>
              <a:gd name="connsiteX74" fmla="*/ 9505765 w 11497667"/>
              <a:gd name="connsiteY74" fmla="*/ 4739765 h 11350338"/>
              <a:gd name="connsiteX75" fmla="*/ 9547403 w 11497667"/>
              <a:gd name="connsiteY75" fmla="*/ 4381003 h 11350338"/>
              <a:gd name="connsiteX76" fmla="*/ 9662617 w 11497667"/>
              <a:gd name="connsiteY76" fmla="*/ 4037640 h 11350338"/>
              <a:gd name="connsiteX77" fmla="*/ 9708817 w 11497667"/>
              <a:gd name="connsiteY77" fmla="*/ 3958930 h 11350338"/>
              <a:gd name="connsiteX78" fmla="*/ 9762431 w 11497667"/>
              <a:gd name="connsiteY78" fmla="*/ 3885352 h 11350338"/>
              <a:gd name="connsiteX79" fmla="*/ 9777262 w 11497667"/>
              <a:gd name="connsiteY79" fmla="*/ 3867671 h 11350338"/>
              <a:gd name="connsiteX80" fmla="*/ 9792090 w 11497667"/>
              <a:gd name="connsiteY80" fmla="*/ 3850560 h 11350338"/>
              <a:gd name="connsiteX81" fmla="*/ 9807491 w 11497667"/>
              <a:gd name="connsiteY81" fmla="*/ 3834019 h 11350338"/>
              <a:gd name="connsiteX82" fmla="*/ 9811484 w 11497667"/>
              <a:gd name="connsiteY82" fmla="*/ 3830026 h 11350338"/>
              <a:gd name="connsiteX83" fmla="*/ 9813765 w 11497667"/>
              <a:gd name="connsiteY83" fmla="*/ 3827745 h 11350338"/>
              <a:gd name="connsiteX84" fmla="*/ 9815476 w 11497667"/>
              <a:gd name="connsiteY84" fmla="*/ 3826034 h 11350338"/>
              <a:gd name="connsiteX85" fmla="*/ 9823461 w 11497667"/>
              <a:gd name="connsiteY85" fmla="*/ 3818049 h 11350338"/>
              <a:gd name="connsiteX86" fmla="*/ 9839431 w 11497667"/>
              <a:gd name="connsiteY86" fmla="*/ 3802078 h 11350338"/>
              <a:gd name="connsiteX87" fmla="*/ 9856542 w 11497667"/>
              <a:gd name="connsiteY87" fmla="*/ 3786678 h 11350338"/>
              <a:gd name="connsiteX88" fmla="*/ 9891335 w 11497667"/>
              <a:gd name="connsiteY88" fmla="*/ 3756449 h 11350338"/>
              <a:gd name="connsiteX89" fmla="*/ 10040772 w 11497667"/>
              <a:gd name="connsiteY89" fmla="*/ 3653212 h 11350338"/>
              <a:gd name="connsiteX90" fmla="*/ 10202186 w 11497667"/>
              <a:gd name="connsiteY90" fmla="*/ 3570509 h 11350338"/>
              <a:gd name="connsiteX91" fmla="*/ 10535852 w 11497667"/>
              <a:gd name="connsiteY91" fmla="*/ 3434190 h 11350338"/>
              <a:gd name="connsiteX92" fmla="*/ 10700118 w 11497667"/>
              <a:gd name="connsiteY92" fmla="*/ 3363465 h 11350338"/>
              <a:gd name="connsiteX93" fmla="*/ 10857539 w 11497667"/>
              <a:gd name="connsiteY93" fmla="*/ 3280191 h 11350338"/>
              <a:gd name="connsiteX94" fmla="*/ 10895184 w 11497667"/>
              <a:gd name="connsiteY94" fmla="*/ 3256806 h 11350338"/>
              <a:gd name="connsiteX95" fmla="*/ 10904309 w 11497667"/>
              <a:gd name="connsiteY95" fmla="*/ 3251102 h 11350338"/>
              <a:gd name="connsiteX96" fmla="*/ 10913436 w 11497667"/>
              <a:gd name="connsiteY96" fmla="*/ 3244828 h 11350338"/>
              <a:gd name="connsiteX97" fmla="*/ 10931687 w 11497667"/>
              <a:gd name="connsiteY97" fmla="*/ 3232280 h 11350338"/>
              <a:gd name="connsiteX98" fmla="*/ 10949369 w 11497667"/>
              <a:gd name="connsiteY98" fmla="*/ 3219161 h 11350338"/>
              <a:gd name="connsiteX99" fmla="*/ 10967050 w 11497667"/>
              <a:gd name="connsiteY99" fmla="*/ 3206043 h 11350338"/>
              <a:gd name="connsiteX100" fmla="*/ 11001272 w 11497667"/>
              <a:gd name="connsiteY100" fmla="*/ 3178095 h 11350338"/>
              <a:gd name="connsiteX101" fmla="*/ 11127324 w 11497667"/>
              <a:gd name="connsiteY101" fmla="*/ 3054325 h 11350338"/>
              <a:gd name="connsiteX102" fmla="*/ 11318398 w 11497667"/>
              <a:gd name="connsiteY102" fmla="*/ 2757163 h 11350338"/>
              <a:gd name="connsiteX103" fmla="*/ 11425627 w 11497667"/>
              <a:gd name="connsiteY103" fmla="*/ 2420075 h 11350338"/>
              <a:gd name="connsiteX104" fmla="*/ 11454146 w 11497667"/>
              <a:gd name="connsiteY104" fmla="*/ 2067016 h 11350338"/>
              <a:gd name="connsiteX105" fmla="*/ 11465553 w 11497667"/>
              <a:gd name="connsiteY105" fmla="*/ 2086979 h 11350338"/>
              <a:gd name="connsiteX106" fmla="*/ 9763572 w 11497667"/>
              <a:gd name="connsiteY106" fmla="*/ 1088834 h 11350338"/>
              <a:gd name="connsiteX107" fmla="*/ 8913153 w 11497667"/>
              <a:gd name="connsiteY107" fmla="*/ 588621 h 11350338"/>
              <a:gd name="connsiteX108" fmla="*/ 8063304 w 11497667"/>
              <a:gd name="connsiteY108" fmla="*/ 87266 h 11350338"/>
              <a:gd name="connsiteX109" fmla="*/ 8117489 w 11497667"/>
              <a:gd name="connsiteY109" fmla="*/ 73578 h 11350338"/>
              <a:gd name="connsiteX110" fmla="*/ 7284179 w 11497667"/>
              <a:gd name="connsiteY110" fmla="*/ 1485240 h 11350338"/>
              <a:gd name="connsiteX111" fmla="*/ 7262505 w 11497667"/>
              <a:gd name="connsiteY111" fmla="*/ 1522314 h 11350338"/>
              <a:gd name="connsiteX112" fmla="*/ 7225431 w 11497667"/>
              <a:gd name="connsiteY112" fmla="*/ 1500640 h 11350338"/>
              <a:gd name="connsiteX113" fmla="*/ 6615137 w 11497667"/>
              <a:gd name="connsiteY113" fmla="*/ 1139597 h 11350338"/>
              <a:gd name="connsiteX114" fmla="*/ 6637382 w 11497667"/>
              <a:gd name="connsiteY114" fmla="*/ 1145871 h 11350338"/>
              <a:gd name="connsiteX115" fmla="*/ 6287745 w 11497667"/>
              <a:gd name="connsiteY115" fmla="*/ 1176671 h 11350338"/>
              <a:gd name="connsiteX116" fmla="*/ 6244397 w 11497667"/>
              <a:gd name="connsiteY116" fmla="*/ 1185226 h 11350338"/>
              <a:gd name="connsiteX117" fmla="*/ 6201619 w 11497667"/>
              <a:gd name="connsiteY117" fmla="*/ 1194352 h 11350338"/>
              <a:gd name="connsiteX118" fmla="*/ 6158842 w 11497667"/>
              <a:gd name="connsiteY118" fmla="*/ 1205189 h 11350338"/>
              <a:gd name="connsiteX119" fmla="*/ 6116635 w 11497667"/>
              <a:gd name="connsiteY119" fmla="*/ 1216597 h 11350338"/>
              <a:gd name="connsiteX120" fmla="*/ 6032791 w 11497667"/>
              <a:gd name="connsiteY120" fmla="*/ 1242263 h 11350338"/>
              <a:gd name="connsiteX121" fmla="*/ 5991154 w 11497667"/>
              <a:gd name="connsiteY121" fmla="*/ 1255952 h 11350338"/>
              <a:gd name="connsiteX122" fmla="*/ 5950087 w 11497667"/>
              <a:gd name="connsiteY122" fmla="*/ 1271352 h 11350338"/>
              <a:gd name="connsiteX123" fmla="*/ 5788102 w 11497667"/>
              <a:gd name="connsiteY123" fmla="*/ 1340367 h 11350338"/>
              <a:gd name="connsiteX124" fmla="*/ 5748747 w 11497667"/>
              <a:gd name="connsiteY124" fmla="*/ 1360330 h 11350338"/>
              <a:gd name="connsiteX125" fmla="*/ 5709962 w 11497667"/>
              <a:gd name="connsiteY125" fmla="*/ 1380292 h 11350338"/>
              <a:gd name="connsiteX126" fmla="*/ 5633533 w 11497667"/>
              <a:gd name="connsiteY126" fmla="*/ 1423640 h 11350338"/>
              <a:gd name="connsiteX127" fmla="*/ 5595888 w 11497667"/>
              <a:gd name="connsiteY127" fmla="*/ 1446455 h 11350338"/>
              <a:gd name="connsiteX128" fmla="*/ 5558814 w 11497667"/>
              <a:gd name="connsiteY128" fmla="*/ 1470411 h 11350338"/>
              <a:gd name="connsiteX129" fmla="*/ 5486377 w 11497667"/>
              <a:gd name="connsiteY129" fmla="*/ 1520033 h 11350338"/>
              <a:gd name="connsiteX130" fmla="*/ 5451015 w 11497667"/>
              <a:gd name="connsiteY130" fmla="*/ 1546270 h 11350338"/>
              <a:gd name="connsiteX131" fmla="*/ 5416222 w 11497667"/>
              <a:gd name="connsiteY131" fmla="*/ 1573077 h 11350338"/>
              <a:gd name="connsiteX132" fmla="*/ 5382571 w 11497667"/>
              <a:gd name="connsiteY132" fmla="*/ 1601025 h 11350338"/>
              <a:gd name="connsiteX133" fmla="*/ 5348919 w 11497667"/>
              <a:gd name="connsiteY133" fmla="*/ 1629544 h 11350338"/>
              <a:gd name="connsiteX134" fmla="*/ 5107652 w 11497667"/>
              <a:gd name="connsiteY134" fmla="*/ 1883358 h 11350338"/>
              <a:gd name="connsiteX135" fmla="*/ 4922853 w 11497667"/>
              <a:gd name="connsiteY135" fmla="*/ 2179950 h 11350338"/>
              <a:gd name="connsiteX136" fmla="*/ 4904601 w 11497667"/>
              <a:gd name="connsiteY136" fmla="*/ 2219875 h 11350338"/>
              <a:gd name="connsiteX137" fmla="*/ 4895476 w 11497667"/>
              <a:gd name="connsiteY137" fmla="*/ 2239838 h 11350338"/>
              <a:gd name="connsiteX138" fmla="*/ 4890912 w 11497667"/>
              <a:gd name="connsiteY138" fmla="*/ 2249534 h 11350338"/>
              <a:gd name="connsiteX139" fmla="*/ 4886920 w 11497667"/>
              <a:gd name="connsiteY139" fmla="*/ 2259801 h 11350338"/>
              <a:gd name="connsiteX140" fmla="*/ 4870949 w 11497667"/>
              <a:gd name="connsiteY140" fmla="*/ 2300297 h 11350338"/>
              <a:gd name="connsiteX141" fmla="*/ 4862964 w 11497667"/>
              <a:gd name="connsiteY141" fmla="*/ 2320831 h 11350338"/>
              <a:gd name="connsiteX142" fmla="*/ 4856120 w 11497667"/>
              <a:gd name="connsiteY142" fmla="*/ 2341364 h 11350338"/>
              <a:gd name="connsiteX143" fmla="*/ 4841861 w 11497667"/>
              <a:gd name="connsiteY143" fmla="*/ 2382430 h 11350338"/>
              <a:gd name="connsiteX144" fmla="*/ 4840720 w 11497667"/>
              <a:gd name="connsiteY144" fmla="*/ 2385282 h 11350338"/>
              <a:gd name="connsiteX145" fmla="*/ 4840149 w 11497667"/>
              <a:gd name="connsiteY145" fmla="*/ 2387564 h 11350338"/>
              <a:gd name="connsiteX146" fmla="*/ 4838439 w 11497667"/>
              <a:gd name="connsiteY146" fmla="*/ 2392697 h 11350338"/>
              <a:gd name="connsiteX147" fmla="*/ 4835017 w 11497667"/>
              <a:gd name="connsiteY147" fmla="*/ 2403534 h 11350338"/>
              <a:gd name="connsiteX148" fmla="*/ 4828172 w 11497667"/>
              <a:gd name="connsiteY148" fmla="*/ 2425208 h 11350338"/>
              <a:gd name="connsiteX149" fmla="*/ 4816194 w 11497667"/>
              <a:gd name="connsiteY149" fmla="*/ 2466845 h 11350338"/>
              <a:gd name="connsiteX150" fmla="*/ 4804787 w 11497667"/>
              <a:gd name="connsiteY150" fmla="*/ 2509623 h 11350338"/>
              <a:gd name="connsiteX151" fmla="*/ 4735772 w 11497667"/>
              <a:gd name="connsiteY151" fmla="*/ 2858688 h 11350338"/>
              <a:gd name="connsiteX152" fmla="*/ 4674742 w 11497667"/>
              <a:gd name="connsiteY152" fmla="*/ 3214598 h 11350338"/>
              <a:gd name="connsiteX153" fmla="*/ 4577209 w 11497667"/>
              <a:gd name="connsiteY153" fmla="*/ 3567657 h 11350338"/>
              <a:gd name="connsiteX154" fmla="*/ 4500210 w 11497667"/>
              <a:gd name="connsiteY154" fmla="*/ 3736486 h 11350338"/>
              <a:gd name="connsiteX155" fmla="*/ 4494506 w 11497667"/>
              <a:gd name="connsiteY155" fmla="*/ 3746752 h 11350338"/>
              <a:gd name="connsiteX156" fmla="*/ 4488802 w 11497667"/>
              <a:gd name="connsiteY156" fmla="*/ 3757019 h 11350338"/>
              <a:gd name="connsiteX157" fmla="*/ 4477395 w 11497667"/>
              <a:gd name="connsiteY157" fmla="*/ 3776982 h 11350338"/>
              <a:gd name="connsiteX158" fmla="*/ 4471121 w 11497667"/>
              <a:gd name="connsiteY158" fmla="*/ 3787819 h 11350338"/>
              <a:gd name="connsiteX159" fmla="*/ 4464847 w 11497667"/>
              <a:gd name="connsiteY159" fmla="*/ 3797515 h 11350338"/>
              <a:gd name="connsiteX160" fmla="*/ 4452869 w 11497667"/>
              <a:gd name="connsiteY160" fmla="*/ 3816337 h 11350338"/>
              <a:gd name="connsiteX161" fmla="*/ 4446595 w 11497667"/>
              <a:gd name="connsiteY161" fmla="*/ 3826034 h 11350338"/>
              <a:gd name="connsiteX162" fmla="*/ 4439751 w 11497667"/>
              <a:gd name="connsiteY162" fmla="*/ 3835730 h 11350338"/>
              <a:gd name="connsiteX163" fmla="*/ 4426632 w 11497667"/>
              <a:gd name="connsiteY163" fmla="*/ 3855122 h 11350338"/>
              <a:gd name="connsiteX164" fmla="*/ 4419788 w 11497667"/>
              <a:gd name="connsiteY164" fmla="*/ 3864819 h 11350338"/>
              <a:gd name="connsiteX165" fmla="*/ 4412944 w 11497667"/>
              <a:gd name="connsiteY165" fmla="*/ 3873945 h 11350338"/>
              <a:gd name="connsiteX166" fmla="*/ 4399255 w 11497667"/>
              <a:gd name="connsiteY166" fmla="*/ 3892767 h 11350338"/>
              <a:gd name="connsiteX167" fmla="*/ 4140307 w 11497667"/>
              <a:gd name="connsiteY167" fmla="*/ 4156277 h 11350338"/>
              <a:gd name="connsiteX168" fmla="*/ 3835730 w 11497667"/>
              <a:gd name="connsiteY168" fmla="*/ 4359329 h 11350338"/>
              <a:gd name="connsiteX169" fmla="*/ 3512901 w 11497667"/>
              <a:gd name="connsiteY169" fmla="*/ 4524736 h 11350338"/>
              <a:gd name="connsiteX170" fmla="*/ 2866673 w 11497667"/>
              <a:gd name="connsiteY170" fmla="*/ 4836157 h 11350338"/>
              <a:gd name="connsiteX171" fmla="*/ 2567230 w 11497667"/>
              <a:gd name="connsiteY171" fmla="*/ 5024949 h 11350338"/>
              <a:gd name="connsiteX172" fmla="*/ 2312845 w 11497667"/>
              <a:gd name="connsiteY172" fmla="*/ 5265074 h 11350338"/>
              <a:gd name="connsiteX173" fmla="*/ 2137172 w 11497667"/>
              <a:gd name="connsiteY173" fmla="*/ 5564518 h 11350338"/>
              <a:gd name="connsiteX174" fmla="*/ 2049905 w 11497667"/>
              <a:gd name="connsiteY174" fmla="*/ 5905028 h 11350338"/>
              <a:gd name="connsiteX175" fmla="*/ 2016824 w 11497667"/>
              <a:gd name="connsiteY175" fmla="*/ 6259797 h 11350338"/>
              <a:gd name="connsiteX176" fmla="*/ 1998002 w 11497667"/>
              <a:gd name="connsiteY176" fmla="*/ 6619130 h 11350338"/>
              <a:gd name="connsiteX177" fmla="*/ 1954083 w 11497667"/>
              <a:gd name="connsiteY177" fmla="*/ 6979603 h 11350338"/>
              <a:gd name="connsiteX178" fmla="*/ 1835447 w 11497667"/>
              <a:gd name="connsiteY178" fmla="*/ 7325817 h 11350338"/>
              <a:gd name="connsiteX179" fmla="*/ 1788106 w 11497667"/>
              <a:gd name="connsiteY179" fmla="*/ 7405098 h 11350338"/>
              <a:gd name="connsiteX180" fmla="*/ 1732781 w 11497667"/>
              <a:gd name="connsiteY180" fmla="*/ 7479245 h 11350338"/>
              <a:gd name="connsiteX181" fmla="*/ 1717951 w 11497667"/>
              <a:gd name="connsiteY181" fmla="*/ 7496927 h 11350338"/>
              <a:gd name="connsiteX182" fmla="*/ 1702551 w 11497667"/>
              <a:gd name="connsiteY182" fmla="*/ 7514039 h 11350338"/>
              <a:gd name="connsiteX183" fmla="*/ 1686581 w 11497667"/>
              <a:gd name="connsiteY183" fmla="*/ 7531150 h 11350338"/>
              <a:gd name="connsiteX184" fmla="*/ 1682588 w 11497667"/>
              <a:gd name="connsiteY184" fmla="*/ 7535142 h 11350338"/>
              <a:gd name="connsiteX185" fmla="*/ 1680306 w 11497667"/>
              <a:gd name="connsiteY185" fmla="*/ 7537424 h 11350338"/>
              <a:gd name="connsiteX186" fmla="*/ 1678025 w 11497667"/>
              <a:gd name="connsiteY186" fmla="*/ 7539134 h 11350338"/>
              <a:gd name="connsiteX187" fmla="*/ 1670040 w 11497667"/>
              <a:gd name="connsiteY187" fmla="*/ 7547119 h 11350338"/>
              <a:gd name="connsiteX188" fmla="*/ 1654069 w 11497667"/>
              <a:gd name="connsiteY188" fmla="*/ 7563090 h 11350338"/>
              <a:gd name="connsiteX189" fmla="*/ 1636958 w 11497667"/>
              <a:gd name="connsiteY189" fmla="*/ 7578490 h 11350338"/>
              <a:gd name="connsiteX190" fmla="*/ 1601596 w 11497667"/>
              <a:gd name="connsiteY190" fmla="*/ 7608720 h 11350338"/>
              <a:gd name="connsiteX191" fmla="*/ 1449878 w 11497667"/>
              <a:gd name="connsiteY191" fmla="*/ 7711956 h 11350338"/>
              <a:gd name="connsiteX192" fmla="*/ 1287323 w 11497667"/>
              <a:gd name="connsiteY192" fmla="*/ 7793519 h 11350338"/>
              <a:gd name="connsiteX193" fmla="*/ 952516 w 11497667"/>
              <a:gd name="connsiteY193" fmla="*/ 7926985 h 11350338"/>
              <a:gd name="connsiteX194" fmla="*/ 629117 w 11497667"/>
              <a:gd name="connsiteY194" fmla="*/ 8077562 h 11350338"/>
              <a:gd name="connsiteX195" fmla="*/ 591473 w 11497667"/>
              <a:gd name="connsiteY195" fmla="*/ 8100947 h 11350338"/>
              <a:gd name="connsiteX196" fmla="*/ 582346 w 11497667"/>
              <a:gd name="connsiteY196" fmla="*/ 8106651 h 11350338"/>
              <a:gd name="connsiteX197" fmla="*/ 573221 w 11497667"/>
              <a:gd name="connsiteY197" fmla="*/ 8112926 h 11350338"/>
              <a:gd name="connsiteX198" fmla="*/ 554399 w 11497667"/>
              <a:gd name="connsiteY198" fmla="*/ 8125474 h 11350338"/>
              <a:gd name="connsiteX199" fmla="*/ 536147 w 11497667"/>
              <a:gd name="connsiteY199" fmla="*/ 8138592 h 11350338"/>
              <a:gd name="connsiteX200" fmla="*/ 518465 w 11497667"/>
              <a:gd name="connsiteY200" fmla="*/ 8151710 h 11350338"/>
              <a:gd name="connsiteX201" fmla="*/ 483673 w 11497667"/>
              <a:gd name="connsiteY201" fmla="*/ 8179088 h 11350338"/>
              <a:gd name="connsiteX202" fmla="*/ 355340 w 11497667"/>
              <a:gd name="connsiteY202" fmla="*/ 8301718 h 11350338"/>
              <a:gd name="connsiteX203" fmla="*/ 159703 w 11497667"/>
              <a:gd name="connsiteY203" fmla="*/ 8597739 h 11350338"/>
              <a:gd name="connsiteX204" fmla="*/ 47341 w 11497667"/>
              <a:gd name="connsiteY204" fmla="*/ 8935967 h 11350338"/>
              <a:gd name="connsiteX205" fmla="*/ 13689 w 11497667"/>
              <a:gd name="connsiteY205" fmla="*/ 9289596 h 11350338"/>
              <a:gd name="connsiteX206" fmla="*/ 5133 w 11497667"/>
              <a:gd name="connsiteY206" fmla="*/ 9291877 h 11350338"/>
              <a:gd name="connsiteX207" fmla="*/ 32511 w 11497667"/>
              <a:gd name="connsiteY207" fmla="*/ 8932545 h 11350338"/>
              <a:gd name="connsiteX208" fmla="*/ 140311 w 11497667"/>
              <a:gd name="connsiteY208" fmla="*/ 8588042 h 11350338"/>
              <a:gd name="connsiteX209" fmla="*/ 334807 w 11497667"/>
              <a:gd name="connsiteY209" fmla="*/ 8282895 h 11350338"/>
              <a:gd name="connsiteX210" fmla="*/ 464280 w 11497667"/>
              <a:gd name="connsiteY210" fmla="*/ 8155132 h 11350338"/>
              <a:gd name="connsiteX211" fmla="*/ 499643 w 11497667"/>
              <a:gd name="connsiteY211" fmla="*/ 8126614 h 11350338"/>
              <a:gd name="connsiteX212" fmla="*/ 517895 w 11497667"/>
              <a:gd name="connsiteY212" fmla="*/ 8112926 h 11350338"/>
              <a:gd name="connsiteX213" fmla="*/ 536147 w 11497667"/>
              <a:gd name="connsiteY213" fmla="*/ 8099237 h 11350338"/>
              <a:gd name="connsiteX214" fmla="*/ 554399 w 11497667"/>
              <a:gd name="connsiteY214" fmla="*/ 8086118 h 11350338"/>
              <a:gd name="connsiteX215" fmla="*/ 563525 w 11497667"/>
              <a:gd name="connsiteY215" fmla="*/ 8079844 h 11350338"/>
              <a:gd name="connsiteX216" fmla="*/ 573221 w 11497667"/>
              <a:gd name="connsiteY216" fmla="*/ 8073570 h 11350338"/>
              <a:gd name="connsiteX217" fmla="*/ 611436 w 11497667"/>
              <a:gd name="connsiteY217" fmla="*/ 8049044 h 11350338"/>
              <a:gd name="connsiteX218" fmla="*/ 937116 w 11497667"/>
              <a:gd name="connsiteY218" fmla="*/ 7891622 h 11350338"/>
              <a:gd name="connsiteX219" fmla="*/ 1268500 w 11497667"/>
              <a:gd name="connsiteY219" fmla="*/ 7754164 h 11350338"/>
              <a:gd name="connsiteX220" fmla="*/ 1425922 w 11497667"/>
              <a:gd name="connsiteY220" fmla="*/ 7672601 h 11350338"/>
              <a:gd name="connsiteX221" fmla="*/ 1570226 w 11497667"/>
              <a:gd name="connsiteY221" fmla="*/ 7572216 h 11350338"/>
              <a:gd name="connsiteX222" fmla="*/ 1602736 w 11497667"/>
              <a:gd name="connsiteY222" fmla="*/ 7543697 h 11350338"/>
              <a:gd name="connsiteX223" fmla="*/ 1618707 w 11497667"/>
              <a:gd name="connsiteY223" fmla="*/ 7528868 h 11350338"/>
              <a:gd name="connsiteX224" fmla="*/ 1634677 w 11497667"/>
              <a:gd name="connsiteY224" fmla="*/ 7512897 h 11350338"/>
              <a:gd name="connsiteX225" fmla="*/ 1642662 w 11497667"/>
              <a:gd name="connsiteY225" fmla="*/ 7504912 h 11350338"/>
              <a:gd name="connsiteX226" fmla="*/ 1644373 w 11497667"/>
              <a:gd name="connsiteY226" fmla="*/ 7503201 h 11350338"/>
              <a:gd name="connsiteX227" fmla="*/ 1646084 w 11497667"/>
              <a:gd name="connsiteY227" fmla="*/ 7501490 h 11350338"/>
              <a:gd name="connsiteX228" fmla="*/ 1649507 w 11497667"/>
              <a:gd name="connsiteY228" fmla="*/ 7497498 h 11350338"/>
              <a:gd name="connsiteX229" fmla="*/ 1664336 w 11497667"/>
              <a:gd name="connsiteY229" fmla="*/ 7481527 h 11350338"/>
              <a:gd name="connsiteX230" fmla="*/ 1678596 w 11497667"/>
              <a:gd name="connsiteY230" fmla="*/ 7464986 h 11350338"/>
              <a:gd name="connsiteX231" fmla="*/ 1692285 w 11497667"/>
              <a:gd name="connsiteY231" fmla="*/ 7447875 h 11350338"/>
              <a:gd name="connsiteX232" fmla="*/ 1743618 w 11497667"/>
              <a:gd name="connsiteY232" fmla="*/ 7377150 h 11350338"/>
              <a:gd name="connsiteX233" fmla="*/ 1787536 w 11497667"/>
              <a:gd name="connsiteY233" fmla="*/ 7301291 h 11350338"/>
              <a:gd name="connsiteX234" fmla="*/ 1897617 w 11497667"/>
              <a:gd name="connsiteY234" fmla="*/ 6968195 h 11350338"/>
              <a:gd name="connsiteX235" fmla="*/ 1936972 w 11497667"/>
              <a:gd name="connsiteY235" fmla="*/ 6614567 h 11350338"/>
              <a:gd name="connsiteX236" fmla="*/ 1952373 w 11497667"/>
              <a:gd name="connsiteY236" fmla="*/ 6255804 h 11350338"/>
              <a:gd name="connsiteX237" fmla="*/ 1983173 w 11497667"/>
              <a:gd name="connsiteY237" fmla="*/ 5894191 h 11350338"/>
              <a:gd name="connsiteX238" fmla="*/ 2071580 w 11497667"/>
              <a:gd name="connsiteY238" fmla="*/ 5538281 h 11350338"/>
              <a:gd name="connsiteX239" fmla="*/ 2255238 w 11497667"/>
              <a:gd name="connsiteY239" fmla="*/ 5218304 h 11350338"/>
              <a:gd name="connsiteX240" fmla="*/ 2520460 w 11497667"/>
              <a:gd name="connsiteY240" fmla="*/ 4963349 h 11350338"/>
              <a:gd name="connsiteX241" fmla="*/ 2827889 w 11497667"/>
              <a:gd name="connsiteY241" fmla="*/ 4766572 h 11350338"/>
              <a:gd name="connsiteX242" fmla="*/ 3475827 w 11497667"/>
              <a:gd name="connsiteY242" fmla="*/ 4449447 h 11350338"/>
              <a:gd name="connsiteX243" fmla="*/ 3791812 w 11497667"/>
              <a:gd name="connsiteY243" fmla="*/ 4284610 h 11350338"/>
              <a:gd name="connsiteX244" fmla="*/ 4084411 w 11497667"/>
              <a:gd name="connsiteY244" fmla="*/ 4087263 h 11350338"/>
              <a:gd name="connsiteX245" fmla="*/ 4327388 w 11497667"/>
              <a:gd name="connsiteY245" fmla="*/ 3838582 h 11350338"/>
              <a:gd name="connsiteX246" fmla="*/ 4339936 w 11497667"/>
              <a:gd name="connsiteY246" fmla="*/ 3820900 h 11350338"/>
              <a:gd name="connsiteX247" fmla="*/ 4346210 w 11497667"/>
              <a:gd name="connsiteY247" fmla="*/ 3812345 h 11350338"/>
              <a:gd name="connsiteX248" fmla="*/ 4351914 w 11497667"/>
              <a:gd name="connsiteY248" fmla="*/ 3803789 h 11350338"/>
              <a:gd name="connsiteX249" fmla="*/ 4363891 w 11497667"/>
              <a:gd name="connsiteY249" fmla="*/ 3786108 h 11350338"/>
              <a:gd name="connsiteX250" fmla="*/ 4369595 w 11497667"/>
              <a:gd name="connsiteY250" fmla="*/ 3777552 h 11350338"/>
              <a:gd name="connsiteX251" fmla="*/ 4375299 w 11497667"/>
              <a:gd name="connsiteY251" fmla="*/ 3767856 h 11350338"/>
              <a:gd name="connsiteX252" fmla="*/ 4387277 w 11497667"/>
              <a:gd name="connsiteY252" fmla="*/ 3749034 h 11350338"/>
              <a:gd name="connsiteX253" fmla="*/ 4392981 w 11497667"/>
              <a:gd name="connsiteY253" fmla="*/ 3739338 h 11350338"/>
              <a:gd name="connsiteX254" fmla="*/ 4398114 w 11497667"/>
              <a:gd name="connsiteY254" fmla="*/ 3730782 h 11350338"/>
              <a:gd name="connsiteX255" fmla="*/ 4408951 w 11497667"/>
              <a:gd name="connsiteY255" fmla="*/ 3711960 h 11350338"/>
              <a:gd name="connsiteX256" fmla="*/ 4414084 w 11497667"/>
              <a:gd name="connsiteY256" fmla="*/ 3702834 h 11350338"/>
              <a:gd name="connsiteX257" fmla="*/ 4419218 w 11497667"/>
              <a:gd name="connsiteY257" fmla="*/ 3693138 h 11350338"/>
              <a:gd name="connsiteX258" fmla="*/ 4490514 w 11497667"/>
              <a:gd name="connsiteY258" fmla="*/ 3534575 h 11350338"/>
              <a:gd name="connsiteX259" fmla="*/ 4582913 w 11497667"/>
              <a:gd name="connsiteY259" fmla="*/ 3195206 h 11350338"/>
              <a:gd name="connsiteX260" fmla="*/ 4642802 w 11497667"/>
              <a:gd name="connsiteY260" fmla="*/ 2842148 h 11350338"/>
              <a:gd name="connsiteX261" fmla="*/ 4712387 w 11497667"/>
              <a:gd name="connsiteY261" fmla="*/ 2485667 h 11350338"/>
              <a:gd name="connsiteX262" fmla="*/ 4723795 w 11497667"/>
              <a:gd name="connsiteY262" fmla="*/ 2441178 h 11350338"/>
              <a:gd name="connsiteX263" fmla="*/ 4736342 w 11497667"/>
              <a:gd name="connsiteY263" fmla="*/ 2396690 h 11350338"/>
              <a:gd name="connsiteX264" fmla="*/ 4743187 w 11497667"/>
              <a:gd name="connsiteY264" fmla="*/ 2375016 h 11350338"/>
              <a:gd name="connsiteX265" fmla="*/ 4746609 w 11497667"/>
              <a:gd name="connsiteY265" fmla="*/ 2364179 h 11350338"/>
              <a:gd name="connsiteX266" fmla="*/ 4748320 w 11497667"/>
              <a:gd name="connsiteY266" fmla="*/ 2359045 h 11350338"/>
              <a:gd name="connsiteX267" fmla="*/ 4749461 w 11497667"/>
              <a:gd name="connsiteY267" fmla="*/ 2355623 h 11350338"/>
              <a:gd name="connsiteX268" fmla="*/ 4750602 w 11497667"/>
              <a:gd name="connsiteY268" fmla="*/ 2352771 h 11350338"/>
              <a:gd name="connsiteX269" fmla="*/ 4765431 w 11497667"/>
              <a:gd name="connsiteY269" fmla="*/ 2308853 h 11350338"/>
              <a:gd name="connsiteX270" fmla="*/ 4772846 w 11497667"/>
              <a:gd name="connsiteY270" fmla="*/ 2287179 h 11350338"/>
              <a:gd name="connsiteX271" fmla="*/ 4781402 w 11497667"/>
              <a:gd name="connsiteY271" fmla="*/ 2265505 h 11350338"/>
              <a:gd name="connsiteX272" fmla="*/ 4798513 w 11497667"/>
              <a:gd name="connsiteY272" fmla="*/ 2222727 h 11350338"/>
              <a:gd name="connsiteX273" fmla="*/ 4803075 w 11497667"/>
              <a:gd name="connsiteY273" fmla="*/ 2211890 h 11350338"/>
              <a:gd name="connsiteX274" fmla="*/ 4807639 w 11497667"/>
              <a:gd name="connsiteY274" fmla="*/ 2201623 h 11350338"/>
              <a:gd name="connsiteX275" fmla="*/ 4817335 w 11497667"/>
              <a:gd name="connsiteY275" fmla="*/ 2180520 h 11350338"/>
              <a:gd name="connsiteX276" fmla="*/ 4836727 w 11497667"/>
              <a:gd name="connsiteY276" fmla="*/ 2138313 h 11350338"/>
              <a:gd name="connsiteX277" fmla="*/ 5031794 w 11497667"/>
              <a:gd name="connsiteY277" fmla="*/ 1825180 h 11350338"/>
              <a:gd name="connsiteX278" fmla="*/ 5285037 w 11497667"/>
              <a:gd name="connsiteY278" fmla="*/ 1558248 h 11350338"/>
              <a:gd name="connsiteX279" fmla="*/ 5320400 w 11497667"/>
              <a:gd name="connsiteY279" fmla="*/ 1528588 h 11350338"/>
              <a:gd name="connsiteX280" fmla="*/ 5355763 w 11497667"/>
              <a:gd name="connsiteY280" fmla="*/ 1499499 h 11350338"/>
              <a:gd name="connsiteX281" fmla="*/ 5392267 w 11497667"/>
              <a:gd name="connsiteY281" fmla="*/ 1471551 h 11350338"/>
              <a:gd name="connsiteX282" fmla="*/ 5429341 w 11497667"/>
              <a:gd name="connsiteY282" fmla="*/ 1444174 h 11350338"/>
              <a:gd name="connsiteX283" fmla="*/ 5505200 w 11497667"/>
              <a:gd name="connsiteY283" fmla="*/ 1392270 h 11350338"/>
              <a:gd name="connsiteX284" fmla="*/ 5543984 w 11497667"/>
              <a:gd name="connsiteY284" fmla="*/ 1367174 h 11350338"/>
              <a:gd name="connsiteX285" fmla="*/ 5583340 w 11497667"/>
              <a:gd name="connsiteY285" fmla="*/ 1343789 h 11350338"/>
              <a:gd name="connsiteX286" fmla="*/ 5663192 w 11497667"/>
              <a:gd name="connsiteY286" fmla="*/ 1298730 h 11350338"/>
              <a:gd name="connsiteX287" fmla="*/ 5704258 w 11497667"/>
              <a:gd name="connsiteY287" fmla="*/ 1277626 h 11350338"/>
              <a:gd name="connsiteX288" fmla="*/ 5745324 w 11497667"/>
              <a:gd name="connsiteY288" fmla="*/ 1257093 h 11350338"/>
              <a:gd name="connsiteX289" fmla="*/ 5914725 w 11497667"/>
              <a:gd name="connsiteY289" fmla="*/ 1185226 h 11350338"/>
              <a:gd name="connsiteX290" fmla="*/ 5958072 w 11497667"/>
              <a:gd name="connsiteY290" fmla="*/ 1169256 h 11350338"/>
              <a:gd name="connsiteX291" fmla="*/ 6001990 w 11497667"/>
              <a:gd name="connsiteY291" fmla="*/ 1154997 h 11350338"/>
              <a:gd name="connsiteX292" fmla="*/ 6089828 w 11497667"/>
              <a:gd name="connsiteY292" fmla="*/ 1128760 h 11350338"/>
              <a:gd name="connsiteX293" fmla="*/ 6134317 w 11497667"/>
              <a:gd name="connsiteY293" fmla="*/ 1117352 h 11350338"/>
              <a:gd name="connsiteX294" fmla="*/ 6178805 w 11497667"/>
              <a:gd name="connsiteY294" fmla="*/ 1106515 h 11350338"/>
              <a:gd name="connsiteX295" fmla="*/ 6223864 w 11497667"/>
              <a:gd name="connsiteY295" fmla="*/ 1097390 h 11350338"/>
              <a:gd name="connsiteX296" fmla="*/ 6268923 w 11497667"/>
              <a:gd name="connsiteY296" fmla="*/ 1088834 h 11350338"/>
              <a:gd name="connsiteX297" fmla="*/ 6635100 w 11497667"/>
              <a:gd name="connsiteY297" fmla="*/ 1058034 h 11350338"/>
              <a:gd name="connsiteX298" fmla="*/ 6647078 w 11497667"/>
              <a:gd name="connsiteY298" fmla="*/ 1058034 h 11350338"/>
              <a:gd name="connsiteX299" fmla="*/ 6657345 w 11497667"/>
              <a:gd name="connsiteY299" fmla="*/ 1064308 h 11350338"/>
              <a:gd name="connsiteX300" fmla="*/ 7266499 w 11497667"/>
              <a:gd name="connsiteY300" fmla="*/ 1427063 h 11350338"/>
              <a:gd name="connsiteX301" fmla="*/ 7207751 w 11497667"/>
              <a:gd name="connsiteY301" fmla="*/ 1441892 h 11350338"/>
              <a:gd name="connsiteX302" fmla="*/ 8047333 w 11497667"/>
              <a:gd name="connsiteY302" fmla="*/ 33652 h 11350338"/>
              <a:gd name="connsiteX303" fmla="*/ 8067296 w 11497667"/>
              <a:gd name="connsiteY303" fmla="*/ 0 h 11350338"/>
              <a:gd name="connsiteX304" fmla="*/ 8100947 w 11497667"/>
              <a:gd name="connsiteY304" fmla="*/ 19963 h 11350338"/>
              <a:gd name="connsiteX305" fmla="*/ 8947945 w 11497667"/>
              <a:gd name="connsiteY305" fmla="*/ 525310 h 11350338"/>
              <a:gd name="connsiteX306" fmla="*/ 9794373 w 11497667"/>
              <a:gd name="connsiteY306" fmla="*/ 1031797 h 11350338"/>
              <a:gd name="connsiteX307" fmla="*/ 11486085 w 11497667"/>
              <a:gd name="connsiteY307" fmla="*/ 2047053 h 11350338"/>
              <a:gd name="connsiteX308" fmla="*/ 11497493 w 11497667"/>
              <a:gd name="connsiteY308" fmla="*/ 2053898 h 11350338"/>
              <a:gd name="connsiteX309" fmla="*/ 11497493 w 11497667"/>
              <a:gd name="connsiteY309" fmla="*/ 2067016 h 11350338"/>
              <a:gd name="connsiteX310" fmla="*/ 11464413 w 11497667"/>
              <a:gd name="connsiteY310" fmla="*/ 2429201 h 11350338"/>
              <a:gd name="connsiteX311" fmla="*/ 11350908 w 11497667"/>
              <a:gd name="connsiteY311" fmla="*/ 2774844 h 11350338"/>
              <a:gd name="connsiteX312" fmla="*/ 11151279 w 11497667"/>
              <a:gd name="connsiteY312" fmla="*/ 3079421 h 11350338"/>
              <a:gd name="connsiteX313" fmla="*/ 11020094 w 11497667"/>
              <a:gd name="connsiteY313" fmla="*/ 3206043 h 11350338"/>
              <a:gd name="connsiteX314" fmla="*/ 10984161 w 11497667"/>
              <a:gd name="connsiteY314" fmla="*/ 3234561 h 11350338"/>
              <a:gd name="connsiteX315" fmla="*/ 10965909 w 11497667"/>
              <a:gd name="connsiteY315" fmla="*/ 3248250 h 11350338"/>
              <a:gd name="connsiteX316" fmla="*/ 10947658 w 11497667"/>
              <a:gd name="connsiteY316" fmla="*/ 3261369 h 11350338"/>
              <a:gd name="connsiteX317" fmla="*/ 10928835 w 11497667"/>
              <a:gd name="connsiteY317" fmla="*/ 3273917 h 11350338"/>
              <a:gd name="connsiteX318" fmla="*/ 10919710 w 11497667"/>
              <a:gd name="connsiteY318" fmla="*/ 3280191 h 11350338"/>
              <a:gd name="connsiteX319" fmla="*/ 10910013 w 11497667"/>
              <a:gd name="connsiteY319" fmla="*/ 3286465 h 11350338"/>
              <a:gd name="connsiteX320" fmla="*/ 10871229 w 11497667"/>
              <a:gd name="connsiteY320" fmla="*/ 3310420 h 11350338"/>
              <a:gd name="connsiteX321" fmla="*/ 10543837 w 11497667"/>
              <a:gd name="connsiteY321" fmla="*/ 3464420 h 11350338"/>
              <a:gd name="connsiteX322" fmla="*/ 10210742 w 11497667"/>
              <a:gd name="connsiteY322" fmla="*/ 3599027 h 11350338"/>
              <a:gd name="connsiteX323" fmla="*/ 10051608 w 11497667"/>
              <a:gd name="connsiteY323" fmla="*/ 3679449 h 11350338"/>
              <a:gd name="connsiteX324" fmla="*/ 9905024 w 11497667"/>
              <a:gd name="connsiteY324" fmla="*/ 3779834 h 11350338"/>
              <a:gd name="connsiteX325" fmla="*/ 9682580 w 11497667"/>
              <a:gd name="connsiteY325" fmla="*/ 4052470 h 11350338"/>
              <a:gd name="connsiteX326" fmla="*/ 9569077 w 11497667"/>
              <a:gd name="connsiteY326" fmla="*/ 4388417 h 11350338"/>
              <a:gd name="connsiteX327" fmla="*/ 9527440 w 11497667"/>
              <a:gd name="connsiteY327" fmla="*/ 4743757 h 11350338"/>
              <a:gd name="connsiteX328" fmla="*/ 9510329 w 11497667"/>
              <a:gd name="connsiteY328" fmla="*/ 5103089 h 11350338"/>
              <a:gd name="connsiteX329" fmla="*/ 9478958 w 11497667"/>
              <a:gd name="connsiteY329" fmla="*/ 5462422 h 11350338"/>
              <a:gd name="connsiteX330" fmla="*/ 9391122 w 11497667"/>
              <a:gd name="connsiteY330" fmla="*/ 5813769 h 11350338"/>
              <a:gd name="connsiteX331" fmla="*/ 9209745 w 11497667"/>
              <a:gd name="connsiteY331" fmla="*/ 6128042 h 11350338"/>
              <a:gd name="connsiteX332" fmla="*/ 8947945 w 11497667"/>
              <a:gd name="connsiteY332" fmla="*/ 6379575 h 11350338"/>
              <a:gd name="connsiteX333" fmla="*/ 8643368 w 11497667"/>
              <a:gd name="connsiteY333" fmla="*/ 6575211 h 11350338"/>
              <a:gd name="connsiteX334" fmla="*/ 7997140 w 11497667"/>
              <a:gd name="connsiteY334" fmla="*/ 6893477 h 11350338"/>
              <a:gd name="connsiteX335" fmla="*/ 7680016 w 11497667"/>
              <a:gd name="connsiteY335" fmla="*/ 7060024 h 11350338"/>
              <a:gd name="connsiteX336" fmla="*/ 7386276 w 11497667"/>
              <a:gd name="connsiteY336" fmla="*/ 7259654 h 11350338"/>
              <a:gd name="connsiteX337" fmla="*/ 7141587 w 11497667"/>
              <a:gd name="connsiteY337" fmla="*/ 7512327 h 11350338"/>
              <a:gd name="connsiteX338" fmla="*/ 7128468 w 11497667"/>
              <a:gd name="connsiteY338" fmla="*/ 7530008 h 11350338"/>
              <a:gd name="connsiteX339" fmla="*/ 7122195 w 11497667"/>
              <a:gd name="connsiteY339" fmla="*/ 7539134 h 11350338"/>
              <a:gd name="connsiteX340" fmla="*/ 7115921 w 11497667"/>
              <a:gd name="connsiteY340" fmla="*/ 7548261 h 11350338"/>
              <a:gd name="connsiteX341" fmla="*/ 7103944 w 11497667"/>
              <a:gd name="connsiteY341" fmla="*/ 7566512 h 11350338"/>
              <a:gd name="connsiteX342" fmla="*/ 7097669 w 11497667"/>
              <a:gd name="connsiteY342" fmla="*/ 7575638 h 11350338"/>
              <a:gd name="connsiteX343" fmla="*/ 7091965 w 11497667"/>
              <a:gd name="connsiteY343" fmla="*/ 7585335 h 11350338"/>
              <a:gd name="connsiteX344" fmla="*/ 7079987 w 11497667"/>
              <a:gd name="connsiteY344" fmla="*/ 7604727 h 11350338"/>
              <a:gd name="connsiteX345" fmla="*/ 7074283 w 11497667"/>
              <a:gd name="connsiteY345" fmla="*/ 7614423 h 11350338"/>
              <a:gd name="connsiteX346" fmla="*/ 7069151 w 11497667"/>
              <a:gd name="connsiteY346" fmla="*/ 7623549 h 11350338"/>
              <a:gd name="connsiteX347" fmla="*/ 7058314 w 11497667"/>
              <a:gd name="connsiteY347" fmla="*/ 7642371 h 11350338"/>
              <a:gd name="connsiteX348" fmla="*/ 7053180 w 11497667"/>
              <a:gd name="connsiteY348" fmla="*/ 7652067 h 11350338"/>
              <a:gd name="connsiteX349" fmla="*/ 7048047 w 11497667"/>
              <a:gd name="connsiteY349" fmla="*/ 7661763 h 11350338"/>
              <a:gd name="connsiteX350" fmla="*/ 6976180 w 11497667"/>
              <a:gd name="connsiteY350" fmla="*/ 7822038 h 11350338"/>
              <a:gd name="connsiteX351" fmla="*/ 6884352 w 11497667"/>
              <a:gd name="connsiteY351" fmla="*/ 8163688 h 11350338"/>
              <a:gd name="connsiteX352" fmla="*/ 6825603 w 11497667"/>
              <a:gd name="connsiteY352" fmla="*/ 8517316 h 11350338"/>
              <a:gd name="connsiteX353" fmla="*/ 6757159 w 11497667"/>
              <a:gd name="connsiteY353" fmla="*/ 8873227 h 11350338"/>
              <a:gd name="connsiteX354" fmla="*/ 6745752 w 11497667"/>
              <a:gd name="connsiteY354" fmla="*/ 8917716 h 11350338"/>
              <a:gd name="connsiteX355" fmla="*/ 6733204 w 11497667"/>
              <a:gd name="connsiteY355" fmla="*/ 8962204 h 11350338"/>
              <a:gd name="connsiteX356" fmla="*/ 6726929 w 11497667"/>
              <a:gd name="connsiteY356" fmla="*/ 8983878 h 11350338"/>
              <a:gd name="connsiteX357" fmla="*/ 6723507 w 11497667"/>
              <a:gd name="connsiteY357" fmla="*/ 8994715 h 11350338"/>
              <a:gd name="connsiteX358" fmla="*/ 6721797 w 11497667"/>
              <a:gd name="connsiteY358" fmla="*/ 8999849 h 11350338"/>
              <a:gd name="connsiteX359" fmla="*/ 6720655 w 11497667"/>
              <a:gd name="connsiteY359" fmla="*/ 9002701 h 11350338"/>
              <a:gd name="connsiteX360" fmla="*/ 6719514 w 11497667"/>
              <a:gd name="connsiteY360" fmla="*/ 9005553 h 11350338"/>
              <a:gd name="connsiteX361" fmla="*/ 6704686 w 11497667"/>
              <a:gd name="connsiteY361" fmla="*/ 9048900 h 11350338"/>
              <a:gd name="connsiteX362" fmla="*/ 6697271 w 11497667"/>
              <a:gd name="connsiteY362" fmla="*/ 9070574 h 11350338"/>
              <a:gd name="connsiteX363" fmla="*/ 6688715 w 11497667"/>
              <a:gd name="connsiteY363" fmla="*/ 9092248 h 11350338"/>
              <a:gd name="connsiteX364" fmla="*/ 6671604 w 11497667"/>
              <a:gd name="connsiteY364" fmla="*/ 9135026 h 11350338"/>
              <a:gd name="connsiteX365" fmla="*/ 6667041 w 11497667"/>
              <a:gd name="connsiteY365" fmla="*/ 9145863 h 11350338"/>
              <a:gd name="connsiteX366" fmla="*/ 6662477 w 11497667"/>
              <a:gd name="connsiteY366" fmla="*/ 9156129 h 11350338"/>
              <a:gd name="connsiteX367" fmla="*/ 6652781 w 11497667"/>
              <a:gd name="connsiteY367" fmla="*/ 9177233 h 11350338"/>
              <a:gd name="connsiteX368" fmla="*/ 6633959 w 11497667"/>
              <a:gd name="connsiteY368" fmla="*/ 9218870 h 11350338"/>
              <a:gd name="connsiteX369" fmla="*/ 6440605 w 11497667"/>
              <a:gd name="connsiteY369" fmla="*/ 9530862 h 11350338"/>
              <a:gd name="connsiteX370" fmla="*/ 6188502 w 11497667"/>
              <a:gd name="connsiteY370" fmla="*/ 9796654 h 11350338"/>
              <a:gd name="connsiteX371" fmla="*/ 6153709 w 11497667"/>
              <a:gd name="connsiteY371" fmla="*/ 9826313 h 11350338"/>
              <a:gd name="connsiteX372" fmla="*/ 6118346 w 11497667"/>
              <a:gd name="connsiteY372" fmla="*/ 9855402 h 11350338"/>
              <a:gd name="connsiteX373" fmla="*/ 6081842 w 11497667"/>
              <a:gd name="connsiteY373" fmla="*/ 9883350 h 11350338"/>
              <a:gd name="connsiteX374" fmla="*/ 6044768 w 11497667"/>
              <a:gd name="connsiteY374" fmla="*/ 9910728 h 11350338"/>
              <a:gd name="connsiteX375" fmla="*/ 5969479 w 11497667"/>
              <a:gd name="connsiteY375" fmla="*/ 9962631 h 11350338"/>
              <a:gd name="connsiteX376" fmla="*/ 5931265 w 11497667"/>
              <a:gd name="connsiteY376" fmla="*/ 9987727 h 11350338"/>
              <a:gd name="connsiteX377" fmla="*/ 5891910 w 11497667"/>
              <a:gd name="connsiteY377" fmla="*/ 10011112 h 11350338"/>
              <a:gd name="connsiteX378" fmla="*/ 5812059 w 11497667"/>
              <a:gd name="connsiteY378" fmla="*/ 10056172 h 11350338"/>
              <a:gd name="connsiteX379" fmla="*/ 5771562 w 11497667"/>
              <a:gd name="connsiteY379" fmla="*/ 10077275 h 11350338"/>
              <a:gd name="connsiteX380" fmla="*/ 5730495 w 11497667"/>
              <a:gd name="connsiteY380" fmla="*/ 10097809 h 11350338"/>
              <a:gd name="connsiteX381" fmla="*/ 5561666 w 11497667"/>
              <a:gd name="connsiteY381" fmla="*/ 10169105 h 11350338"/>
              <a:gd name="connsiteX382" fmla="*/ 5518888 w 11497667"/>
              <a:gd name="connsiteY382" fmla="*/ 10185075 h 11350338"/>
              <a:gd name="connsiteX383" fmla="*/ 5475540 w 11497667"/>
              <a:gd name="connsiteY383" fmla="*/ 10199334 h 11350338"/>
              <a:gd name="connsiteX384" fmla="*/ 5387703 w 11497667"/>
              <a:gd name="connsiteY384" fmla="*/ 10225571 h 11350338"/>
              <a:gd name="connsiteX385" fmla="*/ 5343215 w 11497667"/>
              <a:gd name="connsiteY385" fmla="*/ 10236978 h 11350338"/>
              <a:gd name="connsiteX386" fmla="*/ 5298726 w 11497667"/>
              <a:gd name="connsiteY386" fmla="*/ 10247815 h 11350338"/>
              <a:gd name="connsiteX387" fmla="*/ 5253667 w 11497667"/>
              <a:gd name="connsiteY387" fmla="*/ 10256941 h 11350338"/>
              <a:gd name="connsiteX388" fmla="*/ 5208608 w 11497667"/>
              <a:gd name="connsiteY388" fmla="*/ 10265497 h 11350338"/>
              <a:gd name="connsiteX389" fmla="*/ 4843572 w 11497667"/>
              <a:gd name="connsiteY389" fmla="*/ 10296297 h 11350338"/>
              <a:gd name="connsiteX390" fmla="*/ 4833305 w 11497667"/>
              <a:gd name="connsiteY390" fmla="*/ 10296297 h 11350338"/>
              <a:gd name="connsiteX391" fmla="*/ 4824750 w 11497667"/>
              <a:gd name="connsiteY391" fmla="*/ 10291163 h 11350338"/>
              <a:gd name="connsiteX392" fmla="*/ 4215596 w 11497667"/>
              <a:gd name="connsiteY392" fmla="*/ 9928409 h 11350338"/>
              <a:gd name="connsiteX393" fmla="*/ 4265218 w 11497667"/>
              <a:gd name="connsiteY393" fmla="*/ 9915861 h 11350338"/>
              <a:gd name="connsiteX394" fmla="*/ 3424494 w 11497667"/>
              <a:gd name="connsiteY394" fmla="*/ 11322960 h 11350338"/>
              <a:gd name="connsiteX395" fmla="*/ 3408524 w 11497667"/>
              <a:gd name="connsiteY395" fmla="*/ 11350338 h 11350338"/>
              <a:gd name="connsiteX396" fmla="*/ 3381717 w 11497667"/>
              <a:gd name="connsiteY396" fmla="*/ 11334368 h 11350338"/>
              <a:gd name="connsiteX397" fmla="*/ 2535859 w 11497667"/>
              <a:gd name="connsiteY397" fmla="*/ 10827310 h 11350338"/>
              <a:gd name="connsiteX398" fmla="*/ 1690573 w 11497667"/>
              <a:gd name="connsiteY398" fmla="*/ 10319111 h 11350338"/>
              <a:gd name="connsiteX399" fmla="*/ 845857 w 11497667"/>
              <a:gd name="connsiteY399" fmla="*/ 9809773 h 11350338"/>
              <a:gd name="connsiteX400" fmla="*/ 423784 w 11497667"/>
              <a:gd name="connsiteY400" fmla="*/ 9554247 h 11350338"/>
              <a:gd name="connsiteX401" fmla="*/ 0 w 11497667"/>
              <a:gd name="connsiteY401" fmla="*/ 9297011 h 11350338"/>
              <a:gd name="connsiteX402" fmla="*/ 5133 w 11497667"/>
              <a:gd name="connsiteY402" fmla="*/ 9291877 h 11350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</a:cxnLst>
            <a:rect l="l" t="t" r="r" b="b"/>
            <a:pathLst>
              <a:path w="11497667" h="11350338">
                <a:moveTo>
                  <a:pt x="13689" y="9289596"/>
                </a:moveTo>
                <a:lnTo>
                  <a:pt x="438614" y="9535425"/>
                </a:lnTo>
                <a:lnTo>
                  <a:pt x="865250" y="9783535"/>
                </a:lnTo>
                <a:lnTo>
                  <a:pt x="1717380" y="10280327"/>
                </a:lnTo>
                <a:lnTo>
                  <a:pt x="2568941" y="10778828"/>
                </a:lnTo>
                <a:lnTo>
                  <a:pt x="3419361" y="11278472"/>
                </a:lnTo>
                <a:lnTo>
                  <a:pt x="3376013" y="11289309"/>
                </a:lnTo>
                <a:lnTo>
                  <a:pt x="4208181" y="9877076"/>
                </a:lnTo>
                <a:lnTo>
                  <a:pt x="4226433" y="9845705"/>
                </a:lnTo>
                <a:lnTo>
                  <a:pt x="4257803" y="9864528"/>
                </a:lnTo>
                <a:lnTo>
                  <a:pt x="4868668" y="10225571"/>
                </a:lnTo>
                <a:lnTo>
                  <a:pt x="4849846" y="10220438"/>
                </a:lnTo>
                <a:cubicBezTo>
                  <a:pt x="4967342" y="10221008"/>
                  <a:pt x="5084838" y="10210741"/>
                  <a:pt x="5200623" y="10189638"/>
                </a:cubicBezTo>
                <a:cubicBezTo>
                  <a:pt x="5214882" y="10187356"/>
                  <a:pt x="5229711" y="10183934"/>
                  <a:pt x="5243971" y="10181082"/>
                </a:cubicBezTo>
                <a:lnTo>
                  <a:pt x="5287319" y="10171957"/>
                </a:lnTo>
                <a:lnTo>
                  <a:pt x="5330096" y="10161120"/>
                </a:lnTo>
                <a:cubicBezTo>
                  <a:pt x="5344355" y="10157697"/>
                  <a:pt x="5358615" y="10154275"/>
                  <a:pt x="5372874" y="10149712"/>
                </a:cubicBezTo>
                <a:cubicBezTo>
                  <a:pt x="5400822" y="10141157"/>
                  <a:pt x="5429341" y="10133742"/>
                  <a:pt x="5457289" y="10124046"/>
                </a:cubicBezTo>
                <a:lnTo>
                  <a:pt x="5498925" y="10110357"/>
                </a:lnTo>
                <a:lnTo>
                  <a:pt x="5539992" y="10094957"/>
                </a:lnTo>
                <a:cubicBezTo>
                  <a:pt x="5595318" y="10074423"/>
                  <a:pt x="5648932" y="10050468"/>
                  <a:pt x="5702547" y="10025942"/>
                </a:cubicBezTo>
                <a:lnTo>
                  <a:pt x="5741903" y="10005979"/>
                </a:lnTo>
                <a:cubicBezTo>
                  <a:pt x="5755022" y="9999135"/>
                  <a:pt x="5768139" y="9992861"/>
                  <a:pt x="5781258" y="9985446"/>
                </a:cubicBezTo>
                <a:cubicBezTo>
                  <a:pt x="5806924" y="9971186"/>
                  <a:pt x="5833162" y="9957497"/>
                  <a:pt x="5858258" y="9942098"/>
                </a:cubicBezTo>
                <a:lnTo>
                  <a:pt x="5895902" y="9919283"/>
                </a:lnTo>
                <a:lnTo>
                  <a:pt x="5932976" y="9895328"/>
                </a:lnTo>
                <a:cubicBezTo>
                  <a:pt x="5958072" y="9879927"/>
                  <a:pt x="5981458" y="9862246"/>
                  <a:pt x="6005413" y="9845705"/>
                </a:cubicBezTo>
                <a:cubicBezTo>
                  <a:pt x="6017391" y="9837150"/>
                  <a:pt x="6029368" y="9828594"/>
                  <a:pt x="6040776" y="9819469"/>
                </a:cubicBezTo>
                <a:lnTo>
                  <a:pt x="6075569" y="9792661"/>
                </a:lnTo>
                <a:lnTo>
                  <a:pt x="6109791" y="9764713"/>
                </a:lnTo>
                <a:cubicBezTo>
                  <a:pt x="6121198" y="9755587"/>
                  <a:pt x="6132605" y="9746461"/>
                  <a:pt x="6143442" y="9736195"/>
                </a:cubicBezTo>
                <a:cubicBezTo>
                  <a:pt x="6231849" y="9659195"/>
                  <a:pt x="6313412" y="9573640"/>
                  <a:pt x="6385849" y="9481240"/>
                </a:cubicBezTo>
                <a:cubicBezTo>
                  <a:pt x="6457716" y="9388270"/>
                  <a:pt x="6520456" y="9289026"/>
                  <a:pt x="6572359" y="9183507"/>
                </a:cubicBezTo>
                <a:cubicBezTo>
                  <a:pt x="6578634" y="9170389"/>
                  <a:pt x="6584337" y="9156700"/>
                  <a:pt x="6590612" y="9143582"/>
                </a:cubicBezTo>
                <a:lnTo>
                  <a:pt x="6599737" y="9123619"/>
                </a:lnTo>
                <a:lnTo>
                  <a:pt x="6604300" y="9113352"/>
                </a:lnTo>
                <a:cubicBezTo>
                  <a:pt x="6606012" y="9109930"/>
                  <a:pt x="6607152" y="9106508"/>
                  <a:pt x="6608292" y="9103085"/>
                </a:cubicBezTo>
                <a:lnTo>
                  <a:pt x="6624834" y="9062589"/>
                </a:lnTo>
                <a:cubicBezTo>
                  <a:pt x="6627686" y="9055745"/>
                  <a:pt x="6630538" y="9048900"/>
                  <a:pt x="6632819" y="9042056"/>
                </a:cubicBezTo>
                <a:lnTo>
                  <a:pt x="6640234" y="9021522"/>
                </a:lnTo>
                <a:lnTo>
                  <a:pt x="6654493" y="8979886"/>
                </a:lnTo>
                <a:lnTo>
                  <a:pt x="6655633" y="8977034"/>
                </a:lnTo>
                <a:cubicBezTo>
                  <a:pt x="6656204" y="8975893"/>
                  <a:pt x="6656204" y="8975893"/>
                  <a:pt x="6656204" y="8974753"/>
                </a:cubicBezTo>
                <a:lnTo>
                  <a:pt x="6657914" y="8969619"/>
                </a:lnTo>
                <a:lnTo>
                  <a:pt x="6661337" y="8958782"/>
                </a:lnTo>
                <a:lnTo>
                  <a:pt x="6668181" y="8937108"/>
                </a:lnTo>
                <a:lnTo>
                  <a:pt x="6680159" y="8894901"/>
                </a:lnTo>
                <a:lnTo>
                  <a:pt x="6691567" y="8852123"/>
                </a:lnTo>
                <a:cubicBezTo>
                  <a:pt x="6720655" y="8737479"/>
                  <a:pt x="6741760" y="8620554"/>
                  <a:pt x="6761722" y="8502487"/>
                </a:cubicBezTo>
                <a:cubicBezTo>
                  <a:pt x="6781685" y="8384421"/>
                  <a:pt x="6799937" y="8265784"/>
                  <a:pt x="6824463" y="8147148"/>
                </a:cubicBezTo>
                <a:cubicBezTo>
                  <a:pt x="6848988" y="8028511"/>
                  <a:pt x="6878648" y="7910445"/>
                  <a:pt x="6922566" y="7796371"/>
                </a:cubicBezTo>
                <a:cubicBezTo>
                  <a:pt x="6944810" y="7739334"/>
                  <a:pt x="6969907" y="7683438"/>
                  <a:pt x="6999566" y="7629253"/>
                </a:cubicBezTo>
                <a:lnTo>
                  <a:pt x="7005270" y="7618986"/>
                </a:lnTo>
                <a:lnTo>
                  <a:pt x="7010973" y="7609290"/>
                </a:lnTo>
                <a:lnTo>
                  <a:pt x="7022381" y="7589327"/>
                </a:lnTo>
                <a:lnTo>
                  <a:pt x="7028654" y="7579060"/>
                </a:lnTo>
                <a:lnTo>
                  <a:pt x="7034929" y="7569364"/>
                </a:lnTo>
                <a:lnTo>
                  <a:pt x="7046907" y="7550542"/>
                </a:lnTo>
                <a:lnTo>
                  <a:pt x="7053180" y="7540846"/>
                </a:lnTo>
                <a:lnTo>
                  <a:pt x="7060024" y="7531150"/>
                </a:lnTo>
                <a:lnTo>
                  <a:pt x="7073143" y="7511757"/>
                </a:lnTo>
                <a:lnTo>
                  <a:pt x="7079987" y="7502060"/>
                </a:lnTo>
                <a:lnTo>
                  <a:pt x="7086833" y="7492934"/>
                </a:lnTo>
                <a:lnTo>
                  <a:pt x="7100521" y="7474683"/>
                </a:lnTo>
                <a:cubicBezTo>
                  <a:pt x="7174669" y="7376579"/>
                  <a:pt x="7262505" y="7290454"/>
                  <a:pt x="7358327" y="7215165"/>
                </a:cubicBezTo>
                <a:cubicBezTo>
                  <a:pt x="7453579" y="7139306"/>
                  <a:pt x="7556245" y="7073713"/>
                  <a:pt x="7661194" y="7014395"/>
                </a:cubicBezTo>
                <a:cubicBezTo>
                  <a:pt x="7766141" y="6955077"/>
                  <a:pt x="7874511" y="6901462"/>
                  <a:pt x="7982881" y="6850129"/>
                </a:cubicBezTo>
                <a:cubicBezTo>
                  <a:pt x="8091822" y="6798796"/>
                  <a:pt x="8200762" y="6749744"/>
                  <a:pt x="8309703" y="6698981"/>
                </a:cubicBezTo>
                <a:cubicBezTo>
                  <a:pt x="8418073" y="6648218"/>
                  <a:pt x="8525872" y="6596885"/>
                  <a:pt x="8630820" y="6539848"/>
                </a:cubicBezTo>
                <a:cubicBezTo>
                  <a:pt x="8735768" y="6482812"/>
                  <a:pt x="8837864" y="6421211"/>
                  <a:pt x="8932545" y="6349915"/>
                </a:cubicBezTo>
                <a:cubicBezTo>
                  <a:pt x="9027796" y="6278619"/>
                  <a:pt x="9115634" y="6198197"/>
                  <a:pt x="9190351" y="6106368"/>
                </a:cubicBezTo>
                <a:cubicBezTo>
                  <a:pt x="9265070" y="6014539"/>
                  <a:pt x="9325530" y="5911302"/>
                  <a:pt x="9368877" y="5801221"/>
                </a:cubicBezTo>
                <a:cubicBezTo>
                  <a:pt x="9412226" y="5690569"/>
                  <a:pt x="9439033" y="5574214"/>
                  <a:pt x="9456144" y="5456148"/>
                </a:cubicBezTo>
                <a:cubicBezTo>
                  <a:pt x="9473826" y="5338081"/>
                  <a:pt x="9482381" y="5218875"/>
                  <a:pt x="9488654" y="5099097"/>
                </a:cubicBezTo>
                <a:cubicBezTo>
                  <a:pt x="9494929" y="4979320"/>
                  <a:pt x="9498350" y="4859542"/>
                  <a:pt x="9505765" y="4739765"/>
                </a:cubicBezTo>
                <a:cubicBezTo>
                  <a:pt x="9513181" y="4619987"/>
                  <a:pt x="9524588" y="4499639"/>
                  <a:pt x="9547403" y="4381003"/>
                </a:cubicBezTo>
                <a:cubicBezTo>
                  <a:pt x="9570788" y="4262366"/>
                  <a:pt x="9606151" y="4145440"/>
                  <a:pt x="9662617" y="4037640"/>
                </a:cubicBezTo>
                <a:cubicBezTo>
                  <a:pt x="9676876" y="4010833"/>
                  <a:pt x="9692276" y="3984596"/>
                  <a:pt x="9708817" y="3958930"/>
                </a:cubicBezTo>
                <a:cubicBezTo>
                  <a:pt x="9725928" y="3933833"/>
                  <a:pt x="9743039" y="3908737"/>
                  <a:pt x="9762431" y="3885352"/>
                </a:cubicBezTo>
                <a:cubicBezTo>
                  <a:pt x="9766995" y="3879078"/>
                  <a:pt x="9772127" y="3873374"/>
                  <a:pt x="9777262" y="3867671"/>
                </a:cubicBezTo>
                <a:cubicBezTo>
                  <a:pt x="9782394" y="3861967"/>
                  <a:pt x="9786958" y="3856263"/>
                  <a:pt x="9792090" y="3850560"/>
                </a:cubicBezTo>
                <a:lnTo>
                  <a:pt x="9807491" y="3834019"/>
                </a:lnTo>
                <a:lnTo>
                  <a:pt x="9811484" y="3830026"/>
                </a:lnTo>
                <a:lnTo>
                  <a:pt x="9813765" y="3827745"/>
                </a:lnTo>
                <a:lnTo>
                  <a:pt x="9815476" y="3826034"/>
                </a:lnTo>
                <a:lnTo>
                  <a:pt x="9823461" y="3818049"/>
                </a:lnTo>
                <a:lnTo>
                  <a:pt x="9839431" y="3802078"/>
                </a:lnTo>
                <a:lnTo>
                  <a:pt x="9856542" y="3786678"/>
                </a:lnTo>
                <a:cubicBezTo>
                  <a:pt x="9867950" y="3775841"/>
                  <a:pt x="9879357" y="3766715"/>
                  <a:pt x="9891335" y="3756449"/>
                </a:cubicBezTo>
                <a:cubicBezTo>
                  <a:pt x="9938105" y="3717664"/>
                  <a:pt x="9988868" y="3683442"/>
                  <a:pt x="10040772" y="3653212"/>
                </a:cubicBezTo>
                <a:cubicBezTo>
                  <a:pt x="10093245" y="3622412"/>
                  <a:pt x="10146861" y="3595605"/>
                  <a:pt x="10202186" y="3570509"/>
                </a:cubicBezTo>
                <a:cubicBezTo>
                  <a:pt x="10312268" y="3520887"/>
                  <a:pt x="10424630" y="3478679"/>
                  <a:pt x="10535852" y="3434190"/>
                </a:cubicBezTo>
                <a:cubicBezTo>
                  <a:pt x="10591177" y="3411946"/>
                  <a:pt x="10646503" y="3388561"/>
                  <a:pt x="10700118" y="3363465"/>
                </a:cubicBezTo>
                <a:cubicBezTo>
                  <a:pt x="10753733" y="3338369"/>
                  <a:pt x="10806777" y="3310991"/>
                  <a:pt x="10857539" y="3280191"/>
                </a:cubicBezTo>
                <a:cubicBezTo>
                  <a:pt x="10870087" y="3272776"/>
                  <a:pt x="10882636" y="3264791"/>
                  <a:pt x="10895184" y="3256806"/>
                </a:cubicBezTo>
                <a:cubicBezTo>
                  <a:pt x="10898036" y="3255094"/>
                  <a:pt x="10901458" y="3252813"/>
                  <a:pt x="10904309" y="3251102"/>
                </a:cubicBezTo>
                <a:lnTo>
                  <a:pt x="10913436" y="3244828"/>
                </a:lnTo>
                <a:lnTo>
                  <a:pt x="10931687" y="3232280"/>
                </a:lnTo>
                <a:cubicBezTo>
                  <a:pt x="10937962" y="3228287"/>
                  <a:pt x="10943666" y="3223724"/>
                  <a:pt x="10949369" y="3219161"/>
                </a:cubicBezTo>
                <a:lnTo>
                  <a:pt x="10967050" y="3206043"/>
                </a:lnTo>
                <a:cubicBezTo>
                  <a:pt x="10978457" y="3196917"/>
                  <a:pt x="10989865" y="3187791"/>
                  <a:pt x="11001272" y="3178095"/>
                </a:cubicBezTo>
                <a:cubicBezTo>
                  <a:pt x="11046332" y="3140450"/>
                  <a:pt x="11089110" y="3098814"/>
                  <a:pt x="11127324" y="3054325"/>
                </a:cubicBezTo>
                <a:cubicBezTo>
                  <a:pt x="11204895" y="2965347"/>
                  <a:pt x="11268776" y="2864392"/>
                  <a:pt x="11318398" y="2757163"/>
                </a:cubicBezTo>
                <a:cubicBezTo>
                  <a:pt x="11368019" y="2649933"/>
                  <a:pt x="11403382" y="2535860"/>
                  <a:pt x="11425627" y="2420075"/>
                </a:cubicBezTo>
                <a:cubicBezTo>
                  <a:pt x="11447871" y="2303719"/>
                  <a:pt x="11456997" y="2185083"/>
                  <a:pt x="11454146" y="2067016"/>
                </a:cubicBezTo>
                <a:lnTo>
                  <a:pt x="11465553" y="2086979"/>
                </a:lnTo>
                <a:lnTo>
                  <a:pt x="9763572" y="1088834"/>
                </a:lnTo>
                <a:lnTo>
                  <a:pt x="8913153" y="588621"/>
                </a:lnTo>
                <a:lnTo>
                  <a:pt x="8063304" y="87266"/>
                </a:lnTo>
                <a:lnTo>
                  <a:pt x="8117489" y="73578"/>
                </a:lnTo>
                <a:lnTo>
                  <a:pt x="7284179" y="1485240"/>
                </a:lnTo>
                <a:lnTo>
                  <a:pt x="7262505" y="1522314"/>
                </a:lnTo>
                <a:lnTo>
                  <a:pt x="7225431" y="1500640"/>
                </a:lnTo>
                <a:lnTo>
                  <a:pt x="6615137" y="1139597"/>
                </a:lnTo>
                <a:lnTo>
                  <a:pt x="6637382" y="1145871"/>
                </a:lnTo>
                <a:cubicBezTo>
                  <a:pt x="6520456" y="1145301"/>
                  <a:pt x="6403531" y="1155567"/>
                  <a:pt x="6287745" y="1176671"/>
                </a:cubicBezTo>
                <a:cubicBezTo>
                  <a:pt x="6273486" y="1178952"/>
                  <a:pt x="6259227" y="1182374"/>
                  <a:pt x="6244397" y="1185226"/>
                </a:cubicBezTo>
                <a:lnTo>
                  <a:pt x="6201619" y="1194352"/>
                </a:lnTo>
                <a:lnTo>
                  <a:pt x="6158842" y="1205189"/>
                </a:lnTo>
                <a:cubicBezTo>
                  <a:pt x="6144582" y="1208611"/>
                  <a:pt x="6130323" y="1212034"/>
                  <a:pt x="6116635" y="1216597"/>
                </a:cubicBezTo>
                <a:cubicBezTo>
                  <a:pt x="6088687" y="1225152"/>
                  <a:pt x="6060169" y="1232567"/>
                  <a:pt x="6032791" y="1242263"/>
                </a:cubicBezTo>
                <a:lnTo>
                  <a:pt x="5991154" y="1255952"/>
                </a:lnTo>
                <a:lnTo>
                  <a:pt x="5950087" y="1271352"/>
                </a:lnTo>
                <a:cubicBezTo>
                  <a:pt x="5895332" y="1291315"/>
                  <a:pt x="5841717" y="1315270"/>
                  <a:pt x="5788102" y="1340367"/>
                </a:cubicBezTo>
                <a:lnTo>
                  <a:pt x="5748747" y="1360330"/>
                </a:lnTo>
                <a:cubicBezTo>
                  <a:pt x="5735628" y="1367174"/>
                  <a:pt x="5722510" y="1373448"/>
                  <a:pt x="5709962" y="1380292"/>
                </a:cubicBezTo>
                <a:cubicBezTo>
                  <a:pt x="5684295" y="1394552"/>
                  <a:pt x="5658628" y="1408240"/>
                  <a:pt x="5633533" y="1423640"/>
                </a:cubicBezTo>
                <a:lnTo>
                  <a:pt x="5595888" y="1446455"/>
                </a:lnTo>
                <a:lnTo>
                  <a:pt x="5558814" y="1470411"/>
                </a:lnTo>
                <a:cubicBezTo>
                  <a:pt x="5533718" y="1485811"/>
                  <a:pt x="5510333" y="1503492"/>
                  <a:pt x="5486377" y="1520033"/>
                </a:cubicBezTo>
                <a:cubicBezTo>
                  <a:pt x="5474400" y="1528018"/>
                  <a:pt x="5462992" y="1537144"/>
                  <a:pt x="5451015" y="1546270"/>
                </a:cubicBezTo>
                <a:lnTo>
                  <a:pt x="5416222" y="1573077"/>
                </a:lnTo>
                <a:lnTo>
                  <a:pt x="5382571" y="1601025"/>
                </a:lnTo>
                <a:cubicBezTo>
                  <a:pt x="5371163" y="1610151"/>
                  <a:pt x="5359756" y="1619277"/>
                  <a:pt x="5348919" y="1629544"/>
                </a:cubicBezTo>
                <a:cubicBezTo>
                  <a:pt x="5261082" y="1706543"/>
                  <a:pt x="5179519" y="1791528"/>
                  <a:pt x="5107652" y="1883358"/>
                </a:cubicBezTo>
                <a:cubicBezTo>
                  <a:pt x="5036356" y="1975757"/>
                  <a:pt x="4974186" y="2075002"/>
                  <a:pt x="4922853" y="2179950"/>
                </a:cubicBezTo>
                <a:cubicBezTo>
                  <a:pt x="4916579" y="2193068"/>
                  <a:pt x="4910875" y="2206187"/>
                  <a:pt x="4904601" y="2219875"/>
                </a:cubicBezTo>
                <a:lnTo>
                  <a:pt x="4895476" y="2239838"/>
                </a:lnTo>
                <a:lnTo>
                  <a:pt x="4890912" y="2249534"/>
                </a:lnTo>
                <a:cubicBezTo>
                  <a:pt x="4889202" y="2252957"/>
                  <a:pt x="4888060" y="2256379"/>
                  <a:pt x="4886920" y="2259801"/>
                </a:cubicBezTo>
                <a:lnTo>
                  <a:pt x="4870949" y="2300297"/>
                </a:lnTo>
                <a:cubicBezTo>
                  <a:pt x="4868098" y="2307142"/>
                  <a:pt x="4865246" y="2313986"/>
                  <a:pt x="4862964" y="2320831"/>
                </a:cubicBezTo>
                <a:lnTo>
                  <a:pt x="4856120" y="2341364"/>
                </a:lnTo>
                <a:lnTo>
                  <a:pt x="4841861" y="2382430"/>
                </a:lnTo>
                <a:lnTo>
                  <a:pt x="4840720" y="2385282"/>
                </a:lnTo>
                <a:cubicBezTo>
                  <a:pt x="4840149" y="2386423"/>
                  <a:pt x="4840720" y="2385853"/>
                  <a:pt x="4840149" y="2387564"/>
                </a:cubicBezTo>
                <a:lnTo>
                  <a:pt x="4838439" y="2392697"/>
                </a:lnTo>
                <a:lnTo>
                  <a:pt x="4835017" y="2403534"/>
                </a:lnTo>
                <a:lnTo>
                  <a:pt x="4828172" y="2425208"/>
                </a:lnTo>
                <a:lnTo>
                  <a:pt x="4816194" y="2466845"/>
                </a:lnTo>
                <a:lnTo>
                  <a:pt x="4804787" y="2509623"/>
                </a:lnTo>
                <a:cubicBezTo>
                  <a:pt x="4775698" y="2623696"/>
                  <a:pt x="4755165" y="2740622"/>
                  <a:pt x="4735772" y="2858688"/>
                </a:cubicBezTo>
                <a:cubicBezTo>
                  <a:pt x="4716380" y="2976755"/>
                  <a:pt x="4698698" y="3095962"/>
                  <a:pt x="4674742" y="3214598"/>
                </a:cubicBezTo>
                <a:cubicBezTo>
                  <a:pt x="4650787" y="3333235"/>
                  <a:pt x="4621128" y="3452442"/>
                  <a:pt x="4577209" y="3567657"/>
                </a:cubicBezTo>
                <a:cubicBezTo>
                  <a:pt x="4555536" y="3625264"/>
                  <a:pt x="4529869" y="3681731"/>
                  <a:pt x="4500210" y="3736486"/>
                </a:cubicBezTo>
                <a:lnTo>
                  <a:pt x="4494506" y="3746752"/>
                </a:lnTo>
                <a:lnTo>
                  <a:pt x="4488802" y="3757019"/>
                </a:lnTo>
                <a:lnTo>
                  <a:pt x="4477395" y="3776982"/>
                </a:lnTo>
                <a:lnTo>
                  <a:pt x="4471121" y="3787819"/>
                </a:lnTo>
                <a:lnTo>
                  <a:pt x="4464847" y="3797515"/>
                </a:lnTo>
                <a:lnTo>
                  <a:pt x="4452869" y="3816337"/>
                </a:lnTo>
                <a:lnTo>
                  <a:pt x="4446595" y="3826034"/>
                </a:lnTo>
                <a:lnTo>
                  <a:pt x="4439751" y="3835730"/>
                </a:lnTo>
                <a:lnTo>
                  <a:pt x="4426632" y="3855122"/>
                </a:lnTo>
                <a:lnTo>
                  <a:pt x="4419788" y="3864819"/>
                </a:lnTo>
                <a:lnTo>
                  <a:pt x="4412944" y="3873945"/>
                </a:lnTo>
                <a:lnTo>
                  <a:pt x="4399255" y="3892767"/>
                </a:lnTo>
                <a:cubicBezTo>
                  <a:pt x="4324537" y="3992011"/>
                  <a:pt x="4236129" y="4079277"/>
                  <a:pt x="4140307" y="4156277"/>
                </a:cubicBezTo>
                <a:cubicBezTo>
                  <a:pt x="4044485" y="4233277"/>
                  <a:pt x="3941248" y="4299440"/>
                  <a:pt x="3835730" y="4359329"/>
                </a:cubicBezTo>
                <a:cubicBezTo>
                  <a:pt x="3730212" y="4419217"/>
                  <a:pt x="3621842" y="4473402"/>
                  <a:pt x="3512901" y="4524736"/>
                </a:cubicBezTo>
                <a:cubicBezTo>
                  <a:pt x="3295591" y="4627972"/>
                  <a:pt x="3075429" y="4722654"/>
                  <a:pt x="2866673" y="4836157"/>
                </a:cubicBezTo>
                <a:cubicBezTo>
                  <a:pt x="2762296" y="4893194"/>
                  <a:pt x="2661341" y="4954793"/>
                  <a:pt x="2567230" y="5024949"/>
                </a:cubicBezTo>
                <a:cubicBezTo>
                  <a:pt x="2473119" y="5095104"/>
                  <a:pt x="2386423" y="5174956"/>
                  <a:pt x="2312845" y="5265074"/>
                </a:cubicBezTo>
                <a:cubicBezTo>
                  <a:pt x="2239268" y="5355192"/>
                  <a:pt x="2179950" y="5456148"/>
                  <a:pt x="2137172" y="5564518"/>
                </a:cubicBezTo>
                <a:cubicBezTo>
                  <a:pt x="2094395" y="5672888"/>
                  <a:pt x="2067587" y="5788102"/>
                  <a:pt x="2049905" y="5905028"/>
                </a:cubicBezTo>
                <a:cubicBezTo>
                  <a:pt x="2032224" y="6021953"/>
                  <a:pt x="2023669" y="6140590"/>
                  <a:pt x="2016824" y="6259797"/>
                </a:cubicBezTo>
                <a:cubicBezTo>
                  <a:pt x="2009980" y="6379005"/>
                  <a:pt x="2005987" y="6498782"/>
                  <a:pt x="1998002" y="6619130"/>
                </a:cubicBezTo>
                <a:cubicBezTo>
                  <a:pt x="1990017" y="6739477"/>
                  <a:pt x="1978039" y="6860395"/>
                  <a:pt x="1954083" y="6979603"/>
                </a:cubicBezTo>
                <a:cubicBezTo>
                  <a:pt x="1930128" y="7098810"/>
                  <a:pt x="1893624" y="7216876"/>
                  <a:pt x="1835447" y="7325817"/>
                </a:cubicBezTo>
                <a:cubicBezTo>
                  <a:pt x="1821188" y="7353194"/>
                  <a:pt x="1805217" y="7379431"/>
                  <a:pt x="1788106" y="7405098"/>
                </a:cubicBezTo>
                <a:cubicBezTo>
                  <a:pt x="1770995" y="7430764"/>
                  <a:pt x="1752744" y="7455860"/>
                  <a:pt x="1732781" y="7479245"/>
                </a:cubicBezTo>
                <a:cubicBezTo>
                  <a:pt x="1728217" y="7485520"/>
                  <a:pt x="1723084" y="7491224"/>
                  <a:pt x="1717951" y="7496927"/>
                </a:cubicBezTo>
                <a:cubicBezTo>
                  <a:pt x="1712818" y="7502631"/>
                  <a:pt x="1707684" y="7508335"/>
                  <a:pt x="1702551" y="7514039"/>
                </a:cubicBezTo>
                <a:lnTo>
                  <a:pt x="1686581" y="7531150"/>
                </a:lnTo>
                <a:lnTo>
                  <a:pt x="1682588" y="7535142"/>
                </a:lnTo>
                <a:lnTo>
                  <a:pt x="1680306" y="7537424"/>
                </a:lnTo>
                <a:lnTo>
                  <a:pt x="1678025" y="7539134"/>
                </a:lnTo>
                <a:lnTo>
                  <a:pt x="1670040" y="7547119"/>
                </a:lnTo>
                <a:lnTo>
                  <a:pt x="1654069" y="7563090"/>
                </a:lnTo>
                <a:lnTo>
                  <a:pt x="1636958" y="7578490"/>
                </a:lnTo>
                <a:cubicBezTo>
                  <a:pt x="1625551" y="7589327"/>
                  <a:pt x="1613573" y="7599023"/>
                  <a:pt x="1601596" y="7608720"/>
                </a:cubicBezTo>
                <a:cubicBezTo>
                  <a:pt x="1554255" y="7647504"/>
                  <a:pt x="1502922" y="7681156"/>
                  <a:pt x="1449878" y="7711956"/>
                </a:cubicBezTo>
                <a:cubicBezTo>
                  <a:pt x="1396833" y="7742186"/>
                  <a:pt x="1342648" y="7768993"/>
                  <a:pt x="1287323" y="7793519"/>
                </a:cubicBezTo>
                <a:cubicBezTo>
                  <a:pt x="1176671" y="7842571"/>
                  <a:pt x="1063738" y="7883637"/>
                  <a:pt x="952516" y="7926985"/>
                </a:cubicBezTo>
                <a:cubicBezTo>
                  <a:pt x="841294" y="7970334"/>
                  <a:pt x="731213" y="8017103"/>
                  <a:pt x="629117" y="8077562"/>
                </a:cubicBezTo>
                <a:cubicBezTo>
                  <a:pt x="615998" y="8084978"/>
                  <a:pt x="604021" y="8092963"/>
                  <a:pt x="591473" y="8100947"/>
                </a:cubicBezTo>
                <a:cubicBezTo>
                  <a:pt x="588621" y="8102659"/>
                  <a:pt x="585198" y="8104940"/>
                  <a:pt x="582346" y="8106651"/>
                </a:cubicBezTo>
                <a:lnTo>
                  <a:pt x="573221" y="8112926"/>
                </a:lnTo>
                <a:lnTo>
                  <a:pt x="554399" y="8125474"/>
                </a:lnTo>
                <a:cubicBezTo>
                  <a:pt x="548124" y="8129466"/>
                  <a:pt x="542421" y="8134029"/>
                  <a:pt x="536147" y="8138592"/>
                </a:cubicBezTo>
                <a:lnTo>
                  <a:pt x="518465" y="8151710"/>
                </a:lnTo>
                <a:cubicBezTo>
                  <a:pt x="506488" y="8160266"/>
                  <a:pt x="495080" y="8169963"/>
                  <a:pt x="483673" y="8179088"/>
                </a:cubicBezTo>
                <a:cubicBezTo>
                  <a:pt x="438043" y="8216733"/>
                  <a:pt x="394696" y="8257799"/>
                  <a:pt x="355340" y="8301718"/>
                </a:cubicBezTo>
                <a:cubicBezTo>
                  <a:pt x="276629" y="8390125"/>
                  <a:pt x="211036" y="8490509"/>
                  <a:pt x="159703" y="8597739"/>
                </a:cubicBezTo>
                <a:cubicBezTo>
                  <a:pt x="108370" y="8704968"/>
                  <a:pt x="71296" y="8819042"/>
                  <a:pt x="47341" y="8935967"/>
                </a:cubicBezTo>
                <a:cubicBezTo>
                  <a:pt x="23385" y="9051752"/>
                  <a:pt x="12549" y="9170389"/>
                  <a:pt x="13689" y="9289596"/>
                </a:cubicBezTo>
                <a:close/>
                <a:moveTo>
                  <a:pt x="5133" y="9291877"/>
                </a:moveTo>
                <a:cubicBezTo>
                  <a:pt x="1711" y="9171530"/>
                  <a:pt x="10267" y="9051182"/>
                  <a:pt x="32511" y="8932545"/>
                </a:cubicBezTo>
                <a:cubicBezTo>
                  <a:pt x="54755" y="8813908"/>
                  <a:pt x="90119" y="8698124"/>
                  <a:pt x="140311" y="8588042"/>
                </a:cubicBezTo>
                <a:cubicBezTo>
                  <a:pt x="190503" y="8477961"/>
                  <a:pt x="255525" y="8374724"/>
                  <a:pt x="334807" y="8282895"/>
                </a:cubicBezTo>
                <a:cubicBezTo>
                  <a:pt x="374733" y="8237266"/>
                  <a:pt x="418081" y="8194488"/>
                  <a:pt x="464280" y="8155132"/>
                </a:cubicBezTo>
                <a:cubicBezTo>
                  <a:pt x="476258" y="8145436"/>
                  <a:pt x="487665" y="8135740"/>
                  <a:pt x="499643" y="8126614"/>
                </a:cubicBezTo>
                <a:lnTo>
                  <a:pt x="517895" y="8112926"/>
                </a:lnTo>
                <a:cubicBezTo>
                  <a:pt x="524169" y="8108362"/>
                  <a:pt x="529873" y="8103799"/>
                  <a:pt x="536147" y="8099237"/>
                </a:cubicBezTo>
                <a:lnTo>
                  <a:pt x="554399" y="8086118"/>
                </a:lnTo>
                <a:lnTo>
                  <a:pt x="563525" y="8079844"/>
                </a:lnTo>
                <a:cubicBezTo>
                  <a:pt x="566947" y="8077562"/>
                  <a:pt x="569799" y="8075852"/>
                  <a:pt x="573221" y="8073570"/>
                </a:cubicBezTo>
                <a:cubicBezTo>
                  <a:pt x="585769" y="8065585"/>
                  <a:pt x="598887" y="8057029"/>
                  <a:pt x="611436" y="8049044"/>
                </a:cubicBezTo>
                <a:cubicBezTo>
                  <a:pt x="715243" y="7985733"/>
                  <a:pt x="826464" y="7936682"/>
                  <a:pt x="937116" y="7891622"/>
                </a:cubicBezTo>
                <a:cubicBezTo>
                  <a:pt x="1048338" y="7845993"/>
                  <a:pt x="1160700" y="7803785"/>
                  <a:pt x="1268500" y="7754164"/>
                </a:cubicBezTo>
                <a:cubicBezTo>
                  <a:pt x="1322685" y="7729637"/>
                  <a:pt x="1375159" y="7702260"/>
                  <a:pt x="1425922" y="7672601"/>
                </a:cubicBezTo>
                <a:cubicBezTo>
                  <a:pt x="1476685" y="7642371"/>
                  <a:pt x="1525736" y="7609860"/>
                  <a:pt x="1570226" y="7572216"/>
                </a:cubicBezTo>
                <a:cubicBezTo>
                  <a:pt x="1581633" y="7562520"/>
                  <a:pt x="1592470" y="7553393"/>
                  <a:pt x="1602736" y="7543697"/>
                </a:cubicBezTo>
                <a:lnTo>
                  <a:pt x="1618707" y="7528868"/>
                </a:lnTo>
                <a:lnTo>
                  <a:pt x="1634677" y="7512897"/>
                </a:lnTo>
                <a:lnTo>
                  <a:pt x="1642662" y="7504912"/>
                </a:lnTo>
                <a:lnTo>
                  <a:pt x="1644373" y="7503201"/>
                </a:lnTo>
                <a:lnTo>
                  <a:pt x="1646084" y="7501490"/>
                </a:lnTo>
                <a:lnTo>
                  <a:pt x="1649507" y="7497498"/>
                </a:lnTo>
                <a:lnTo>
                  <a:pt x="1664336" y="7481527"/>
                </a:lnTo>
                <a:cubicBezTo>
                  <a:pt x="1669470" y="7476394"/>
                  <a:pt x="1674032" y="7470690"/>
                  <a:pt x="1678596" y="7464986"/>
                </a:cubicBezTo>
                <a:cubicBezTo>
                  <a:pt x="1683158" y="7459283"/>
                  <a:pt x="1688292" y="7454150"/>
                  <a:pt x="1692285" y="7447875"/>
                </a:cubicBezTo>
                <a:cubicBezTo>
                  <a:pt x="1710536" y="7425060"/>
                  <a:pt x="1727077" y="7401105"/>
                  <a:pt x="1743618" y="7377150"/>
                </a:cubicBezTo>
                <a:cubicBezTo>
                  <a:pt x="1759017" y="7352624"/>
                  <a:pt x="1773847" y="7327528"/>
                  <a:pt x="1787536" y="7301291"/>
                </a:cubicBezTo>
                <a:cubicBezTo>
                  <a:pt x="1841151" y="7197484"/>
                  <a:pt x="1875373" y="7083980"/>
                  <a:pt x="1897617" y="6968195"/>
                </a:cubicBezTo>
                <a:cubicBezTo>
                  <a:pt x="1919291" y="6852411"/>
                  <a:pt x="1930128" y="6733774"/>
                  <a:pt x="1936972" y="6614567"/>
                </a:cubicBezTo>
                <a:cubicBezTo>
                  <a:pt x="1943817" y="6495359"/>
                  <a:pt x="1946669" y="6375582"/>
                  <a:pt x="1952373" y="6255804"/>
                </a:cubicBezTo>
                <a:cubicBezTo>
                  <a:pt x="1958076" y="6135457"/>
                  <a:pt x="1966062" y="6015109"/>
                  <a:pt x="1983173" y="5894191"/>
                </a:cubicBezTo>
                <a:cubicBezTo>
                  <a:pt x="2000284" y="5773843"/>
                  <a:pt x="2027091" y="5653495"/>
                  <a:pt x="2071580" y="5538281"/>
                </a:cubicBezTo>
                <a:cubicBezTo>
                  <a:pt x="2115498" y="5423066"/>
                  <a:pt x="2178239" y="5314696"/>
                  <a:pt x="2255238" y="5218304"/>
                </a:cubicBezTo>
                <a:cubicBezTo>
                  <a:pt x="2332238" y="5121912"/>
                  <a:pt x="2422927" y="5037497"/>
                  <a:pt x="2520460" y="4963349"/>
                </a:cubicBezTo>
                <a:cubicBezTo>
                  <a:pt x="2617993" y="4889201"/>
                  <a:pt x="2721800" y="4825320"/>
                  <a:pt x="2827889" y="4766572"/>
                </a:cubicBezTo>
                <a:cubicBezTo>
                  <a:pt x="3040066" y="4649646"/>
                  <a:pt x="3260799" y="4553254"/>
                  <a:pt x="3475827" y="4449447"/>
                </a:cubicBezTo>
                <a:cubicBezTo>
                  <a:pt x="3583057" y="4397544"/>
                  <a:pt x="3689716" y="4343929"/>
                  <a:pt x="3791812" y="4284610"/>
                </a:cubicBezTo>
                <a:cubicBezTo>
                  <a:pt x="3894478" y="4225292"/>
                  <a:pt x="3993152" y="4160840"/>
                  <a:pt x="4084411" y="4087263"/>
                </a:cubicBezTo>
                <a:cubicBezTo>
                  <a:pt x="4175670" y="4013685"/>
                  <a:pt x="4258373" y="3930981"/>
                  <a:pt x="4327388" y="3838582"/>
                </a:cubicBezTo>
                <a:lnTo>
                  <a:pt x="4339936" y="3820900"/>
                </a:lnTo>
                <a:lnTo>
                  <a:pt x="4346210" y="3812345"/>
                </a:lnTo>
                <a:lnTo>
                  <a:pt x="4351914" y="3803789"/>
                </a:lnTo>
                <a:lnTo>
                  <a:pt x="4363891" y="3786108"/>
                </a:lnTo>
                <a:lnTo>
                  <a:pt x="4369595" y="3777552"/>
                </a:lnTo>
                <a:lnTo>
                  <a:pt x="4375299" y="3767856"/>
                </a:lnTo>
                <a:lnTo>
                  <a:pt x="4387277" y="3749034"/>
                </a:lnTo>
                <a:lnTo>
                  <a:pt x="4392981" y="3739338"/>
                </a:lnTo>
                <a:lnTo>
                  <a:pt x="4398114" y="3730782"/>
                </a:lnTo>
                <a:lnTo>
                  <a:pt x="4408951" y="3711960"/>
                </a:lnTo>
                <a:lnTo>
                  <a:pt x="4414084" y="3702834"/>
                </a:lnTo>
                <a:lnTo>
                  <a:pt x="4419218" y="3693138"/>
                </a:lnTo>
                <a:cubicBezTo>
                  <a:pt x="4446595" y="3642375"/>
                  <a:pt x="4469981" y="3589331"/>
                  <a:pt x="4490514" y="3534575"/>
                </a:cubicBezTo>
                <a:cubicBezTo>
                  <a:pt x="4531580" y="3425635"/>
                  <a:pt x="4560098" y="3310991"/>
                  <a:pt x="4582913" y="3195206"/>
                </a:cubicBezTo>
                <a:cubicBezTo>
                  <a:pt x="4605728" y="3078851"/>
                  <a:pt x="4623409" y="2960784"/>
                  <a:pt x="4642802" y="2842148"/>
                </a:cubicBezTo>
                <a:cubicBezTo>
                  <a:pt x="4662195" y="2723511"/>
                  <a:pt x="4682728" y="2603733"/>
                  <a:pt x="4712387" y="2485667"/>
                </a:cubicBezTo>
                <a:cubicBezTo>
                  <a:pt x="4716380" y="2470838"/>
                  <a:pt x="4719802" y="2456008"/>
                  <a:pt x="4723795" y="2441178"/>
                </a:cubicBezTo>
                <a:cubicBezTo>
                  <a:pt x="4727787" y="2426349"/>
                  <a:pt x="4732350" y="2410949"/>
                  <a:pt x="4736342" y="2396690"/>
                </a:cubicBezTo>
                <a:lnTo>
                  <a:pt x="4743187" y="2375016"/>
                </a:lnTo>
                <a:lnTo>
                  <a:pt x="4746609" y="2364179"/>
                </a:lnTo>
                <a:lnTo>
                  <a:pt x="4748320" y="2359045"/>
                </a:lnTo>
                <a:lnTo>
                  <a:pt x="4749461" y="2355623"/>
                </a:lnTo>
                <a:lnTo>
                  <a:pt x="4750602" y="2352771"/>
                </a:lnTo>
                <a:lnTo>
                  <a:pt x="4765431" y="2308853"/>
                </a:lnTo>
                <a:lnTo>
                  <a:pt x="4772846" y="2287179"/>
                </a:lnTo>
                <a:cubicBezTo>
                  <a:pt x="4775698" y="2279764"/>
                  <a:pt x="4778550" y="2272920"/>
                  <a:pt x="4781402" y="2265505"/>
                </a:cubicBezTo>
                <a:lnTo>
                  <a:pt x="4798513" y="2222727"/>
                </a:lnTo>
                <a:cubicBezTo>
                  <a:pt x="4800224" y="2219305"/>
                  <a:pt x="4801365" y="2215312"/>
                  <a:pt x="4803075" y="2211890"/>
                </a:cubicBezTo>
                <a:lnTo>
                  <a:pt x="4807639" y="2201623"/>
                </a:lnTo>
                <a:lnTo>
                  <a:pt x="4817335" y="2180520"/>
                </a:lnTo>
                <a:cubicBezTo>
                  <a:pt x="4823609" y="2166261"/>
                  <a:pt x="4829883" y="2152572"/>
                  <a:pt x="4836727" y="2138313"/>
                </a:cubicBezTo>
                <a:cubicBezTo>
                  <a:pt x="4890912" y="2027661"/>
                  <a:pt x="4956505" y="1922713"/>
                  <a:pt x="5031794" y="1825180"/>
                </a:cubicBezTo>
                <a:cubicBezTo>
                  <a:pt x="5107652" y="1728217"/>
                  <a:pt x="5192637" y="1639240"/>
                  <a:pt x="5285037" y="1558248"/>
                </a:cubicBezTo>
                <a:cubicBezTo>
                  <a:pt x="5296444" y="1547981"/>
                  <a:pt x="5308423" y="1538285"/>
                  <a:pt x="5320400" y="1528588"/>
                </a:cubicBezTo>
                <a:lnTo>
                  <a:pt x="5355763" y="1499499"/>
                </a:lnTo>
                <a:lnTo>
                  <a:pt x="5392267" y="1471551"/>
                </a:lnTo>
                <a:cubicBezTo>
                  <a:pt x="5404244" y="1462425"/>
                  <a:pt x="5416793" y="1452729"/>
                  <a:pt x="5429341" y="1444174"/>
                </a:cubicBezTo>
                <a:cubicBezTo>
                  <a:pt x="5454437" y="1426492"/>
                  <a:pt x="5478962" y="1408240"/>
                  <a:pt x="5505200" y="1392270"/>
                </a:cubicBezTo>
                <a:lnTo>
                  <a:pt x="5543984" y="1367174"/>
                </a:lnTo>
                <a:lnTo>
                  <a:pt x="5583340" y="1343789"/>
                </a:lnTo>
                <a:cubicBezTo>
                  <a:pt x="5609577" y="1327819"/>
                  <a:pt x="5636385" y="1313559"/>
                  <a:pt x="5663192" y="1298730"/>
                </a:cubicBezTo>
                <a:cubicBezTo>
                  <a:pt x="5676310" y="1291315"/>
                  <a:pt x="5690570" y="1284471"/>
                  <a:pt x="5704258" y="1277626"/>
                </a:cubicBezTo>
                <a:lnTo>
                  <a:pt x="5745324" y="1257093"/>
                </a:lnTo>
                <a:cubicBezTo>
                  <a:pt x="5800651" y="1231426"/>
                  <a:pt x="5857117" y="1206330"/>
                  <a:pt x="5914725" y="1185226"/>
                </a:cubicBezTo>
                <a:lnTo>
                  <a:pt x="5958072" y="1169256"/>
                </a:lnTo>
                <a:lnTo>
                  <a:pt x="6001990" y="1154997"/>
                </a:lnTo>
                <a:cubicBezTo>
                  <a:pt x="6031080" y="1144730"/>
                  <a:pt x="6060738" y="1137315"/>
                  <a:pt x="6089828" y="1128760"/>
                </a:cubicBezTo>
                <a:cubicBezTo>
                  <a:pt x="6104657" y="1124197"/>
                  <a:pt x="6119487" y="1120775"/>
                  <a:pt x="6134317" y="1117352"/>
                </a:cubicBezTo>
                <a:lnTo>
                  <a:pt x="6178805" y="1106515"/>
                </a:lnTo>
                <a:lnTo>
                  <a:pt x="6223864" y="1097390"/>
                </a:lnTo>
                <a:cubicBezTo>
                  <a:pt x="6238693" y="1094538"/>
                  <a:pt x="6254094" y="1091115"/>
                  <a:pt x="6268923" y="1088834"/>
                </a:cubicBezTo>
                <a:cubicBezTo>
                  <a:pt x="6389841" y="1067160"/>
                  <a:pt x="6512470" y="1056893"/>
                  <a:pt x="6635100" y="1058034"/>
                </a:cubicBezTo>
                <a:lnTo>
                  <a:pt x="6647078" y="1058034"/>
                </a:lnTo>
                <a:lnTo>
                  <a:pt x="6657345" y="1064308"/>
                </a:lnTo>
                <a:lnTo>
                  <a:pt x="7266499" y="1427063"/>
                </a:lnTo>
                <a:lnTo>
                  <a:pt x="7207751" y="1441892"/>
                </a:lnTo>
                <a:lnTo>
                  <a:pt x="8047333" y="33652"/>
                </a:lnTo>
                <a:lnTo>
                  <a:pt x="8067296" y="0"/>
                </a:lnTo>
                <a:lnTo>
                  <a:pt x="8100947" y="19963"/>
                </a:lnTo>
                <a:lnTo>
                  <a:pt x="8947945" y="525310"/>
                </a:lnTo>
                <a:lnTo>
                  <a:pt x="9794373" y="1031797"/>
                </a:lnTo>
                <a:lnTo>
                  <a:pt x="11486085" y="2047053"/>
                </a:lnTo>
                <a:lnTo>
                  <a:pt x="11497493" y="2053898"/>
                </a:lnTo>
                <a:lnTo>
                  <a:pt x="11497493" y="2067016"/>
                </a:lnTo>
                <a:cubicBezTo>
                  <a:pt x="11499204" y="2188505"/>
                  <a:pt x="11488368" y="2309994"/>
                  <a:pt x="11464413" y="2429201"/>
                </a:cubicBezTo>
                <a:cubicBezTo>
                  <a:pt x="11440456" y="2548408"/>
                  <a:pt x="11402812" y="2664763"/>
                  <a:pt x="11350908" y="2774844"/>
                </a:cubicBezTo>
                <a:cubicBezTo>
                  <a:pt x="11299006" y="2884925"/>
                  <a:pt x="11232271" y="2988162"/>
                  <a:pt x="11151279" y="3079421"/>
                </a:cubicBezTo>
                <a:cubicBezTo>
                  <a:pt x="11110784" y="3125050"/>
                  <a:pt x="11066864" y="3167258"/>
                  <a:pt x="11020094" y="3206043"/>
                </a:cubicBezTo>
                <a:cubicBezTo>
                  <a:pt x="11008118" y="3215739"/>
                  <a:pt x="10996710" y="3225436"/>
                  <a:pt x="10984161" y="3234561"/>
                </a:cubicBezTo>
                <a:lnTo>
                  <a:pt x="10965909" y="3248250"/>
                </a:lnTo>
                <a:cubicBezTo>
                  <a:pt x="10959636" y="3252813"/>
                  <a:pt x="10953362" y="3257376"/>
                  <a:pt x="10947658" y="3261369"/>
                </a:cubicBezTo>
                <a:lnTo>
                  <a:pt x="10928835" y="3273917"/>
                </a:lnTo>
                <a:lnTo>
                  <a:pt x="10919710" y="3280191"/>
                </a:lnTo>
                <a:cubicBezTo>
                  <a:pt x="10916288" y="3282472"/>
                  <a:pt x="10913436" y="3284183"/>
                  <a:pt x="10910013" y="3286465"/>
                </a:cubicBezTo>
                <a:cubicBezTo>
                  <a:pt x="10896896" y="3294450"/>
                  <a:pt x="10884346" y="3303006"/>
                  <a:pt x="10871229" y="3310420"/>
                </a:cubicBezTo>
                <a:cubicBezTo>
                  <a:pt x="10766851" y="3372591"/>
                  <a:pt x="10655629" y="3419931"/>
                  <a:pt x="10543837" y="3464420"/>
                </a:cubicBezTo>
                <a:cubicBezTo>
                  <a:pt x="10432045" y="3508909"/>
                  <a:pt x="10319681" y="3549975"/>
                  <a:pt x="10210742" y="3599027"/>
                </a:cubicBezTo>
                <a:cubicBezTo>
                  <a:pt x="10156557" y="3623553"/>
                  <a:pt x="10102941" y="3649790"/>
                  <a:pt x="10051608" y="3679449"/>
                </a:cubicBezTo>
                <a:cubicBezTo>
                  <a:pt x="10000275" y="3709108"/>
                  <a:pt x="9950653" y="3742190"/>
                  <a:pt x="9905024" y="3779834"/>
                </a:cubicBezTo>
                <a:cubicBezTo>
                  <a:pt x="9813195" y="3854552"/>
                  <a:pt x="9737336" y="3947522"/>
                  <a:pt x="9682580" y="4052470"/>
                </a:cubicBezTo>
                <a:cubicBezTo>
                  <a:pt x="9627254" y="4157418"/>
                  <a:pt x="9591892" y="4272062"/>
                  <a:pt x="9569077" y="4388417"/>
                </a:cubicBezTo>
                <a:cubicBezTo>
                  <a:pt x="9546262" y="4505343"/>
                  <a:pt x="9534855" y="4624550"/>
                  <a:pt x="9527440" y="4743757"/>
                </a:cubicBezTo>
                <a:cubicBezTo>
                  <a:pt x="9520025" y="4862964"/>
                  <a:pt x="9516603" y="4982742"/>
                  <a:pt x="9510329" y="5103089"/>
                </a:cubicBezTo>
                <a:cubicBezTo>
                  <a:pt x="9504054" y="5222867"/>
                  <a:pt x="9496069" y="5343215"/>
                  <a:pt x="9478958" y="5462422"/>
                </a:cubicBezTo>
                <a:cubicBezTo>
                  <a:pt x="9461847" y="5581629"/>
                  <a:pt x="9435040" y="5700266"/>
                  <a:pt x="9391122" y="5813769"/>
                </a:cubicBezTo>
                <a:cubicBezTo>
                  <a:pt x="9347774" y="5927272"/>
                  <a:pt x="9286173" y="6033361"/>
                  <a:pt x="9209745" y="6128042"/>
                </a:cubicBezTo>
                <a:cubicBezTo>
                  <a:pt x="9133885" y="6222724"/>
                  <a:pt x="9044338" y="6305997"/>
                  <a:pt x="8947945" y="6379575"/>
                </a:cubicBezTo>
                <a:cubicBezTo>
                  <a:pt x="8851553" y="6452582"/>
                  <a:pt x="8748886" y="6517034"/>
                  <a:pt x="8643368" y="6575211"/>
                </a:cubicBezTo>
                <a:cubicBezTo>
                  <a:pt x="8432332" y="6692137"/>
                  <a:pt x="8212169" y="6788529"/>
                  <a:pt x="7997140" y="6893477"/>
                </a:cubicBezTo>
                <a:cubicBezTo>
                  <a:pt x="7889341" y="6945951"/>
                  <a:pt x="7783252" y="7000136"/>
                  <a:pt x="7680016" y="7060024"/>
                </a:cubicBezTo>
                <a:cubicBezTo>
                  <a:pt x="7577350" y="7119913"/>
                  <a:pt x="7477535" y="7184935"/>
                  <a:pt x="7386276" y="7259654"/>
                </a:cubicBezTo>
                <a:cubicBezTo>
                  <a:pt x="7294446" y="7334372"/>
                  <a:pt x="7211172" y="7418216"/>
                  <a:pt x="7141587" y="7512327"/>
                </a:cubicBezTo>
                <a:lnTo>
                  <a:pt x="7128468" y="7530008"/>
                </a:lnTo>
                <a:lnTo>
                  <a:pt x="7122195" y="7539134"/>
                </a:lnTo>
                <a:lnTo>
                  <a:pt x="7115921" y="7548261"/>
                </a:lnTo>
                <a:lnTo>
                  <a:pt x="7103944" y="7566512"/>
                </a:lnTo>
                <a:lnTo>
                  <a:pt x="7097669" y="7575638"/>
                </a:lnTo>
                <a:lnTo>
                  <a:pt x="7091965" y="7585335"/>
                </a:lnTo>
                <a:lnTo>
                  <a:pt x="7079987" y="7604727"/>
                </a:lnTo>
                <a:lnTo>
                  <a:pt x="7074283" y="7614423"/>
                </a:lnTo>
                <a:lnTo>
                  <a:pt x="7069151" y="7623549"/>
                </a:lnTo>
                <a:lnTo>
                  <a:pt x="7058314" y="7642371"/>
                </a:lnTo>
                <a:lnTo>
                  <a:pt x="7053180" y="7652067"/>
                </a:lnTo>
                <a:lnTo>
                  <a:pt x="7048047" y="7661763"/>
                </a:lnTo>
                <a:cubicBezTo>
                  <a:pt x="7020669" y="7713668"/>
                  <a:pt x="6996714" y="7767282"/>
                  <a:pt x="6976180" y="7822038"/>
                </a:cubicBezTo>
                <a:cubicBezTo>
                  <a:pt x="6935114" y="7932118"/>
                  <a:pt x="6906596" y="8047333"/>
                  <a:pt x="6884352" y="8163688"/>
                </a:cubicBezTo>
                <a:cubicBezTo>
                  <a:pt x="6861537" y="8280614"/>
                  <a:pt x="6844426" y="8398680"/>
                  <a:pt x="6825603" y="8517316"/>
                </a:cubicBezTo>
                <a:cubicBezTo>
                  <a:pt x="6806781" y="8635953"/>
                  <a:pt x="6786247" y="8755161"/>
                  <a:pt x="6757159" y="8873227"/>
                </a:cubicBezTo>
                <a:lnTo>
                  <a:pt x="6745752" y="8917716"/>
                </a:lnTo>
                <a:cubicBezTo>
                  <a:pt x="6741760" y="8932545"/>
                  <a:pt x="6737766" y="8947375"/>
                  <a:pt x="6733204" y="8962204"/>
                </a:cubicBezTo>
                <a:lnTo>
                  <a:pt x="6726929" y="8983878"/>
                </a:lnTo>
                <a:lnTo>
                  <a:pt x="6723507" y="8994715"/>
                </a:lnTo>
                <a:lnTo>
                  <a:pt x="6721797" y="8999849"/>
                </a:lnTo>
                <a:lnTo>
                  <a:pt x="6720655" y="9002701"/>
                </a:lnTo>
                <a:lnTo>
                  <a:pt x="6719514" y="9005553"/>
                </a:lnTo>
                <a:lnTo>
                  <a:pt x="6704686" y="9048900"/>
                </a:lnTo>
                <a:lnTo>
                  <a:pt x="6697271" y="9070574"/>
                </a:lnTo>
                <a:cubicBezTo>
                  <a:pt x="6694988" y="9077989"/>
                  <a:pt x="6691567" y="9084833"/>
                  <a:pt x="6688715" y="9092248"/>
                </a:cubicBezTo>
                <a:lnTo>
                  <a:pt x="6671604" y="9135026"/>
                </a:lnTo>
                <a:cubicBezTo>
                  <a:pt x="6669893" y="9138448"/>
                  <a:pt x="6668752" y="9142441"/>
                  <a:pt x="6667041" y="9145863"/>
                </a:cubicBezTo>
                <a:lnTo>
                  <a:pt x="6662477" y="9156129"/>
                </a:lnTo>
                <a:lnTo>
                  <a:pt x="6652781" y="9177233"/>
                </a:lnTo>
                <a:cubicBezTo>
                  <a:pt x="6646507" y="9190922"/>
                  <a:pt x="6640234" y="9205182"/>
                  <a:pt x="6633959" y="9218870"/>
                </a:cubicBezTo>
                <a:cubicBezTo>
                  <a:pt x="6580345" y="9328951"/>
                  <a:pt x="6515322" y="9433899"/>
                  <a:pt x="6440605" y="9530862"/>
                </a:cubicBezTo>
                <a:cubicBezTo>
                  <a:pt x="6365316" y="9627255"/>
                  <a:pt x="6280330" y="9716232"/>
                  <a:pt x="6188502" y="9796654"/>
                </a:cubicBezTo>
                <a:cubicBezTo>
                  <a:pt x="6177095" y="9806921"/>
                  <a:pt x="6165116" y="9816617"/>
                  <a:pt x="6153709" y="9826313"/>
                </a:cubicBezTo>
                <a:lnTo>
                  <a:pt x="6118346" y="9855402"/>
                </a:lnTo>
                <a:lnTo>
                  <a:pt x="6081842" y="9883350"/>
                </a:lnTo>
                <a:cubicBezTo>
                  <a:pt x="6069865" y="9892476"/>
                  <a:pt x="6057887" y="9902172"/>
                  <a:pt x="6044768" y="9910728"/>
                </a:cubicBezTo>
                <a:cubicBezTo>
                  <a:pt x="6019672" y="9928409"/>
                  <a:pt x="5995146" y="9946090"/>
                  <a:pt x="5969479" y="9962631"/>
                </a:cubicBezTo>
                <a:lnTo>
                  <a:pt x="5931265" y="9987727"/>
                </a:lnTo>
                <a:lnTo>
                  <a:pt x="5891910" y="10011112"/>
                </a:lnTo>
                <a:cubicBezTo>
                  <a:pt x="5866244" y="10027083"/>
                  <a:pt x="5838866" y="10041342"/>
                  <a:pt x="5812059" y="10056172"/>
                </a:cubicBezTo>
                <a:cubicBezTo>
                  <a:pt x="5798940" y="10063587"/>
                  <a:pt x="5784681" y="10070431"/>
                  <a:pt x="5771562" y="10077275"/>
                </a:cubicBezTo>
                <a:lnTo>
                  <a:pt x="5730495" y="10097809"/>
                </a:lnTo>
                <a:cubicBezTo>
                  <a:pt x="5675170" y="10123475"/>
                  <a:pt x="5619274" y="10148571"/>
                  <a:pt x="5561666" y="10169105"/>
                </a:cubicBezTo>
                <a:lnTo>
                  <a:pt x="5518888" y="10185075"/>
                </a:lnTo>
                <a:lnTo>
                  <a:pt x="5475540" y="10199334"/>
                </a:lnTo>
                <a:cubicBezTo>
                  <a:pt x="5446452" y="10209601"/>
                  <a:pt x="5417363" y="10217015"/>
                  <a:pt x="5387703" y="10225571"/>
                </a:cubicBezTo>
                <a:cubicBezTo>
                  <a:pt x="5372874" y="10230134"/>
                  <a:pt x="5358044" y="10233556"/>
                  <a:pt x="5343215" y="10236978"/>
                </a:cubicBezTo>
                <a:lnTo>
                  <a:pt x="5298726" y="10247815"/>
                </a:lnTo>
                <a:lnTo>
                  <a:pt x="5253667" y="10256941"/>
                </a:lnTo>
                <a:cubicBezTo>
                  <a:pt x="5238837" y="10259793"/>
                  <a:pt x="5224008" y="10263216"/>
                  <a:pt x="5208608" y="10265497"/>
                </a:cubicBezTo>
                <a:cubicBezTo>
                  <a:pt x="5088260" y="10287171"/>
                  <a:pt x="4966201" y="10297438"/>
                  <a:pt x="4843572" y="10296297"/>
                </a:cubicBezTo>
                <a:lnTo>
                  <a:pt x="4833305" y="10296297"/>
                </a:lnTo>
                <a:lnTo>
                  <a:pt x="4824750" y="10291163"/>
                </a:lnTo>
                <a:lnTo>
                  <a:pt x="4215596" y="9928409"/>
                </a:lnTo>
                <a:lnTo>
                  <a:pt x="4265218" y="9915861"/>
                </a:lnTo>
                <a:lnTo>
                  <a:pt x="3424494" y="11322960"/>
                </a:lnTo>
                <a:lnTo>
                  <a:pt x="3408524" y="11350338"/>
                </a:lnTo>
                <a:lnTo>
                  <a:pt x="3381717" y="11334368"/>
                </a:lnTo>
                <a:lnTo>
                  <a:pt x="2535859" y="10827310"/>
                </a:lnTo>
                <a:lnTo>
                  <a:pt x="1690573" y="10319111"/>
                </a:lnTo>
                <a:lnTo>
                  <a:pt x="845857" y="9809773"/>
                </a:lnTo>
                <a:lnTo>
                  <a:pt x="423784" y="9554247"/>
                </a:lnTo>
                <a:lnTo>
                  <a:pt x="0" y="9297011"/>
                </a:lnTo>
                <a:lnTo>
                  <a:pt x="5133" y="9291877"/>
                </a:lnTo>
                <a:close/>
              </a:path>
            </a:pathLst>
          </a:custGeom>
          <a:solidFill>
            <a:srgbClr val="B5906B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-">
            <a:extLst>
              <a:ext uri="{FF2B5EF4-FFF2-40B4-BE49-F238E27FC236}">
                <a16:creationId xmlns:a16="http://schemas.microsoft.com/office/drawing/2014/main" id="{7E1AD0A8-D46C-46B3-A769-39628266E8C4}"/>
              </a:ext>
            </a:extLst>
          </p:cNvPr>
          <p:cNvSpPr/>
          <p:nvPr/>
        </p:nvSpPr>
        <p:spPr>
          <a:xfrm>
            <a:off x="-3135527" y="10586031"/>
            <a:ext cx="6271053" cy="2446628"/>
          </a:xfrm>
          <a:custGeom>
            <a:avLst/>
            <a:gdLst>
              <a:gd name="connsiteX0" fmla="*/ 1779871 w 6271053"/>
              <a:gd name="connsiteY0" fmla="*/ 312497 h 2446628"/>
              <a:gd name="connsiteX1" fmla="*/ 2653676 w 6271053"/>
              <a:gd name="connsiteY1" fmla="*/ 600534 h 2446628"/>
              <a:gd name="connsiteX2" fmla="*/ 4327138 w 6271053"/>
              <a:gd name="connsiteY2" fmla="*/ 120854 h 2446628"/>
              <a:gd name="connsiteX3" fmla="*/ 5960104 w 6271053"/>
              <a:gd name="connsiteY3" fmla="*/ 699207 h 2446628"/>
              <a:gd name="connsiteX4" fmla="*/ 6079881 w 6271053"/>
              <a:gd name="connsiteY4" fmla="*/ 2060678 h 2446628"/>
              <a:gd name="connsiteX5" fmla="*/ 4895226 w 6271053"/>
              <a:gd name="connsiteY5" fmla="*/ 2414877 h 2446628"/>
              <a:gd name="connsiteX6" fmla="*/ 2095856 w 6271053"/>
              <a:gd name="connsiteY6" fmla="*/ 2445106 h 2446628"/>
              <a:gd name="connsiteX7" fmla="*/ 981355 w 6271053"/>
              <a:gd name="connsiteY7" fmla="*/ 2354418 h 2446628"/>
              <a:gd name="connsiteX8" fmla="*/ 104128 w 6271053"/>
              <a:gd name="connsiteY8" fmla="*/ 1708189 h 2446628"/>
              <a:gd name="connsiteX9" fmla="*/ 438934 w 6271053"/>
              <a:gd name="connsiteY9" fmla="*/ 322193 h 2446628"/>
              <a:gd name="connsiteX10" fmla="*/ 862718 w 6271053"/>
              <a:gd name="connsiteY10" fmla="*/ 505 h 2446628"/>
              <a:gd name="connsiteX11" fmla="*/ 1779871 w 6271053"/>
              <a:gd name="connsiteY11" fmla="*/ 312497 h 2446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271053" h="2446628">
                <a:moveTo>
                  <a:pt x="1779871" y="312497"/>
                </a:moveTo>
                <a:cubicBezTo>
                  <a:pt x="2057070" y="449386"/>
                  <a:pt x="2345107" y="585133"/>
                  <a:pt x="2653676" y="600534"/>
                </a:cubicBezTo>
                <a:cubicBezTo>
                  <a:pt x="3237163" y="629622"/>
                  <a:pt x="3753347" y="230364"/>
                  <a:pt x="4327138" y="120854"/>
                </a:cubicBezTo>
                <a:cubicBezTo>
                  <a:pt x="4922033" y="7350"/>
                  <a:pt x="5569401" y="236638"/>
                  <a:pt x="5960104" y="699207"/>
                </a:cubicBezTo>
                <a:cubicBezTo>
                  <a:pt x="6280651" y="1078502"/>
                  <a:pt x="6406133" y="1685945"/>
                  <a:pt x="6079881" y="2060678"/>
                </a:cubicBezTo>
                <a:cubicBezTo>
                  <a:pt x="5800400" y="2381795"/>
                  <a:pt x="5320721" y="2409743"/>
                  <a:pt x="4895226" y="2414877"/>
                </a:cubicBezTo>
                <a:cubicBezTo>
                  <a:pt x="3962102" y="2425143"/>
                  <a:pt x="3028979" y="2435410"/>
                  <a:pt x="2095856" y="2445106"/>
                </a:cubicBezTo>
                <a:cubicBezTo>
                  <a:pt x="1721694" y="2449099"/>
                  <a:pt x="1342398" y="2452521"/>
                  <a:pt x="981355" y="2354418"/>
                </a:cubicBezTo>
                <a:cubicBezTo>
                  <a:pt x="620312" y="2255744"/>
                  <a:pt x="274668" y="2040715"/>
                  <a:pt x="104128" y="1708189"/>
                </a:cubicBezTo>
                <a:cubicBezTo>
                  <a:pt x="-185620" y="1142954"/>
                  <a:pt x="195957" y="781910"/>
                  <a:pt x="438934" y="322193"/>
                </a:cubicBezTo>
                <a:cubicBezTo>
                  <a:pt x="560993" y="91764"/>
                  <a:pt x="548445" y="-8050"/>
                  <a:pt x="862718" y="505"/>
                </a:cubicBezTo>
                <a:cubicBezTo>
                  <a:pt x="1187829" y="7920"/>
                  <a:pt x="1496398" y="172187"/>
                  <a:pt x="1779871" y="312497"/>
                </a:cubicBezTo>
                <a:close/>
              </a:path>
            </a:pathLst>
          </a:custGeom>
          <a:solidFill>
            <a:srgbClr val="3C485E"/>
          </a:solidFill>
          <a:ln w="570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www.yourdomain.com">
            <a:extLst>
              <a:ext uri="{FF2B5EF4-FFF2-40B4-BE49-F238E27FC236}">
                <a16:creationId xmlns:a16="http://schemas.microsoft.com/office/drawing/2014/main" id="{B656793F-F7C5-44AB-9168-903E84320216}"/>
              </a:ext>
            </a:extLst>
          </p:cNvPr>
          <p:cNvSpPr txBox="1"/>
          <p:nvPr/>
        </p:nvSpPr>
        <p:spPr>
          <a:xfrm>
            <a:off x="848188" y="11506144"/>
            <a:ext cx="190468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>
                    <a:alpha val="40000"/>
                  </a:schemeClr>
                </a:solidFill>
                <a:latin typeface="Century Gothic" panose="020B0502020202020204" pitchFamily="34" charset="0"/>
              </a:rPr>
              <a:t>www.yourdomain.com</a:t>
            </a:r>
          </a:p>
        </p:txBody>
      </p:sp>
      <p:grpSp>
        <p:nvGrpSpPr>
          <p:cNvPr id="15" name="-">
            <a:extLst>
              <a:ext uri="{FF2B5EF4-FFF2-40B4-BE49-F238E27FC236}">
                <a16:creationId xmlns:a16="http://schemas.microsoft.com/office/drawing/2014/main" id="{500EF998-092A-4A74-B02C-D90F4D13FD5B}"/>
              </a:ext>
            </a:extLst>
          </p:cNvPr>
          <p:cNvGrpSpPr/>
          <p:nvPr/>
        </p:nvGrpSpPr>
        <p:grpSpPr>
          <a:xfrm>
            <a:off x="1902258" y="11120056"/>
            <a:ext cx="316772" cy="316772"/>
            <a:chOff x="651541" y="12124338"/>
            <a:chExt cx="497244" cy="497244"/>
          </a:xfrm>
          <a:noFill/>
          <a:effectLst/>
        </p:grpSpPr>
        <p:sp>
          <p:nvSpPr>
            <p:cNvPr id="16" name="-">
              <a:extLst>
                <a:ext uri="{FF2B5EF4-FFF2-40B4-BE49-F238E27FC236}">
                  <a16:creationId xmlns:a16="http://schemas.microsoft.com/office/drawing/2014/main" id="{E31594EC-24B3-4CF1-BBE4-153B1BABA7E7}"/>
                </a:ext>
              </a:extLst>
            </p:cNvPr>
            <p:cNvSpPr/>
            <p:nvPr/>
          </p:nvSpPr>
          <p:spPr>
            <a:xfrm>
              <a:off x="651541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17" name="-">
              <a:extLst>
                <a:ext uri="{FF2B5EF4-FFF2-40B4-BE49-F238E27FC236}">
                  <a16:creationId xmlns:a16="http://schemas.microsoft.com/office/drawing/2014/main" id="{00321F76-6D28-46B7-A1FC-06019F4E6FF1}"/>
                </a:ext>
              </a:extLst>
            </p:cNvPr>
            <p:cNvSpPr/>
            <p:nvPr/>
          </p:nvSpPr>
          <p:spPr>
            <a:xfrm>
              <a:off x="831860" y="12225426"/>
              <a:ext cx="137516" cy="295978"/>
            </a:xfrm>
            <a:custGeom>
              <a:avLst/>
              <a:gdLst>
                <a:gd name="connsiteX0" fmla="*/ 29143 w 137516"/>
                <a:gd name="connsiteY0" fmla="*/ 148445 h 295978"/>
                <a:gd name="connsiteX1" fmla="*/ 29143 w 137516"/>
                <a:gd name="connsiteY1" fmla="*/ 292336 h 295978"/>
                <a:gd name="connsiteX2" fmla="*/ 32785 w 137516"/>
                <a:gd name="connsiteY2" fmla="*/ 295979 h 295978"/>
                <a:gd name="connsiteX3" fmla="*/ 86517 w 137516"/>
                <a:gd name="connsiteY3" fmla="*/ 295979 h 295978"/>
                <a:gd name="connsiteX4" fmla="*/ 90160 w 137516"/>
                <a:gd name="connsiteY4" fmla="*/ 292336 h 295978"/>
                <a:gd name="connsiteX5" fmla="*/ 90160 w 137516"/>
                <a:gd name="connsiteY5" fmla="*/ 146623 h 295978"/>
                <a:gd name="connsiteX6" fmla="*/ 129320 w 137516"/>
                <a:gd name="connsiteY6" fmla="*/ 146623 h 295978"/>
                <a:gd name="connsiteX7" fmla="*/ 132963 w 137516"/>
                <a:gd name="connsiteY7" fmla="*/ 142980 h 295978"/>
                <a:gd name="connsiteX8" fmla="*/ 136606 w 137516"/>
                <a:gd name="connsiteY8" fmla="*/ 99267 h 295978"/>
                <a:gd name="connsiteX9" fmla="*/ 132963 w 137516"/>
                <a:gd name="connsiteY9" fmla="*/ 95624 h 295978"/>
                <a:gd name="connsiteX10" fmla="*/ 90160 w 137516"/>
                <a:gd name="connsiteY10" fmla="*/ 95624 h 295978"/>
                <a:gd name="connsiteX11" fmla="*/ 90160 w 137516"/>
                <a:gd name="connsiteY11" fmla="*/ 64660 h 295978"/>
                <a:gd name="connsiteX12" fmla="*/ 103820 w 137516"/>
                <a:gd name="connsiteY12" fmla="*/ 50999 h 295978"/>
                <a:gd name="connsiteX13" fmla="*/ 133873 w 137516"/>
                <a:gd name="connsiteY13" fmla="*/ 50999 h 295978"/>
                <a:gd name="connsiteX14" fmla="*/ 137516 w 137516"/>
                <a:gd name="connsiteY14" fmla="*/ 47357 h 295978"/>
                <a:gd name="connsiteX15" fmla="*/ 137516 w 137516"/>
                <a:gd name="connsiteY15" fmla="*/ 3643 h 295978"/>
                <a:gd name="connsiteX16" fmla="*/ 133873 w 137516"/>
                <a:gd name="connsiteY16" fmla="*/ 0 h 295978"/>
                <a:gd name="connsiteX17" fmla="*/ 83785 w 137516"/>
                <a:gd name="connsiteY17" fmla="*/ 0 h 295978"/>
                <a:gd name="connsiteX18" fmla="*/ 30053 w 137516"/>
                <a:gd name="connsiteY18" fmla="*/ 53732 h 295978"/>
                <a:gd name="connsiteX19" fmla="*/ 30053 w 137516"/>
                <a:gd name="connsiteY19" fmla="*/ 96535 h 295978"/>
                <a:gd name="connsiteX20" fmla="*/ 3643 w 137516"/>
                <a:gd name="connsiteY20" fmla="*/ 96535 h 295978"/>
                <a:gd name="connsiteX21" fmla="*/ 0 w 137516"/>
                <a:gd name="connsiteY21" fmla="*/ 100177 h 295978"/>
                <a:gd name="connsiteX22" fmla="*/ 0 w 137516"/>
                <a:gd name="connsiteY22" fmla="*/ 143891 h 295978"/>
                <a:gd name="connsiteX23" fmla="*/ 3643 w 137516"/>
                <a:gd name="connsiteY23" fmla="*/ 147534 h 295978"/>
                <a:gd name="connsiteX24" fmla="*/ 29143 w 137516"/>
                <a:gd name="connsiteY24" fmla="*/ 147534 h 295978"/>
                <a:gd name="connsiteX25" fmla="*/ 29143 w 137516"/>
                <a:gd name="connsiteY25" fmla="*/ 148445 h 295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7516" h="295978">
                  <a:moveTo>
                    <a:pt x="29143" y="148445"/>
                  </a:moveTo>
                  <a:lnTo>
                    <a:pt x="29143" y="292336"/>
                  </a:lnTo>
                  <a:cubicBezTo>
                    <a:pt x="29143" y="294157"/>
                    <a:pt x="30964" y="295979"/>
                    <a:pt x="32785" y="295979"/>
                  </a:cubicBezTo>
                  <a:lnTo>
                    <a:pt x="86517" y="295979"/>
                  </a:lnTo>
                  <a:cubicBezTo>
                    <a:pt x="88338" y="295979"/>
                    <a:pt x="90160" y="294157"/>
                    <a:pt x="90160" y="292336"/>
                  </a:cubicBezTo>
                  <a:lnTo>
                    <a:pt x="90160" y="146623"/>
                  </a:lnTo>
                  <a:lnTo>
                    <a:pt x="129320" y="146623"/>
                  </a:lnTo>
                  <a:cubicBezTo>
                    <a:pt x="131141" y="146623"/>
                    <a:pt x="132963" y="144802"/>
                    <a:pt x="132963" y="142980"/>
                  </a:cubicBezTo>
                  <a:lnTo>
                    <a:pt x="136606" y="99267"/>
                  </a:lnTo>
                  <a:cubicBezTo>
                    <a:pt x="136606" y="97445"/>
                    <a:pt x="134784" y="95624"/>
                    <a:pt x="132963" y="95624"/>
                  </a:cubicBezTo>
                  <a:lnTo>
                    <a:pt x="90160" y="95624"/>
                  </a:lnTo>
                  <a:lnTo>
                    <a:pt x="90160" y="64660"/>
                  </a:lnTo>
                  <a:cubicBezTo>
                    <a:pt x="90160" y="57374"/>
                    <a:pt x="96535" y="50999"/>
                    <a:pt x="103820" y="50999"/>
                  </a:cubicBezTo>
                  <a:lnTo>
                    <a:pt x="133873" y="50999"/>
                  </a:lnTo>
                  <a:cubicBezTo>
                    <a:pt x="135695" y="50999"/>
                    <a:pt x="137516" y="49178"/>
                    <a:pt x="137516" y="47357"/>
                  </a:cubicBezTo>
                  <a:lnTo>
                    <a:pt x="137516" y="3643"/>
                  </a:lnTo>
                  <a:cubicBezTo>
                    <a:pt x="137516" y="1821"/>
                    <a:pt x="135695" y="0"/>
                    <a:pt x="133873" y="0"/>
                  </a:cubicBezTo>
                  <a:lnTo>
                    <a:pt x="83785" y="0"/>
                  </a:lnTo>
                  <a:cubicBezTo>
                    <a:pt x="53732" y="0"/>
                    <a:pt x="30053" y="23678"/>
                    <a:pt x="30053" y="53732"/>
                  </a:cubicBezTo>
                  <a:lnTo>
                    <a:pt x="30053" y="96535"/>
                  </a:lnTo>
                  <a:lnTo>
                    <a:pt x="3643" y="96535"/>
                  </a:lnTo>
                  <a:cubicBezTo>
                    <a:pt x="1821" y="96535"/>
                    <a:pt x="0" y="98356"/>
                    <a:pt x="0" y="100177"/>
                  </a:cubicBezTo>
                  <a:lnTo>
                    <a:pt x="0" y="143891"/>
                  </a:lnTo>
                  <a:cubicBezTo>
                    <a:pt x="0" y="145713"/>
                    <a:pt x="1821" y="147534"/>
                    <a:pt x="3643" y="147534"/>
                  </a:cubicBezTo>
                  <a:lnTo>
                    <a:pt x="29143" y="147534"/>
                  </a:lnTo>
                  <a:lnTo>
                    <a:pt x="29143" y="148445"/>
                  </a:ln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18" name="-">
            <a:extLst>
              <a:ext uri="{FF2B5EF4-FFF2-40B4-BE49-F238E27FC236}">
                <a16:creationId xmlns:a16="http://schemas.microsoft.com/office/drawing/2014/main" id="{5CE31F78-F58B-405E-840E-24AB6BCCA0F5}"/>
              </a:ext>
            </a:extLst>
          </p:cNvPr>
          <p:cNvGrpSpPr/>
          <p:nvPr/>
        </p:nvGrpSpPr>
        <p:grpSpPr>
          <a:xfrm>
            <a:off x="902044" y="11120056"/>
            <a:ext cx="316772" cy="316772"/>
            <a:chOff x="2192915" y="12124338"/>
            <a:chExt cx="497244" cy="497244"/>
          </a:xfrm>
          <a:solidFill>
            <a:schemeClr val="accent1"/>
          </a:solidFill>
          <a:effectLst/>
        </p:grpSpPr>
        <p:sp>
          <p:nvSpPr>
            <p:cNvPr id="19" name="-">
              <a:extLst>
                <a:ext uri="{FF2B5EF4-FFF2-40B4-BE49-F238E27FC236}">
                  <a16:creationId xmlns:a16="http://schemas.microsoft.com/office/drawing/2014/main" id="{FE4CC2C5-04BC-4D22-BA91-1A156F58F8B2}"/>
                </a:ext>
              </a:extLst>
            </p:cNvPr>
            <p:cNvSpPr/>
            <p:nvPr/>
          </p:nvSpPr>
          <p:spPr>
            <a:xfrm>
              <a:off x="2192915" y="1212433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20" name="-">
              <a:extLst>
                <a:ext uri="{FF2B5EF4-FFF2-40B4-BE49-F238E27FC236}">
                  <a16:creationId xmlns:a16="http://schemas.microsoft.com/office/drawing/2014/main" id="{2E7D010B-3546-4888-A339-3D643C215D37}"/>
                </a:ext>
              </a:extLst>
            </p:cNvPr>
            <p:cNvSpPr/>
            <p:nvPr/>
          </p:nvSpPr>
          <p:spPr>
            <a:xfrm>
              <a:off x="2303067" y="12261277"/>
              <a:ext cx="289980" cy="238349"/>
            </a:xfrm>
            <a:custGeom>
              <a:avLst/>
              <a:gdLst>
                <a:gd name="connsiteX0" fmla="*/ 289070 w 289980"/>
                <a:gd name="connsiteY0" fmla="*/ 28232 h 238349"/>
                <a:gd name="connsiteX1" fmla="*/ 259928 w 289980"/>
                <a:gd name="connsiteY1" fmla="*/ 36428 h 238349"/>
                <a:gd name="connsiteX2" fmla="*/ 274499 w 289980"/>
                <a:gd name="connsiteY2" fmla="*/ 23678 h 238349"/>
                <a:gd name="connsiteX3" fmla="*/ 284517 w 289980"/>
                <a:gd name="connsiteY3" fmla="*/ 6375 h 238349"/>
                <a:gd name="connsiteX4" fmla="*/ 284517 w 289980"/>
                <a:gd name="connsiteY4" fmla="*/ 4554 h 238349"/>
                <a:gd name="connsiteX5" fmla="*/ 282695 w 289980"/>
                <a:gd name="connsiteY5" fmla="*/ 4554 h 238349"/>
                <a:gd name="connsiteX6" fmla="*/ 248089 w 289980"/>
                <a:gd name="connsiteY6" fmla="*/ 18214 h 238349"/>
                <a:gd name="connsiteX7" fmla="*/ 245357 w 289980"/>
                <a:gd name="connsiteY7" fmla="*/ 17303 h 238349"/>
                <a:gd name="connsiteX8" fmla="*/ 242624 w 289980"/>
                <a:gd name="connsiteY8" fmla="*/ 14571 h 238349"/>
                <a:gd name="connsiteX9" fmla="*/ 226232 w 289980"/>
                <a:gd name="connsiteY9" fmla="*/ 4554 h 238349"/>
                <a:gd name="connsiteX10" fmla="*/ 200732 w 289980"/>
                <a:gd name="connsiteY10" fmla="*/ 0 h 238349"/>
                <a:gd name="connsiteX11" fmla="*/ 176143 w 289980"/>
                <a:gd name="connsiteY11" fmla="*/ 7286 h 238349"/>
                <a:gd name="connsiteX12" fmla="*/ 156108 w 289980"/>
                <a:gd name="connsiteY12" fmla="*/ 23678 h 238349"/>
                <a:gd name="connsiteX13" fmla="*/ 144268 w 289980"/>
                <a:gd name="connsiteY13" fmla="*/ 47357 h 238349"/>
                <a:gd name="connsiteX14" fmla="*/ 143358 w 289980"/>
                <a:gd name="connsiteY14" fmla="*/ 71946 h 238349"/>
                <a:gd name="connsiteX15" fmla="*/ 142447 w 289980"/>
                <a:gd name="connsiteY15" fmla="*/ 73767 h 238349"/>
                <a:gd name="connsiteX16" fmla="*/ 23145 w 289980"/>
                <a:gd name="connsiteY16" fmla="*/ 12750 h 238349"/>
                <a:gd name="connsiteX17" fmla="*/ 19502 w 289980"/>
                <a:gd name="connsiteY17" fmla="*/ 12750 h 238349"/>
                <a:gd name="connsiteX18" fmla="*/ 29520 w 289980"/>
                <a:gd name="connsiteY18" fmla="*/ 84695 h 238349"/>
                <a:gd name="connsiteX19" fmla="*/ 36805 w 289980"/>
                <a:gd name="connsiteY19" fmla="*/ 91070 h 238349"/>
                <a:gd name="connsiteX20" fmla="*/ 14038 w 289980"/>
                <a:gd name="connsiteY20" fmla="*/ 84695 h 238349"/>
                <a:gd name="connsiteX21" fmla="*/ 12216 w 289980"/>
                <a:gd name="connsiteY21" fmla="*/ 85606 h 238349"/>
                <a:gd name="connsiteX22" fmla="*/ 12216 w 289980"/>
                <a:gd name="connsiteY22" fmla="*/ 92892 h 238349"/>
                <a:gd name="connsiteX23" fmla="*/ 49555 w 289980"/>
                <a:gd name="connsiteY23" fmla="*/ 142070 h 238349"/>
                <a:gd name="connsiteX24" fmla="*/ 56841 w 289980"/>
                <a:gd name="connsiteY24" fmla="*/ 144802 h 238349"/>
                <a:gd name="connsiteX25" fmla="*/ 34073 w 289980"/>
                <a:gd name="connsiteY25" fmla="*/ 143891 h 238349"/>
                <a:gd name="connsiteX26" fmla="*/ 32252 w 289980"/>
                <a:gd name="connsiteY26" fmla="*/ 145713 h 238349"/>
                <a:gd name="connsiteX27" fmla="*/ 79608 w 289980"/>
                <a:gd name="connsiteY27" fmla="*/ 185784 h 238349"/>
                <a:gd name="connsiteX28" fmla="*/ 85983 w 289980"/>
                <a:gd name="connsiteY28" fmla="*/ 186694 h 238349"/>
                <a:gd name="connsiteX29" fmla="*/ 85983 w 289980"/>
                <a:gd name="connsiteY29" fmla="*/ 186694 h 238349"/>
                <a:gd name="connsiteX30" fmla="*/ 53198 w 289980"/>
                <a:gd name="connsiteY30" fmla="*/ 203998 h 238349"/>
                <a:gd name="connsiteX31" fmla="*/ 4020 w 289980"/>
                <a:gd name="connsiteY31" fmla="*/ 210373 h 238349"/>
                <a:gd name="connsiteX32" fmla="*/ 377 w 289980"/>
                <a:gd name="connsiteY32" fmla="*/ 210373 h 238349"/>
                <a:gd name="connsiteX33" fmla="*/ 1288 w 289980"/>
                <a:gd name="connsiteY33" fmla="*/ 212194 h 238349"/>
                <a:gd name="connsiteX34" fmla="*/ 11306 w 289980"/>
                <a:gd name="connsiteY34" fmla="*/ 218569 h 238349"/>
                <a:gd name="connsiteX35" fmla="*/ 44091 w 289980"/>
                <a:gd name="connsiteY35" fmla="*/ 231319 h 238349"/>
                <a:gd name="connsiteX36" fmla="*/ 214393 w 289980"/>
                <a:gd name="connsiteY36" fmla="*/ 191248 h 238349"/>
                <a:gd name="connsiteX37" fmla="*/ 261749 w 289980"/>
                <a:gd name="connsiteY37" fmla="*/ 61017 h 238349"/>
                <a:gd name="connsiteX38" fmla="*/ 265392 w 289980"/>
                <a:gd name="connsiteY38" fmla="*/ 57374 h 238349"/>
                <a:gd name="connsiteX39" fmla="*/ 288160 w 289980"/>
                <a:gd name="connsiteY39" fmla="*/ 33696 h 238349"/>
                <a:gd name="connsiteX40" fmla="*/ 289981 w 289980"/>
                <a:gd name="connsiteY40" fmla="*/ 29143 h 238349"/>
                <a:gd name="connsiteX41" fmla="*/ 289981 w 289980"/>
                <a:gd name="connsiteY41" fmla="*/ 29143 h 238349"/>
                <a:gd name="connsiteX42" fmla="*/ 289070 w 289980"/>
                <a:gd name="connsiteY42" fmla="*/ 28232 h 238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9980" h="238349">
                  <a:moveTo>
                    <a:pt x="289070" y="28232"/>
                  </a:moveTo>
                  <a:cubicBezTo>
                    <a:pt x="279963" y="32785"/>
                    <a:pt x="269946" y="34607"/>
                    <a:pt x="259928" y="36428"/>
                  </a:cubicBezTo>
                  <a:cubicBezTo>
                    <a:pt x="264481" y="35517"/>
                    <a:pt x="271767" y="27321"/>
                    <a:pt x="274499" y="23678"/>
                  </a:cubicBezTo>
                  <a:cubicBezTo>
                    <a:pt x="279053" y="18214"/>
                    <a:pt x="282695" y="12750"/>
                    <a:pt x="284517" y="6375"/>
                  </a:cubicBezTo>
                  <a:cubicBezTo>
                    <a:pt x="284517" y="5464"/>
                    <a:pt x="284517" y="5464"/>
                    <a:pt x="284517" y="4554"/>
                  </a:cubicBezTo>
                  <a:cubicBezTo>
                    <a:pt x="283606" y="4554"/>
                    <a:pt x="283606" y="4554"/>
                    <a:pt x="282695" y="4554"/>
                  </a:cubicBezTo>
                  <a:cubicBezTo>
                    <a:pt x="271767" y="10928"/>
                    <a:pt x="259928" y="14571"/>
                    <a:pt x="248089" y="18214"/>
                  </a:cubicBezTo>
                  <a:cubicBezTo>
                    <a:pt x="247178" y="18214"/>
                    <a:pt x="246267" y="18214"/>
                    <a:pt x="245357" y="17303"/>
                  </a:cubicBezTo>
                  <a:cubicBezTo>
                    <a:pt x="244446" y="16393"/>
                    <a:pt x="243535" y="15482"/>
                    <a:pt x="242624" y="14571"/>
                  </a:cubicBezTo>
                  <a:cubicBezTo>
                    <a:pt x="237160" y="10018"/>
                    <a:pt x="231696" y="6375"/>
                    <a:pt x="226232" y="4554"/>
                  </a:cubicBezTo>
                  <a:cubicBezTo>
                    <a:pt x="218035" y="911"/>
                    <a:pt x="208928" y="0"/>
                    <a:pt x="200732" y="0"/>
                  </a:cubicBezTo>
                  <a:cubicBezTo>
                    <a:pt x="192536" y="911"/>
                    <a:pt x="183429" y="2732"/>
                    <a:pt x="176143" y="7286"/>
                  </a:cubicBezTo>
                  <a:cubicBezTo>
                    <a:pt x="168857" y="10928"/>
                    <a:pt x="161572" y="16393"/>
                    <a:pt x="156108" y="23678"/>
                  </a:cubicBezTo>
                  <a:cubicBezTo>
                    <a:pt x="150643" y="30964"/>
                    <a:pt x="146090" y="38250"/>
                    <a:pt x="144268" y="47357"/>
                  </a:cubicBezTo>
                  <a:cubicBezTo>
                    <a:pt x="142447" y="55553"/>
                    <a:pt x="142447" y="63749"/>
                    <a:pt x="143358" y="71946"/>
                  </a:cubicBezTo>
                  <a:cubicBezTo>
                    <a:pt x="143358" y="73767"/>
                    <a:pt x="143358" y="73767"/>
                    <a:pt x="142447" y="73767"/>
                  </a:cubicBezTo>
                  <a:cubicBezTo>
                    <a:pt x="95090" y="66481"/>
                    <a:pt x="55019" y="49178"/>
                    <a:pt x="23145" y="12750"/>
                  </a:cubicBezTo>
                  <a:cubicBezTo>
                    <a:pt x="21323" y="10928"/>
                    <a:pt x="21323" y="10928"/>
                    <a:pt x="19502" y="12750"/>
                  </a:cubicBezTo>
                  <a:cubicBezTo>
                    <a:pt x="5841" y="33696"/>
                    <a:pt x="12216" y="67392"/>
                    <a:pt x="29520" y="84695"/>
                  </a:cubicBezTo>
                  <a:cubicBezTo>
                    <a:pt x="32252" y="86517"/>
                    <a:pt x="34073" y="89249"/>
                    <a:pt x="36805" y="91070"/>
                  </a:cubicBezTo>
                  <a:cubicBezTo>
                    <a:pt x="35895" y="91070"/>
                    <a:pt x="24056" y="90160"/>
                    <a:pt x="14038" y="84695"/>
                  </a:cubicBezTo>
                  <a:cubicBezTo>
                    <a:pt x="12216" y="83785"/>
                    <a:pt x="12216" y="84695"/>
                    <a:pt x="12216" y="85606"/>
                  </a:cubicBezTo>
                  <a:cubicBezTo>
                    <a:pt x="12216" y="87428"/>
                    <a:pt x="12216" y="90160"/>
                    <a:pt x="12216" y="92892"/>
                  </a:cubicBezTo>
                  <a:cubicBezTo>
                    <a:pt x="14948" y="113838"/>
                    <a:pt x="29520" y="133873"/>
                    <a:pt x="49555" y="142070"/>
                  </a:cubicBezTo>
                  <a:cubicBezTo>
                    <a:pt x="52287" y="142980"/>
                    <a:pt x="55019" y="143891"/>
                    <a:pt x="56841" y="144802"/>
                  </a:cubicBezTo>
                  <a:cubicBezTo>
                    <a:pt x="52287" y="143891"/>
                    <a:pt x="47734" y="144802"/>
                    <a:pt x="34073" y="143891"/>
                  </a:cubicBezTo>
                  <a:cubicBezTo>
                    <a:pt x="32252" y="143891"/>
                    <a:pt x="31341" y="144802"/>
                    <a:pt x="32252" y="145713"/>
                  </a:cubicBezTo>
                  <a:cubicBezTo>
                    <a:pt x="42270" y="173034"/>
                    <a:pt x="63216" y="181230"/>
                    <a:pt x="79608" y="185784"/>
                  </a:cubicBezTo>
                  <a:cubicBezTo>
                    <a:pt x="81430" y="185784"/>
                    <a:pt x="84162" y="185784"/>
                    <a:pt x="85983" y="186694"/>
                  </a:cubicBezTo>
                  <a:cubicBezTo>
                    <a:pt x="85983" y="186694"/>
                    <a:pt x="85983" y="186694"/>
                    <a:pt x="85983" y="186694"/>
                  </a:cubicBezTo>
                  <a:cubicBezTo>
                    <a:pt x="80519" y="194891"/>
                    <a:pt x="62305" y="201266"/>
                    <a:pt x="53198" y="203998"/>
                  </a:cubicBezTo>
                  <a:cubicBezTo>
                    <a:pt x="37716" y="209462"/>
                    <a:pt x="20413" y="212194"/>
                    <a:pt x="4020" y="210373"/>
                  </a:cubicBezTo>
                  <a:cubicBezTo>
                    <a:pt x="1288" y="210373"/>
                    <a:pt x="377" y="210373"/>
                    <a:pt x="377" y="210373"/>
                  </a:cubicBezTo>
                  <a:cubicBezTo>
                    <a:pt x="-533" y="210373"/>
                    <a:pt x="377" y="211283"/>
                    <a:pt x="1288" y="212194"/>
                  </a:cubicBezTo>
                  <a:cubicBezTo>
                    <a:pt x="4931" y="214015"/>
                    <a:pt x="7663" y="216747"/>
                    <a:pt x="11306" y="218569"/>
                  </a:cubicBezTo>
                  <a:cubicBezTo>
                    <a:pt x="22234" y="224033"/>
                    <a:pt x="33163" y="228587"/>
                    <a:pt x="44091" y="231319"/>
                  </a:cubicBezTo>
                  <a:cubicBezTo>
                    <a:pt x="103287" y="247711"/>
                    <a:pt x="169768" y="235872"/>
                    <a:pt x="214393" y="191248"/>
                  </a:cubicBezTo>
                  <a:cubicBezTo>
                    <a:pt x="248999" y="156641"/>
                    <a:pt x="261749" y="108374"/>
                    <a:pt x="261749" y="61017"/>
                  </a:cubicBezTo>
                  <a:cubicBezTo>
                    <a:pt x="261749" y="59196"/>
                    <a:pt x="263571" y="58285"/>
                    <a:pt x="265392" y="57374"/>
                  </a:cubicBezTo>
                  <a:cubicBezTo>
                    <a:pt x="274499" y="50999"/>
                    <a:pt x="281785" y="42803"/>
                    <a:pt x="288160" y="33696"/>
                  </a:cubicBezTo>
                  <a:cubicBezTo>
                    <a:pt x="289981" y="31875"/>
                    <a:pt x="289981" y="30053"/>
                    <a:pt x="289981" y="29143"/>
                  </a:cubicBezTo>
                  <a:cubicBezTo>
                    <a:pt x="289981" y="29143"/>
                    <a:pt x="289981" y="29143"/>
                    <a:pt x="289981" y="29143"/>
                  </a:cubicBezTo>
                  <a:cubicBezTo>
                    <a:pt x="289981" y="27321"/>
                    <a:pt x="289981" y="28232"/>
                    <a:pt x="289070" y="28232"/>
                  </a:cubicBezTo>
                  <a:close/>
                </a:path>
              </a:pathLst>
            </a:custGeom>
            <a:solidFill>
              <a:schemeClr val="bg1"/>
            </a:solidFill>
            <a:ln w="900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</p:grpSp>
      <p:grpSp>
        <p:nvGrpSpPr>
          <p:cNvPr id="21" name="-">
            <a:extLst>
              <a:ext uri="{FF2B5EF4-FFF2-40B4-BE49-F238E27FC236}">
                <a16:creationId xmlns:a16="http://schemas.microsoft.com/office/drawing/2014/main" id="{3E007605-3781-402D-BF05-2DCB4F8BACD2}"/>
              </a:ext>
            </a:extLst>
          </p:cNvPr>
          <p:cNvGrpSpPr/>
          <p:nvPr/>
        </p:nvGrpSpPr>
        <p:grpSpPr>
          <a:xfrm>
            <a:off x="1402151" y="11120056"/>
            <a:ext cx="316772" cy="316772"/>
            <a:chOff x="5237778" y="9157148"/>
            <a:chExt cx="497244" cy="497244"/>
          </a:xfrm>
          <a:effectLst/>
        </p:grpSpPr>
        <p:sp>
          <p:nvSpPr>
            <p:cNvPr id="22" name="-">
              <a:extLst>
                <a:ext uri="{FF2B5EF4-FFF2-40B4-BE49-F238E27FC236}">
                  <a16:creationId xmlns:a16="http://schemas.microsoft.com/office/drawing/2014/main" id="{A4D3DE8F-3CCA-41B1-BD42-5000950287F7}"/>
                </a:ext>
              </a:extLst>
            </p:cNvPr>
            <p:cNvSpPr/>
            <p:nvPr/>
          </p:nvSpPr>
          <p:spPr>
            <a:xfrm>
              <a:off x="5237778" y="9157148"/>
              <a:ext cx="497244" cy="497244"/>
            </a:xfrm>
            <a:prstGeom prst="ellipse">
              <a:avLst/>
            </a:prstGeom>
            <a:noFill/>
            <a:ln w="254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  <p:sp>
          <p:nvSpPr>
            <p:cNvPr id="23" name="-">
              <a:extLst>
                <a:ext uri="{FF2B5EF4-FFF2-40B4-BE49-F238E27FC236}">
                  <a16:creationId xmlns:a16="http://schemas.microsoft.com/office/drawing/2014/main" id="{602A169A-A0C2-4CC5-9E6F-4356B51A2691}"/>
                </a:ext>
              </a:extLst>
            </p:cNvPr>
            <p:cNvSpPr/>
            <p:nvPr/>
          </p:nvSpPr>
          <p:spPr>
            <a:xfrm>
              <a:off x="5343525" y="9262766"/>
              <a:ext cx="284162" cy="284162"/>
            </a:xfrm>
            <a:custGeom>
              <a:avLst/>
              <a:gdLst>
                <a:gd name="connsiteX0" fmla="*/ 216694 w 284162"/>
                <a:gd name="connsiteY0" fmla="*/ 52388 h 284162"/>
                <a:gd name="connsiteX1" fmla="*/ 200025 w 284162"/>
                <a:gd name="connsiteY1" fmla="*/ 69056 h 284162"/>
                <a:gd name="connsiteX2" fmla="*/ 216694 w 284162"/>
                <a:gd name="connsiteY2" fmla="*/ 85725 h 284162"/>
                <a:gd name="connsiteX3" fmla="*/ 233363 w 284162"/>
                <a:gd name="connsiteY3" fmla="*/ 69056 h 284162"/>
                <a:gd name="connsiteX4" fmla="*/ 216694 w 284162"/>
                <a:gd name="connsiteY4" fmla="*/ 52388 h 284162"/>
                <a:gd name="connsiteX5" fmla="*/ 142875 w 284162"/>
                <a:gd name="connsiteY5" fmla="*/ 73819 h 284162"/>
                <a:gd name="connsiteX6" fmla="*/ 73025 w 284162"/>
                <a:gd name="connsiteY6" fmla="*/ 143669 h 284162"/>
                <a:gd name="connsiteX7" fmla="*/ 142875 w 284162"/>
                <a:gd name="connsiteY7" fmla="*/ 213519 h 284162"/>
                <a:gd name="connsiteX8" fmla="*/ 212725 w 284162"/>
                <a:gd name="connsiteY8" fmla="*/ 143669 h 284162"/>
                <a:gd name="connsiteX9" fmla="*/ 142875 w 284162"/>
                <a:gd name="connsiteY9" fmla="*/ 73819 h 284162"/>
                <a:gd name="connsiteX10" fmla="*/ 142875 w 284162"/>
                <a:gd name="connsiteY10" fmla="*/ 188913 h 284162"/>
                <a:gd name="connsiteX11" fmla="*/ 97631 w 284162"/>
                <a:gd name="connsiteY11" fmla="*/ 143669 h 284162"/>
                <a:gd name="connsiteX12" fmla="*/ 142875 w 284162"/>
                <a:gd name="connsiteY12" fmla="*/ 98425 h 284162"/>
                <a:gd name="connsiteX13" fmla="*/ 188119 w 284162"/>
                <a:gd name="connsiteY13" fmla="*/ 143669 h 284162"/>
                <a:gd name="connsiteX14" fmla="*/ 142875 w 284162"/>
                <a:gd name="connsiteY14" fmla="*/ 188913 h 284162"/>
                <a:gd name="connsiteX15" fmla="*/ 284163 w 284162"/>
                <a:gd name="connsiteY15" fmla="*/ 85725 h 284162"/>
                <a:gd name="connsiteX16" fmla="*/ 198438 w 284162"/>
                <a:gd name="connsiteY16" fmla="*/ 0 h 284162"/>
                <a:gd name="connsiteX17" fmla="*/ 85725 w 284162"/>
                <a:gd name="connsiteY17" fmla="*/ 0 h 284162"/>
                <a:gd name="connsiteX18" fmla="*/ 0 w 284162"/>
                <a:gd name="connsiteY18" fmla="*/ 85725 h 284162"/>
                <a:gd name="connsiteX19" fmla="*/ 0 w 284162"/>
                <a:gd name="connsiteY19" fmla="*/ 198438 h 284162"/>
                <a:gd name="connsiteX20" fmla="*/ 85725 w 284162"/>
                <a:gd name="connsiteY20" fmla="*/ 284163 h 284162"/>
                <a:gd name="connsiteX21" fmla="*/ 198438 w 284162"/>
                <a:gd name="connsiteY21" fmla="*/ 284163 h 284162"/>
                <a:gd name="connsiteX22" fmla="*/ 284163 w 284162"/>
                <a:gd name="connsiteY22" fmla="*/ 198438 h 284162"/>
                <a:gd name="connsiteX23" fmla="*/ 284163 w 284162"/>
                <a:gd name="connsiteY23" fmla="*/ 85725 h 284162"/>
                <a:gd name="connsiteX24" fmla="*/ 257175 w 284162"/>
                <a:gd name="connsiteY24" fmla="*/ 198438 h 284162"/>
                <a:gd name="connsiteX25" fmla="*/ 198438 w 284162"/>
                <a:gd name="connsiteY25" fmla="*/ 257175 h 284162"/>
                <a:gd name="connsiteX26" fmla="*/ 85725 w 284162"/>
                <a:gd name="connsiteY26" fmla="*/ 257175 h 284162"/>
                <a:gd name="connsiteX27" fmla="*/ 26988 w 284162"/>
                <a:gd name="connsiteY27" fmla="*/ 198438 h 284162"/>
                <a:gd name="connsiteX28" fmla="*/ 26988 w 284162"/>
                <a:gd name="connsiteY28" fmla="*/ 85725 h 284162"/>
                <a:gd name="connsiteX29" fmla="*/ 85725 w 284162"/>
                <a:gd name="connsiteY29" fmla="*/ 26988 h 284162"/>
                <a:gd name="connsiteX30" fmla="*/ 198438 w 284162"/>
                <a:gd name="connsiteY30" fmla="*/ 26988 h 284162"/>
                <a:gd name="connsiteX31" fmla="*/ 257175 w 284162"/>
                <a:gd name="connsiteY31" fmla="*/ 85725 h 284162"/>
                <a:gd name="connsiteX32" fmla="*/ 257175 w 284162"/>
                <a:gd name="connsiteY32" fmla="*/ 198438 h 28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84162" h="284162">
                  <a:moveTo>
                    <a:pt x="216694" y="52388"/>
                  </a:moveTo>
                  <a:cubicBezTo>
                    <a:pt x="207169" y="52388"/>
                    <a:pt x="200025" y="59531"/>
                    <a:pt x="200025" y="69056"/>
                  </a:cubicBezTo>
                  <a:cubicBezTo>
                    <a:pt x="200025" y="78581"/>
                    <a:pt x="207169" y="85725"/>
                    <a:pt x="216694" y="85725"/>
                  </a:cubicBezTo>
                  <a:cubicBezTo>
                    <a:pt x="226219" y="85725"/>
                    <a:pt x="233363" y="78581"/>
                    <a:pt x="233363" y="69056"/>
                  </a:cubicBezTo>
                  <a:cubicBezTo>
                    <a:pt x="233363" y="59531"/>
                    <a:pt x="226219" y="52388"/>
                    <a:pt x="216694" y="52388"/>
                  </a:cubicBezTo>
                  <a:close/>
                  <a:moveTo>
                    <a:pt x="142875" y="73819"/>
                  </a:moveTo>
                  <a:cubicBezTo>
                    <a:pt x="103981" y="73819"/>
                    <a:pt x="73025" y="105569"/>
                    <a:pt x="73025" y="143669"/>
                  </a:cubicBezTo>
                  <a:cubicBezTo>
                    <a:pt x="73025" y="181769"/>
                    <a:pt x="104775" y="213519"/>
                    <a:pt x="142875" y="213519"/>
                  </a:cubicBezTo>
                  <a:cubicBezTo>
                    <a:pt x="180975" y="213519"/>
                    <a:pt x="212725" y="181769"/>
                    <a:pt x="212725" y="143669"/>
                  </a:cubicBezTo>
                  <a:cubicBezTo>
                    <a:pt x="212725" y="105569"/>
                    <a:pt x="181769" y="73819"/>
                    <a:pt x="142875" y="73819"/>
                  </a:cubicBezTo>
                  <a:close/>
                  <a:moveTo>
                    <a:pt x="142875" y="188913"/>
                  </a:moveTo>
                  <a:cubicBezTo>
                    <a:pt x="118269" y="188913"/>
                    <a:pt x="97631" y="169069"/>
                    <a:pt x="97631" y="143669"/>
                  </a:cubicBezTo>
                  <a:cubicBezTo>
                    <a:pt x="97631" y="119063"/>
                    <a:pt x="117475" y="98425"/>
                    <a:pt x="142875" y="98425"/>
                  </a:cubicBezTo>
                  <a:cubicBezTo>
                    <a:pt x="167481" y="98425"/>
                    <a:pt x="188119" y="118269"/>
                    <a:pt x="188119" y="143669"/>
                  </a:cubicBezTo>
                  <a:cubicBezTo>
                    <a:pt x="187325" y="169069"/>
                    <a:pt x="167481" y="188913"/>
                    <a:pt x="142875" y="188913"/>
                  </a:cubicBezTo>
                  <a:close/>
                  <a:moveTo>
                    <a:pt x="284163" y="85725"/>
                  </a:moveTo>
                  <a:cubicBezTo>
                    <a:pt x="284163" y="38100"/>
                    <a:pt x="246063" y="0"/>
                    <a:pt x="198438" y="0"/>
                  </a:cubicBezTo>
                  <a:lnTo>
                    <a:pt x="85725" y="0"/>
                  </a:lnTo>
                  <a:cubicBezTo>
                    <a:pt x="38100" y="0"/>
                    <a:pt x="0" y="38100"/>
                    <a:pt x="0" y="85725"/>
                  </a:cubicBezTo>
                  <a:lnTo>
                    <a:pt x="0" y="198438"/>
                  </a:lnTo>
                  <a:cubicBezTo>
                    <a:pt x="0" y="246063"/>
                    <a:pt x="38100" y="284163"/>
                    <a:pt x="85725" y="284163"/>
                  </a:cubicBezTo>
                  <a:lnTo>
                    <a:pt x="198438" y="284163"/>
                  </a:lnTo>
                  <a:cubicBezTo>
                    <a:pt x="246063" y="284163"/>
                    <a:pt x="284163" y="246063"/>
                    <a:pt x="284163" y="198438"/>
                  </a:cubicBezTo>
                  <a:lnTo>
                    <a:pt x="284163" y="85725"/>
                  </a:lnTo>
                  <a:close/>
                  <a:moveTo>
                    <a:pt x="257175" y="198438"/>
                  </a:moveTo>
                  <a:cubicBezTo>
                    <a:pt x="257175" y="230981"/>
                    <a:pt x="230981" y="257175"/>
                    <a:pt x="198438" y="257175"/>
                  </a:cubicBezTo>
                  <a:lnTo>
                    <a:pt x="85725" y="257175"/>
                  </a:lnTo>
                  <a:cubicBezTo>
                    <a:pt x="53181" y="257175"/>
                    <a:pt x="26988" y="230981"/>
                    <a:pt x="26988" y="198438"/>
                  </a:cubicBezTo>
                  <a:lnTo>
                    <a:pt x="26988" y="85725"/>
                  </a:lnTo>
                  <a:cubicBezTo>
                    <a:pt x="26988" y="53181"/>
                    <a:pt x="53181" y="26988"/>
                    <a:pt x="85725" y="26988"/>
                  </a:cubicBezTo>
                  <a:lnTo>
                    <a:pt x="198438" y="26988"/>
                  </a:lnTo>
                  <a:cubicBezTo>
                    <a:pt x="230981" y="26988"/>
                    <a:pt x="257175" y="53181"/>
                    <a:pt x="257175" y="85725"/>
                  </a:cubicBezTo>
                  <a:lnTo>
                    <a:pt x="257175" y="198438"/>
                  </a:lnTo>
                  <a:close/>
                </a:path>
              </a:pathLst>
            </a:custGeom>
            <a:solidFill>
              <a:schemeClr val="bg1"/>
            </a:solidFill>
            <a:ln w="79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latin typeface="Montserrat" panose="00000500000000000000" pitchFamily="50" charset="0"/>
              </a:endParaRPr>
            </a:p>
          </p:txBody>
        </p:sp>
      </p:grpSp>
      <p:sp>
        <p:nvSpPr>
          <p:cNvPr id="46" name="Transition">
            <a:extLst>
              <a:ext uri="{FF2B5EF4-FFF2-40B4-BE49-F238E27FC236}">
                <a16:creationId xmlns:a16="http://schemas.microsoft.com/office/drawing/2014/main" id="{9778F56A-0B2A-4926-8376-7C0A00B29D36}"/>
              </a:ext>
            </a:extLst>
          </p:cNvPr>
          <p:cNvSpPr/>
          <p:nvPr/>
        </p:nvSpPr>
        <p:spPr>
          <a:xfrm>
            <a:off x="-1346070" y="-22957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solidFill>
            <a:srgbClr val="3C485E"/>
          </a:solidFill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 useBgFill="1">
        <p:nvSpPr>
          <p:cNvPr id="47" name="Transition">
            <a:extLst>
              <a:ext uri="{FF2B5EF4-FFF2-40B4-BE49-F238E27FC236}">
                <a16:creationId xmlns:a16="http://schemas.microsoft.com/office/drawing/2014/main" id="{5A006C45-C012-4251-951C-FC86AC5200B2}"/>
              </a:ext>
            </a:extLst>
          </p:cNvPr>
          <p:cNvSpPr/>
          <p:nvPr/>
        </p:nvSpPr>
        <p:spPr>
          <a:xfrm>
            <a:off x="-1346070" y="-2143388"/>
            <a:ext cx="9550141" cy="14592834"/>
          </a:xfrm>
          <a:custGeom>
            <a:avLst/>
            <a:gdLst>
              <a:gd name="connsiteX0" fmla="*/ 228805 w 9550141"/>
              <a:gd name="connsiteY0" fmla="*/ 265285 h 14592834"/>
              <a:gd name="connsiteX1" fmla="*/ 2583385 w 9550141"/>
              <a:gd name="connsiteY1" fmla="*/ 125585 h 14592834"/>
              <a:gd name="connsiteX2" fmla="*/ 3212035 w 9550141"/>
              <a:gd name="connsiteY2" fmla="*/ 441815 h 14592834"/>
              <a:gd name="connsiteX3" fmla="*/ 4367736 w 9550141"/>
              <a:gd name="connsiteY3" fmla="*/ 1122535 h 14592834"/>
              <a:gd name="connsiteX4" fmla="*/ 4929076 w 9550141"/>
              <a:gd name="connsiteY4" fmla="*/ 1386695 h 14592834"/>
              <a:gd name="connsiteX5" fmla="*/ 5943806 w 9550141"/>
              <a:gd name="connsiteY5" fmla="*/ 1338435 h 14592834"/>
              <a:gd name="connsiteX6" fmla="*/ 6921706 w 9550141"/>
              <a:gd name="connsiteY6" fmla="*/ 1051415 h 14592834"/>
              <a:gd name="connsiteX7" fmla="*/ 8359346 w 9550141"/>
              <a:gd name="connsiteY7" fmla="*/ 1113645 h 14592834"/>
              <a:gd name="connsiteX8" fmla="*/ 9443925 w 9550141"/>
              <a:gd name="connsiteY8" fmla="*/ 1907395 h 14592834"/>
              <a:gd name="connsiteX9" fmla="*/ 9544255 w 9550141"/>
              <a:gd name="connsiteY9" fmla="*/ 13943187 h 14592834"/>
              <a:gd name="connsiteX10" fmla="*/ 9060386 w 9550141"/>
              <a:gd name="connsiteY10" fmla="*/ 14330537 h 14592834"/>
              <a:gd name="connsiteX11" fmla="*/ 7377636 w 9550141"/>
              <a:gd name="connsiteY11" fmla="*/ 14566757 h 14592834"/>
              <a:gd name="connsiteX12" fmla="*/ 2419556 w 9550141"/>
              <a:gd name="connsiteY12" fmla="*/ 14521037 h 14592834"/>
              <a:gd name="connsiteX13" fmla="*/ 861265 w 9550141"/>
              <a:gd name="connsiteY13" fmla="*/ 14355937 h 14592834"/>
              <a:gd name="connsiteX14" fmla="*/ 297385 w 9550141"/>
              <a:gd name="connsiteY14" fmla="*/ 14080346 h 14592834"/>
              <a:gd name="connsiteX15" fmla="*/ 48465 w 9550141"/>
              <a:gd name="connsiteY15" fmla="*/ 13419946 h 14592834"/>
              <a:gd name="connsiteX16" fmla="*/ 205 w 9550141"/>
              <a:gd name="connsiteY16" fmla="*/ 925685 h 14592834"/>
              <a:gd name="connsiteX17" fmla="*/ 326595 w 9550141"/>
              <a:gd name="connsiteY17" fmla="*/ 196705 h 14592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550141" h="14592834">
                <a:moveTo>
                  <a:pt x="228805" y="265285"/>
                </a:moveTo>
                <a:cubicBezTo>
                  <a:pt x="994615" y="60815"/>
                  <a:pt x="1841705" y="-136035"/>
                  <a:pt x="2583385" y="125585"/>
                </a:cubicBezTo>
                <a:cubicBezTo>
                  <a:pt x="2808176" y="205595"/>
                  <a:pt x="3010106" y="324975"/>
                  <a:pt x="3212035" y="441815"/>
                </a:cubicBezTo>
                <a:cubicBezTo>
                  <a:pt x="3598115" y="669145"/>
                  <a:pt x="3984196" y="893935"/>
                  <a:pt x="4367736" y="1122535"/>
                </a:cubicBezTo>
                <a:cubicBezTo>
                  <a:pt x="4545536" y="1225405"/>
                  <a:pt x="4723336" y="1330815"/>
                  <a:pt x="4929076" y="1386695"/>
                </a:cubicBezTo>
                <a:cubicBezTo>
                  <a:pt x="5258006" y="1474325"/>
                  <a:pt x="5617416" y="1426065"/>
                  <a:pt x="5943806" y="1338435"/>
                </a:cubicBezTo>
                <a:cubicBezTo>
                  <a:pt x="6272736" y="1250805"/>
                  <a:pt x="6585156" y="1122535"/>
                  <a:pt x="6921706" y="1051415"/>
                </a:cubicBezTo>
                <a:cubicBezTo>
                  <a:pt x="7395416" y="948545"/>
                  <a:pt x="7905956" y="966325"/>
                  <a:pt x="8359346" y="1113645"/>
                </a:cubicBezTo>
                <a:cubicBezTo>
                  <a:pt x="8816546" y="1262235"/>
                  <a:pt x="9212786" y="1542905"/>
                  <a:pt x="9443925" y="1907395"/>
                </a:cubicBezTo>
                <a:cubicBezTo>
                  <a:pt x="9515046" y="2015345"/>
                  <a:pt x="9568386" y="13823807"/>
                  <a:pt x="9544255" y="13943187"/>
                </a:cubicBezTo>
                <a:cubicBezTo>
                  <a:pt x="9503615" y="14136226"/>
                  <a:pt x="9275015" y="14256876"/>
                  <a:pt x="9060386" y="14330537"/>
                </a:cubicBezTo>
                <a:cubicBezTo>
                  <a:pt x="8529525" y="14509607"/>
                  <a:pt x="7949136" y="14546437"/>
                  <a:pt x="7377636" y="14566757"/>
                </a:cubicBezTo>
                <a:cubicBezTo>
                  <a:pt x="5725366" y="14626446"/>
                  <a:pt x="4071826" y="14571837"/>
                  <a:pt x="2419556" y="14521037"/>
                </a:cubicBezTo>
                <a:cubicBezTo>
                  <a:pt x="1895045" y="14504527"/>
                  <a:pt x="1364186" y="14486746"/>
                  <a:pt x="861265" y="14355937"/>
                </a:cubicBezTo>
                <a:cubicBezTo>
                  <a:pt x="649175" y="14301326"/>
                  <a:pt x="440895" y="14222587"/>
                  <a:pt x="297385" y="14080346"/>
                </a:cubicBezTo>
                <a:cubicBezTo>
                  <a:pt x="119585" y="13901276"/>
                  <a:pt x="75135" y="13653626"/>
                  <a:pt x="48465" y="13419946"/>
                </a:cubicBezTo>
                <a:cubicBezTo>
                  <a:pt x="16715" y="13149437"/>
                  <a:pt x="4015" y="1196195"/>
                  <a:pt x="205" y="925685"/>
                </a:cubicBezTo>
                <a:cubicBezTo>
                  <a:pt x="-3605" y="652635"/>
                  <a:pt x="43385" y="327515"/>
                  <a:pt x="326595" y="196705"/>
                </a:cubicBezTo>
              </a:path>
            </a:pathLst>
          </a:custGeom>
          <a:ln w="1269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783927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Click="0" advTm="0"/>
    </mc:Choice>
    <mc:Fallback>
      <p:transition advClick="0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19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260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nodeType="withEffect">
                                  <p:stCondLst>
                                    <p:cond delay="26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nodeType="withEffect">
                                  <p:stCondLst>
                                    <p:cond delay="24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42" presetClass="pat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0.01482 -0.06693 L -3.33333E-6 2.08333E-6 " pathEditMode="relative" rAng="0" ptsTypes="AA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1" y="3346"/>
                                    </p:animMotion>
                                  </p:childTnLst>
                                </p:cTn>
                              </p:par>
                              <p:par>
                                <p:cTn id="34" presetID="6" presetClass="emph" presetSubtype="0" fill="hold" grpId="2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35" dur="1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0" y="1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6" presetClass="emph" presetSubtype="0" accel="20000" decel="80000" fill="hold" grpId="3" nodeType="withEffect">
                                  <p:stCondLst>
                                    <p:cond delay="75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37" dur="1000" fill="hold"/>
                                        <p:tgtEl>
                                          <p:spTgt spid="9"/>
                                        </p:tgtEl>
                                      </p:cBhvr>
                                      <p:by x="100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7.40741E-7 -0.05065 L 7.40741E-7 3.33333E-6 " pathEditMode="relative" rAng="0" ptsTypes="AA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42" presetClass="pat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Motion origin="layout" path="M -0.00116 -0.03138 L 7.40741E-7 -4.58333E-6 " pathEditMode="relative" rAng="0" ptsTypes="AA">
                                      <p:cBhvr>
                                        <p:cTn id="4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6" y="1563"/>
                                    </p:animMotion>
                                  </p:childTnLst>
                                </p:cTn>
                              </p:par>
                              <p:par>
                                <p:cTn id="48" presetID="6" presetClass="emph" presetSubtype="0" fill="hold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0"/>
                                  </p:iterate>
                                  <p:childTnLst>
                                    <p:animScale>
                                      <p:cBhvr>
                                        <p:cTn id="49" dur="10" fill="hold"/>
                                        <p:tgtEl>
                                          <p:spTgt spid="11"/>
                                        </p:tgtEl>
                                      </p:cBhvr>
                                      <p:by x="1000" y="1000"/>
                                    </p:animScale>
                                  </p:childTnLst>
                                </p:cTn>
                              </p:par>
                              <p:par>
                                <p:cTn id="50" presetID="6" presetClass="emph" presetSubtype="0" accel="20000" decel="80000" fill="hold" nodeType="withEffect">
                                  <p:stCondLst>
                                    <p:cond delay="200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animScale>
                                      <p:cBhvr>
                                        <p:cTn id="51" dur="1000" fill="hold"/>
                                        <p:tgtEl>
                                          <p:spTgt spid="11"/>
                                        </p:tgtEl>
                                      </p:cBhvr>
                                      <p:by x="9999000" y="9999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4.44444E-6 -0.05052 L 4.44444E-6 2.08333E-7 " pathEditMode="relative" rAng="0" ptsTypes="AA">
                                      <p:cBhvr>
                                        <p:cTn id="5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526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-0.06484 L 1.11111E-6 -8.33333E-7 " pathEditMode="relative" rAng="0" ptsTypes="AA">
                                      <p:cBhvr>
                                        <p:cTn id="6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242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11111E-6 -8.33333E-7 L 0.00023 -0.01562 " pathEditMode="relative" rAng="0" ptsTypes="AA">
                                      <p:cBhvr>
                                        <p:cTn id="63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781"/>
                                    </p:animMotion>
                                  </p:childTnLst>
                                </p:cTn>
                              </p:par>
                              <p:par>
                                <p:cTn id="64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81481E-6 -0.06862 L -4.81481E-6 4.79167E-6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424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81481E-6 4.79167E-6 L -4.81481E-6 -0.01211 " pathEditMode="relative" rAng="0" ptsTypes="AA">
                                      <p:cBhvr>
                                        <p:cTn id="70" dur="1875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12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7037E-7 1.875E-6 L -0.01505 0.00456 " pathEditMode="relative" rAng="0" ptsTypes="AA">
                                      <p:cBhvr>
                                        <p:cTn id="76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78" dur="175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9" presetID="2" presetClass="entr" presetSubtype="4" accel="20000" decel="8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42" presetClass="path" presetSubtype="0" accel="10000" decel="10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0 2.08333E-7 L -0.00046 0.01458 " pathEditMode="relative" rAng="0" ptsTypes="AA">
                                      <p:cBhvr>
                                        <p:cTn id="84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" y="729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8" presetClass="emph" presetSubtype="0" accel="5000" decel="7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180000">
                                      <p:cBhvr>
                                        <p:cTn id="86" dur="175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87" presetID="22" presetClass="entr" presetSubtype="8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1.85185E-6 -6.25E-7 L -0.00278 0.01276 " pathEditMode="relative" rAng="0" ptsTypes="AA">
                                      <p:cBhvr>
                                        <p:cTn id="91" dur="175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9" y="638"/>
                                    </p:animMotion>
                                  </p:childTnLst>
                                </p:cTn>
                              </p:par>
                              <p:par>
                                <p:cTn id="92" presetID="22" presetClass="entr" presetSubtype="2" fill="hold" grpId="0" nodeType="withEffect">
                                  <p:stCondLst>
                                    <p:cond delay="13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4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42" presetClass="path" presetSubtype="0" accel="9000" decel="7000" autoRev="1" fill="hold" grpId="1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7.40741E-7 1.25E-6 L -0.01829 -0.00547 " pathEditMode="relative" rAng="0" ptsTypes="AA">
                                      <p:cBhvr>
                                        <p:cTn id="96" dur="175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26" y="-273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2" presetClass="entr" presetSubtype="1" accel="20000" decel="80000" fill="hold" grpId="0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path" presetSubtype="0" accel="10000" decel="10000" autoRev="1" fill="hold" grpId="1" nodeType="withEffect">
                                  <p:stCondLst>
                                    <p:cond delay="2100"/>
                                  </p:stCondLst>
                                  <p:childTnLst>
                                    <p:animMotion origin="layout" path="M -4.44444E-6 -2.08333E-7 L -0.01504 0.00456 " pathEditMode="relative" rAng="0" ptsTypes="AA">
                                      <p:cBhvr>
                                        <p:cTn id="102" dur="14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4" y="221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8" presetClass="emph" presetSubtype="0" accel="5000" decel="7000" autoRev="1" fill="hold" grpId="2" nodeType="withEffect">
                                  <p:stCondLst>
                                    <p:cond delay="2100"/>
                                  </p:stCondLst>
                                  <p:childTnLst>
                                    <p:animRot by="-180000">
                                      <p:cBhvr>
                                        <p:cTn id="104" dur="145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5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42" presetClass="path" presetSubtype="0" accel="20000" decel="8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0069 -0.11028 L -3.7037E-7 -2.5E-6 " pathEditMode="relative" rAng="0" ptsTypes="AA">
                                      <p:cBhvr>
                                        <p:cTn id="10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5508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42" presetClass="path" presetSubtype="0" accel="50000" decel="50000" autoRev="1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3.7037E-7 -2.5E-6 L 0.00139 -0.02825 " pathEditMode="relative" rAng="0" ptsTypes="AA">
                                      <p:cBhvr>
                                        <p:cTn id="111" dur="175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-1419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42" presetClass="path" presetSubtype="0" accel="20000" decel="8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0463 0.03958 L 4.44444E-6 4.79167E-6 " pathEditMode="relative" rAng="0" ptsTypes="AA">
                                      <p:cBhvr>
                                        <p:cTn id="11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5231" y="-1979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6" presetClass="emph" presetSubtype="0" accel="8000" decel="5000" fill="hold" grpId="2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18" dur="4000" fill="hold"/>
                                        <p:tgtEl>
                                          <p:spTgt spid="2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11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42" presetClass="path" presetSubtype="0" accel="20000" decel="80000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0.06111 0.03099 L 2.59259E-6 1.11022E-16 " pathEditMode="relative" rAng="0" ptsTypes="AA">
                                      <p:cBhvr>
                                        <p:cTn id="12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056" y="-1549"/>
                                    </p:animMotion>
                                  </p:childTnLst>
                                </p:cTn>
                              </p:par>
                              <p:par>
                                <p:cTn id="124" presetID="42" presetClass="path" presetSubtype="0" decel="5000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2.59259E-6 1.11022E-16 L -0.04931 -0.03034 " pathEditMode="relative" rAng="0" ptsTypes="AA">
                                      <p:cBhvr>
                                        <p:cTn id="125" dur="3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477" y="-1523"/>
                                    </p:animMotion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75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0" dur="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1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32" dur="175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3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0.0007 0.00039 C -0.0007 0.00468 -0.00347 0.0082 -0.00695 0.0082 C -0.01065 0.0082 -0.0132 0.00468 -0.0132 0.00039 C -0.0132 -0.00391 -0.01065 -0.00743 -0.00695 -0.00743 C -0.00347 -0.00743 -0.0007 -0.00391 -0.0007 0.00039 Z " pathEditMode="relative" rAng="16200000" ptsTypes="AAAAA">
                                      <p:cBhvr>
                                        <p:cTn id="134" dur="3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25" y="0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75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8" presetClass="emph" presetSubtype="0" accel="20000" decel="80000" fill="hold" grpId="1" nodeType="withEffect">
                                  <p:stCondLst>
                                    <p:cond delay="750"/>
                                  </p:stCondLst>
                                  <p:childTnLst>
                                    <p:animRot by="600000">
                                      <p:cBhvr>
                                        <p:cTn id="139" dur="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0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300000">
                                      <p:cBhvr>
                                        <p:cTn id="141" dur="175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2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-4.81481E-6 1.25E-6 C 0.00718 1.25E-6 0.01297 0.00312 0.01297 0.00729 C 0.01297 0.01146 0.00718 0.01471 -4.81481E-6 0.01471 C -0.00717 0.01471 -0.01296 0.01146 -0.01296 0.00729 C -0.01296 0.00312 -0.00717 1.25E-6 -4.81481E-6 1.25E-6 Z " pathEditMode="relative" rAng="0" ptsTypes="AAAAA">
                                      <p:cBhvr>
                                        <p:cTn id="143" dur="3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729"/>
                                    </p:animMotion>
                                  </p:childTnLst>
                                </p:cTn>
                              </p:par>
                              <p:par>
                                <p:cTn id="144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6" dur="75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8" presetClass="emph" presetSubtype="0" accel="20000" decel="8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Rot by="-600000">
                                      <p:cBhvr>
                                        <p:cTn id="148" dur="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49" presetID="8" presetClass="emph" presetSubtype="0" accel="40000" decel="40000" autoRev="1" fill="hold" grpId="2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300000">
                                      <p:cBhvr>
                                        <p:cTn id="150" dur="175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1" presetID="1" presetClass="path" presetSubtype="0" accel="5000" decel="5000" fill="hold" grpId="3" nodeType="withEffect">
                                  <p:stCondLst>
                                    <p:cond delay="1500"/>
                                  </p:stCondLst>
                                  <p:childTnLst>
                                    <p:animMotion origin="layout" path="M 3.7037E-7 -6.25E-7 C 0.00694 -6.25E-7 0.01296 0.00091 0.01296 0.00208 C 0.01296 0.00339 0.00694 0.0043 3.7037E-7 0.0043 C -0.00741 0.0043 -0.01296 0.00339 -0.01296 0.00208 C -0.01296 0.00091 -0.00741 -6.25E-7 3.7037E-7 -6.25E-7 Z " pathEditMode="relative" rAng="0" ptsTypes="AAAAA">
                                      <p:cBhvr>
                                        <p:cTn id="152" dur="3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08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10" presetClass="entr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6" presetID="42" presetClass="path" presetSubtype="0" accel="20000" decel="8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0.06319 0.00026 L 2.22222E-6 -2.29167E-6 " pathEditMode="relative" rAng="0" ptsTypes="AA">
                                      <p:cBhvr>
                                        <p:cTn id="15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171" y="-13"/>
                                    </p:animMotion>
                                  </p:childTnLst>
                                </p:cTn>
                              </p:par>
                              <p:par>
                                <p:cTn id="158" presetID="42" presetClass="path" presetSubtype="0" accel="50000" decel="50000" autoRev="1" fill="hold" nodeType="withEffect">
                                  <p:stCondLst>
                                    <p:cond delay="1200"/>
                                  </p:stCondLst>
                                  <p:childTnLst>
                                    <p:animMotion origin="layout" path="M 2.22222E-6 -2.29167E-6 L 0.01875 0.00156 " pathEditMode="relative" rAng="0" ptsTypes="AA">
                                      <p:cBhvr>
                                        <p:cTn id="159" dur="19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926" y="78"/>
                                    </p:animMotion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3" presetID="42" presetClass="path" presetSubtype="0" accel="20000" decel="8000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0.05013 L 1.11111E-6 -4.375E-6 " pathEditMode="relative" rAng="0" ptsTypes="AA">
                                      <p:cBhvr>
                                        <p:cTn id="16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513"/>
                                    </p:animMotion>
                                  </p:childTnLst>
                                </p:cTn>
                              </p:par>
                              <p:par>
                                <p:cTn id="165" presetID="42" presetClass="path" presetSubtype="0" accel="3000" decel="3000" autoRev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Motion origin="layout" path="M 1.11111E-6 -4.375E-6 L -0.00116 0.01836 " pathEditMode="relative" rAng="0" ptsTypes="AA">
                                      <p:cBhvr>
                                        <p:cTn id="16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9" y="911"/>
                                    </p:animMotion>
                                  </p:childTnLst>
                                </p:cTn>
                              </p:par>
                              <p:par>
                                <p:cTn id="167" presetID="10" presetClass="entr" presetSubtype="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42" presetClass="path" presetSubtype="0" accel="20000" decel="8000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animMotion origin="layout" path="M -4.81481E-6 0.06784 L -4.81481E-6 1.45833E-6 " pathEditMode="relative" rAng="0" ptsTypes="AA">
                                      <p:cBhvr>
                                        <p:cTn id="17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398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42" presetClass="path" presetSubtype="0" accel="3000" decel="3000" autoRev="1" fill="hold" grpId="2" nodeType="withEffect">
                                  <p:stCondLst>
                                    <p:cond delay="1250"/>
                                  </p:stCondLst>
                                  <p:childTnLst>
                                    <p:animMotion origin="layout" path="M -4.81481E-6 1.45833E-6 L -0.00069 0.01263 " pathEditMode="relative" rAng="0" ptsTypes="AA">
                                      <p:cBhvr>
                                        <p:cTn id="173" dur="1875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" y="625"/>
                                    </p:animMotion>
                                  </p:childTnLst>
                                </p:cTn>
                              </p:par>
                              <p:par>
                                <p:cTn id="174" presetID="2" presetClass="entr" presetSubtype="4" accel="20000" decel="80000" fill="hold" grpId="0" nodeType="withEffect">
                                  <p:stCondLst>
                                    <p:cond delay="475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8" presetID="2" presetClass="entr" presetSubtype="4" accel="20000" decel="80000" fill="hold" grpId="0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1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25" grpId="2" animBg="1"/>
      <p:bldP spid="26" grpId="0" animBg="1"/>
      <p:bldP spid="26" grpId="1" animBg="1"/>
      <p:bldP spid="27" grpId="0" animBg="1"/>
      <p:bldP spid="27" grpId="1" animBg="1"/>
      <p:bldP spid="27" grpId="2" animBg="1"/>
      <p:bldP spid="29" grpId="0" animBg="1"/>
      <p:bldP spid="29" grpId="1" animBg="1"/>
      <p:bldP spid="29" grpId="2" animBg="1"/>
      <p:bldP spid="30" grpId="0" animBg="1"/>
      <p:bldP spid="30" grpId="1" animBg="1"/>
      <p:bldP spid="34" grpId="0" animBg="1"/>
      <p:bldP spid="34" grpId="1" animBg="1"/>
      <p:bldP spid="34" grpId="2" animBg="1"/>
      <p:bldP spid="35" grpId="0" animBg="1"/>
      <p:bldP spid="35" grpId="1" animBg="1"/>
      <p:bldP spid="35" grpId="2" animBg="1"/>
      <p:bldP spid="35" grpId="3" animBg="1"/>
      <p:bldP spid="36" grpId="0" animBg="1"/>
      <p:bldP spid="36" grpId="1" animBg="1"/>
      <p:bldP spid="36" grpId="2" animBg="1"/>
      <p:bldP spid="36" grpId="3" animBg="1"/>
      <p:bldP spid="37" grpId="0" animBg="1"/>
      <p:bldP spid="37" grpId="1" animBg="1"/>
      <p:bldP spid="37" grpId="2" animBg="1"/>
      <p:bldP spid="37" grpId="3" animBg="1"/>
      <p:bldP spid="6" grpId="0" animBg="1"/>
      <p:bldP spid="6" grpId="1" animBg="1"/>
      <p:bldP spid="6" grpId="2" animBg="1"/>
      <p:bldP spid="7" grpId="0" animBg="1"/>
      <p:bldP spid="7" grpId="1" animBg="1"/>
      <p:bldP spid="7" grpId="2" animBg="1"/>
      <p:bldP spid="8" grpId="0"/>
      <p:bldP spid="9" grpId="0"/>
      <p:bldP spid="9" grpId="1"/>
      <p:bldP spid="9" grpId="2"/>
      <p:bldP spid="9" grpId="3"/>
      <p:bldP spid="10" grpId="0"/>
      <p:bldP spid="10" grpId="1"/>
      <p:bldP spid="44" grpId="0" animBg="1"/>
      <p:bldP spid="44" grpId="1" animBg="1"/>
      <p:bldP spid="44" grpId="2" animBg="1"/>
      <p:bldP spid="45" grpId="0" animBg="1"/>
      <p:bldP spid="45" grpId="1" animBg="1"/>
      <p:bldP spid="45" grpId="2" animBg="1"/>
      <p:bldP spid="28" grpId="0" animBg="1"/>
      <p:bldP spid="28" grpId="1" animBg="1"/>
      <p:bldP spid="28" grpId="2" animBg="1"/>
      <p:bldP spid="14" grpId="0"/>
      <p:bldP spid="46" grpId="0" animBg="1"/>
      <p:bldP spid="47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506</TotalTime>
  <Words>355</Words>
  <Application>Microsoft Office PowerPoint</Application>
  <PresentationFormat>Widescreen</PresentationFormat>
  <Paragraphs>47</Paragraphs>
  <Slides>11</Slides>
  <Notes>0</Notes>
  <HiddenSlides>0</HiddenSlides>
  <MMClips>1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21" baseType="lpstr">
      <vt:lpstr>Arial</vt:lpstr>
      <vt:lpstr>Arial Rounded MT Bold</vt:lpstr>
      <vt:lpstr>Calibri</vt:lpstr>
      <vt:lpstr>Calibri Light</vt:lpstr>
      <vt:lpstr>Century Gothic</vt:lpstr>
      <vt:lpstr>Fair Prosper</vt:lpstr>
      <vt:lpstr>Lexend</vt:lpstr>
      <vt:lpstr>Montserrat</vt:lpstr>
      <vt:lpstr>No Virus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Arifiaanto Rahardi From Creative Studios Pro</dc:creator>
  <cp:lastModifiedBy>My Device is Awesome</cp:lastModifiedBy>
  <cp:revision>47</cp:revision>
  <dcterms:created xsi:type="dcterms:W3CDTF">2020-09-24T04:03:09Z</dcterms:created>
  <dcterms:modified xsi:type="dcterms:W3CDTF">2021-12-30T07:50:59Z</dcterms:modified>
</cp:coreProperties>
</file>