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358" r:id="rId3"/>
    <p:sldId id="359" r:id="rId4"/>
    <p:sldId id="360" r:id="rId5"/>
    <p:sldId id="361" r:id="rId6"/>
    <p:sldId id="362" r:id="rId7"/>
    <p:sldId id="363" r:id="rId8"/>
    <p:sldId id="364" r:id="rId9"/>
    <p:sldId id="365" r:id="rId10"/>
    <p:sldId id="366" r:id="rId11"/>
    <p:sldId id="367" r:id="rId12"/>
    <p:sldId id="368" r:id="rId13"/>
    <p:sldId id="369" r:id="rId14"/>
    <p:sldId id="370" r:id="rId15"/>
    <p:sldId id="371" r:id="rId16"/>
    <p:sldId id="372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539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92134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0679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32946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8406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21046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5449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0417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14779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61207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26300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277324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203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76136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니느웨에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대한 경고 곧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엘고스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나훔의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묵시의 글이라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나훔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1147395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가시덤불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엉크러졌고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술을 마신 것 같이 취한 그들은 마른 지푸라기 같이 모두 탈 것이거늘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나훔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3891687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 악을 꾀하는 한 사람이 너희 중에서 나와서 사악한 것을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권하는도다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나훔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3127643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이같이 말씀하시기를 그들이 비록 강하고 많을지라도 반드시 멸절을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당하리니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없어지리라 내가 전에는 너를 괴롭혔으나 다시는 너를 괴롭히지 아니할 것이라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나훔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190250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지운 그의 멍에를 내가 깨뜨리고 네 결박을 끊으리라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나훔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437282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 여호와가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명령하였나니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 이름이 다시는 전파되지 않을 것이라 내가 네 신들의 집에서 새긴 우상과 부은 우상을 멸절하며 네 무덤을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준비하리니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네가 쓸모 없게 되었음이라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나훔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1838627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볼지어다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아름다운 소식을 알리고 화평을 전하는 자의 발이 산 위에 있도다 유다야 네 절기를 지키고 네 서원을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갚을지어다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악인이 진멸되었으니 그가 다시는 네 가운데로 통행하지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아니하리로다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나훔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584905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여호와는 질투하시며 보복하시는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하나님이시니라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여호와는 보복하시며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진노하시되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자기를 거스르는 자에게 여호와는 보복하시며 자기를 대적하는 자에게 진노를 품으시며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나훔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81305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여호와는 노하기를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더디하시며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권능이 크시며 벌 받을 자를 결코 내버려두지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아니하시느니라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여호와의 길은 회오리바람과 광풍에 있고 구름은 그의 발의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티끌이로다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나훔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145867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그는 바다를 꾸짖어 그것을 말리시며 모든 강을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말리시나니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바산과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갈멜이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쇠하며 레바논의 꽃이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시드는도다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나훔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928069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그로 말미암아 산들이 진동하며 작은 산들이 녹고 그 앞에서는 땅 곧 세계와 그 가운데에 있는 모든 것들이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솟아오르는도다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나훔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258166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누가 능히 그의 분노 앞에 서며 누가 능히 그의 진노를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감당하랴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진노가 불처럼 쏟아지니 그로 말미암아 바위들이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깨지는도다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나훔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6314392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여호와는 선하시며 환난 날에 산성이시라 그는 자기에게 피하는 자들을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아시느니라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나훔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1789235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범람하는 물로 그 곳을 진멸하시고 자기 대적들을 흑암으로 쫓아내시리라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나훔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040463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여호와께 대하여 무엇을 꾀하느냐 그가 온전히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멸하시리니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재난이 다시 일어나지 아니하리라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나훔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4180355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286</Words>
  <Application>Microsoft Office PowerPoint</Application>
  <PresentationFormat>와이드스크린</PresentationFormat>
  <Paragraphs>30</Paragraphs>
  <Slides>15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15</vt:i4>
      </vt:variant>
    </vt:vector>
  </HeadingPairs>
  <TitlesOfParts>
    <vt:vector size="21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2024-01-31T01:39:53Z</dcterms:modified>
</cp:coreProperties>
</file>