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6A2C60-7E42-3357-58A0-78B33E1A8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564D43-7470-4A5F-8C90-72AAFCB8779E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C95E5B-6487-4ABA-8B72-8652CBC71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1BCF5C-1CE0-006B-CAD6-F16E2C800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E24DFB-F987-424C-9BCF-6FED923DDD9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58565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05FAD0-3090-3D05-1CBB-9A3916FF1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449046-4A20-41C8-BE9E-4E6F1A56D0CE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E7C783-E6C4-BFC1-DFC8-811AEC4C9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A1849A-EDEB-6A4D-6C29-3D95A2231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003EAA-3E1B-4968-A53B-BA400E3236C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36706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12D6E2-6AFA-62E6-FA1C-988A05A3ED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C67754-ADB2-4544-9349-987BC01D6A8F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7F138E-03A5-9EBC-910C-21E708ED6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EE829C-36F2-2D1E-F145-D6533C6F8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373EE1-E821-4DF9-98A3-025B82634EE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41692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5CE982-EC19-BF46-E30F-4C24E21BF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FC8FC2-B8AD-4710-890A-63C5AA84AA5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8C61F5-B4E6-5405-E7F7-2474686CD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5823C5-61E9-E9D1-B037-842944C02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F220FE-033F-40CB-A2F2-5E0058D591B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13714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FB757F-C65F-F9B1-CD62-FB8E3E3C4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443EA0-2FD9-46A4-8294-E65B87F8139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91D57-5870-8B5D-2F9B-2EA68B30FA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A307BD-6A1F-F550-0F59-B0AB04F00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684D51-55B2-4508-AB7B-6ADAD649A62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29526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2D5F994-BBFA-2F97-8EDB-9D523C5733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EAABE7-C3AB-4B32-9235-E3065BDCA3E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155B26F-FB09-39F9-84CE-4D35C3890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B2BA0B3-FD34-7D07-DD9C-EDA7D7C01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2C5B85-B5B0-435A-AA8E-B0C5B2F8A6D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63675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09F377F-73FD-4413-0900-AE4E24C16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C1F563-542D-4FA9-A6C0-833405DECF5E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FDB0185-AA55-8C0B-7EF3-D99E1DEF4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E90B7F6-2727-0A74-5F40-9049027EE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405D3-7266-42F4-A1A2-D5957525DAB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17813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9CEC3D8-96A6-ACE0-E171-5500E5179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FD1114-A162-420F-82AA-8F50CF2FC35B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35E2795-7E7B-0FB7-1E8B-7B273C9F1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C661795-A173-838E-5186-F94CE3F14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4ABD7-2607-4BCA-94CA-E726B78971F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22067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55B875F-A411-B56E-3B0B-1BEB4236B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78F2E2-9279-4713-8860-58195E28388F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3E1F8E32-EE01-B095-5C0C-D907A85A6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C43423D-6641-8B51-7E66-8217B0879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683B95-E349-465D-8BE3-FB5DE75A2F8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77186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20A8BB5-7850-0DBD-686E-31F142E75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F5C9D8-589E-4E52-9E12-F7A44B3E855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F7F992C-05E1-2940-BC1C-D6096A6CA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CFC0B86-2436-3085-6043-77FE6BC23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2A3DA7-79F7-43DA-95AE-81035352EA2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90666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055C965-284A-16D7-8F37-760A5634B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D78316-201B-47A4-802B-A2FB486D8A2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5FA76CF-EF35-E00F-A7C2-EC650CCD1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DF7BC9C-25A9-F678-7D02-315A1EAD7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8E933-0A9C-43A8-A3CB-09893E40E77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44318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24E4F4EB-15FE-392E-05A5-83BF128E3E2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64CA2AB1-A91C-34CE-2FF0-E2FEF5F7B2F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2A88A0-A991-F60F-E0FC-C846C006DA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93E97A74-2F5D-412C-B62D-538A01692DF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7A0F29-862E-5EAF-7D18-7D8D3429AD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3E486A-79F8-8204-51A4-80039AC2C7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8B9954C3-4ED2-495B-995B-4C699257E101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8D443125-856B-E90A-6909-816DC804C95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942E0CA1-5D79-4356-91AF-F1635E5004A8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/9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9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0D83D3A7-D98B-F09F-B6B5-3259FFA4F2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B922522C-6B32-18DB-D990-944CB5F1F52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7800962-8796-9CEA-4D95-B7FE18A3B2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077CD3C9-ED0A-C9B6-83D9-EC06F108A3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53B32A72-7544-6A07-8B13-7429D3DC8D5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EC2B2928-66B9-D365-E38F-5231D1689F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8AE3FB06-39D9-FD21-610D-7B930A7B85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509A37D1-DFCD-8DEC-988F-3878473550B9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DBC999B0-1BDE-AAC8-4059-87FD6B3975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40841574-740D-7BA5-F83F-F0334594E5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AD8B11FD-60B9-AE18-EDAE-89695C8C36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35696456-93B0-9FC8-B9F1-6BB6DA74B9A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464A6A9-2EA7-B2EF-141C-63652E0B1E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55FD9F65-E725-9054-0B0F-DCC1FFB5B5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9DEDDCA8-11E4-E885-CB63-16190053175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6E75075E-9BE2-4077-676C-B3A8D5DEE2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7D8FA0C1-C7BF-CC2B-AE28-4A9A1F9B24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308AF939-A500-B5B3-6439-385B4519A24A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BEE67A47-4F5D-3B89-A2F3-CD5A2E853C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D1E4BF9E-ED77-5335-B2E6-3849209229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C89ACC98-7FB3-C20C-5A04-8DEA27A37A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FE860542-4DEE-5490-1F40-7E832CBB7AE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EFBBAAB-55D2-5922-E2E1-0B98DF4016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7EB3AC9F-AE43-C02C-A3E3-6FA6E945FF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E83C9AAA-EEB0-C10F-4ABA-640376850E5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5A435579-38FD-DC2D-B705-37E23132B3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425FCACA-40C2-F117-2B1A-A988970DA2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29DB0813-1335-6432-9A6F-2D15E7D6085C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793F1780-4EEB-F654-5C0C-30CB0481157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E5BFA309-C279-E527-3517-9DF9BA0C25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5C110BAA-396F-FC99-5C69-43AE6C2304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3BD14582-B2E0-B590-B7C8-5FDD93EE90B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7126AE6-B48C-0CE2-E964-7D2C578FEB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0C017EF0-6C77-F356-6172-2515281D0D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E0A93C15-CDB2-35F4-C29E-893F6A7BD52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6CCAB426-E435-39F0-7BC0-EA25BF9962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DCC91DB7-8EC1-1C91-5FFA-D4823FCBBC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A4F06B94-B3A7-9B28-97E9-BDC193F534D9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5A92E758-1D8D-F315-8DAD-4F13FC76CC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6E321740-BD25-A044-E49A-23766AB635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2FD5201B-9E3B-969A-73ED-75C799A146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76D5035E-8BD1-6907-2742-A5CC75733E2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DB30936-4782-3CE8-042C-B0CDDE8D9B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C5DDBA7F-81B1-A2B7-4E00-5F8D0DE06C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B2B3D319-65B0-1F85-F8C5-1EA4E9E58BD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ED3FA749-60A1-9372-88B6-0B6CF84CF7C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F7EA002A-2B6B-C7B6-329E-60F019A145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2224A20B-64DA-C5BE-B71A-8CD927B66D8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6174B541-CE1E-6739-5AA4-C476A9E2F1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455798A2-E6B4-E8C7-13CE-6905F683DD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7AA8C44C-3AF5-E536-1DF0-5F5ABE0FA3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4ADDFAF6-5CD2-CF05-3D5A-4007326A2AA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991CF79-3B60-6E56-AA9F-1B2EEB79B5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110F0880-CFE6-2D96-5203-827BB97752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4774B4A3-C9A1-929A-FAFA-B6E9650ACD3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8CACDD46-3169-60CB-0BF2-89A2B190E8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06DF0403-B723-A412-6E1B-F9F56BFE8C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0EBB8FC8-FD04-2249-8D42-F49911BF05C3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F2B78DB1-F5DB-D6AD-C225-E40F92C701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F5A927B1-36C6-82CA-1B03-B0E370690F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385D7DFF-E18B-7E38-9000-6973F73328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BBA0C07E-FC1C-BBB0-6357-EC14B22B10D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EE12355-6A95-6457-4DE4-CFC03F1F07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3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06E12EE5-3FC6-E41A-9849-633AEB195B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1C68C94D-AB02-CD30-3A35-6FD1E737C37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0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43237ACA-AAF0-C1D4-30B6-3CE99C9280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1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40711A7B-27AC-EF36-A904-AC145A1291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83EDAA7A-33D4-B7D6-515B-B9A555AED4F9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8198" name="Picture 12">
              <a:extLst>
                <a:ext uri="{FF2B5EF4-FFF2-40B4-BE49-F238E27FC236}">
                  <a16:creationId xmlns:a16="http://schemas.microsoft.com/office/drawing/2014/main" id="{E704EA43-2A52-AA15-E051-92FEC00009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9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9BEF8E2B-1BF9-3BDE-4569-1318249CBD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>
            <a:extLst>
              <a:ext uri="{FF2B5EF4-FFF2-40B4-BE49-F238E27FC236}">
                <a16:creationId xmlns:a16="http://schemas.microsoft.com/office/drawing/2014/main" id="{0D38208A-032D-1F02-BCFE-DEA1F9F337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5E29B1FD-5E2C-7380-BBE5-AD0772CF832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7B55562-C12E-59AD-64A0-81B40017DB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7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DFB4F357-5ABC-32B7-24B6-F8DF26FC7D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34972B8F-9534-B0A6-F5EC-1B985F11E03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4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05C13DB3-F02B-BF8D-96EA-A88E7EBA9B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5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8BD04160-1D0E-0E32-9949-AE2856734B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16FDC366-50AD-E233-758C-2513116C8FDC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9222" name="Picture 12">
              <a:extLst>
                <a:ext uri="{FF2B5EF4-FFF2-40B4-BE49-F238E27FC236}">
                  <a16:creationId xmlns:a16="http://schemas.microsoft.com/office/drawing/2014/main" id="{DEB9CEF7-4EBC-B843-CB97-2173B46AFE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3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A27F5DB6-040D-3FF4-BF05-A41D7B547F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>
            <a:extLst>
              <a:ext uri="{FF2B5EF4-FFF2-40B4-BE49-F238E27FC236}">
                <a16:creationId xmlns:a16="http://schemas.microsoft.com/office/drawing/2014/main" id="{64FEAECE-438A-B02E-FB65-355099714C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>
            <a:extLst>
              <a:ext uri="{FF2B5EF4-FFF2-40B4-BE49-F238E27FC236}">
                <a16:creationId xmlns:a16="http://schemas.microsoft.com/office/drawing/2014/main" id="{3F88488E-0EC8-2276-45D3-D4A31B70444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025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0EF8595-0CC2-FB9C-7B71-33C8F40DF2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1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CA42E6E2-33E5-B6A1-0F6F-D7B19CFFCF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4" name="Group 8">
            <a:extLst>
              <a:ext uri="{FF2B5EF4-FFF2-40B4-BE49-F238E27FC236}">
                <a16:creationId xmlns:a16="http://schemas.microsoft.com/office/drawing/2014/main" id="{7A2A1280-CCCE-F945-8760-98A0A65EB5D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0248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73F0EF92-9D1D-A8A8-A295-69BA94A43B0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1DC6580A-013E-6EB0-FAED-3CB8C0747F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5" name="Group 11">
            <a:extLst>
              <a:ext uri="{FF2B5EF4-FFF2-40B4-BE49-F238E27FC236}">
                <a16:creationId xmlns:a16="http://schemas.microsoft.com/office/drawing/2014/main" id="{CD87EA57-A735-43CA-D837-261D23F0D4B3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0246" name="Picture 12">
              <a:extLst>
                <a:ext uri="{FF2B5EF4-FFF2-40B4-BE49-F238E27FC236}">
                  <a16:creationId xmlns:a16="http://schemas.microsoft.com/office/drawing/2014/main" id="{432CD011-C015-CC36-E756-21A900036B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7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E269AC09-B8A7-3A3A-622E-EC1A17DBBC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</TotalTime>
  <Words>27</Words>
  <Application>Microsoft Office PowerPoint</Application>
  <PresentationFormat>와이드스크린</PresentationFormat>
  <Paragraphs>27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5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2009-02-08T13:53:40Z</dcterms:created>
  <dcterms:modified xsi:type="dcterms:W3CDTF">2025-01-08T07:48:05Z</dcterms:modified>
</cp:coreProperties>
</file>