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757" r:id="rId3"/>
    <p:sldId id="758" r:id="rId4"/>
    <p:sldId id="759" r:id="rId5"/>
    <p:sldId id="760" r:id="rId6"/>
    <p:sldId id="761" r:id="rId7"/>
    <p:sldId id="762" r:id="rId8"/>
    <p:sldId id="763" r:id="rId9"/>
    <p:sldId id="764" r:id="rId10"/>
    <p:sldId id="765" r:id="rId11"/>
    <p:sldId id="766" r:id="rId12"/>
    <p:sldId id="767" r:id="rId13"/>
    <p:sldId id="768" r:id="rId14"/>
    <p:sldId id="769" r:id="rId15"/>
    <p:sldId id="770" r:id="rId16"/>
    <p:sldId id="771" r:id="rId17"/>
    <p:sldId id="772" r:id="rId18"/>
    <p:sldId id="773" r:id="rId19"/>
    <p:sldId id="774" r:id="rId20"/>
    <p:sldId id="775" r:id="rId21"/>
    <p:sldId id="776" r:id="rId22"/>
    <p:sldId id="777" r:id="rId23"/>
    <p:sldId id="778" r:id="rId24"/>
    <p:sldId id="779" r:id="rId25"/>
    <p:sldId id="780" r:id="rId26"/>
    <p:sldId id="781" r:id="rId27"/>
    <p:sldId id="782" r:id="rId28"/>
    <p:sldId id="783" r:id="rId29"/>
    <p:sldId id="784" r:id="rId30"/>
    <p:sldId id="785" r:id="rId3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643548B-F55F-4DCC-AAC2-D9DAD755E7F7}" v="3" dt="2023-09-13T09:47:18.62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2" d="100"/>
          <a:sy n="62" d="100"/>
        </p:scale>
        <p:origin x="804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21" Type="http://schemas.openxmlformats.org/officeDocument/2006/relationships/slide" Target="slides/slide19.xml"/><Relationship Id="rId34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presProps" Target="presProps.xml"/><Relationship Id="rId37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microsoft.com/office/2016/11/relationships/changesInfo" Target="changesInfos/changesInfo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tableStyles" Target="tableStyles.xml"/><Relationship Id="rId8" Type="http://schemas.openxmlformats.org/officeDocument/2006/relationships/slide" Target="slides/slide6.xml"/><Relationship Id="rId3" Type="http://schemas.openxmlformats.org/officeDocument/2006/relationships/slide" Target="slides/slid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  <pc:docChgLst>
    <pc:chgData name="군만두 맛있다" userId="88f4dfb63950bb32" providerId="LiveId" clId="{C643548B-F55F-4DCC-AAC2-D9DAD755E7F7}"/>
    <pc:docChg chg="addSld delSld modSld">
      <pc:chgData name="군만두 맛있다" userId="88f4dfb63950bb32" providerId="LiveId" clId="{C643548B-F55F-4DCC-AAC2-D9DAD755E7F7}" dt="2023-09-13T09:47:18.617" v="2"/>
      <pc:docMkLst>
        <pc:docMk/>
      </pc:docMkLst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1314031826" sldId="757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2206031484" sldId="758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882170117" sldId="759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2658895657" sldId="760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1743897017" sldId="761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3383296799" sldId="762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3701308771" sldId="763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4155017395" sldId="764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2830722367" sldId="765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2575722465" sldId="766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1641228592" sldId="767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1622917167" sldId="768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2111441467" sldId="769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979055085" sldId="770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1903379949" sldId="771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500978833" sldId="772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1719966590" sldId="773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1818818860" sldId="774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943058578" sldId="775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1652561367" sldId="776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2244503175" sldId="777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2520694881" sldId="778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3804107923" sldId="779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782654319" sldId="780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3776548509" sldId="781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3852579938" sldId="782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3338699534" sldId="783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1278136396" sldId="784"/>
        </pc:sldMkLst>
      </pc:sldChg>
      <pc:sldChg chg="add del setBg">
        <pc:chgData name="군만두 맛있다" userId="88f4dfb63950bb32" providerId="LiveId" clId="{C643548B-F55F-4DCC-AAC2-D9DAD755E7F7}" dt="2023-09-13T09:47:18.617" v="2"/>
        <pc:sldMkLst>
          <pc:docMk/>
          <pc:sldMk cId="1075656421" sldId="785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81785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2062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203284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219205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137565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6652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472364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1132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333414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068238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261656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451428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9/13/2023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9/13/2023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38975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너희 하나님 여호와의 자녀이니 죽은 자를 위하여 자기 몸을 베지 말며 눈썹 사이 이마 위의 털을 밀지 말라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31403182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지느러미와 비늘이 없는 모든 것은 너희가 먹지 말지니 이는 너희에게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부정함이니라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57572246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정한 새는 모두 너희가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먹으려니와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64122859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이런 것은 먹지 못할지니 곧 독수리와 솔개와 물수리와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62291716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매와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새매와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매의 종류와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11144146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까마귀 종류와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97905508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타조와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타흐마스와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갈매기와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새매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종류와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90337994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올빼미와 부엉이와 흰 올빼미와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50097883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당아와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올응과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노자와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71996659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학과 황새 종류와 대승과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박쥐며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81881886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날기도 하고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기어다니기도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 것은 너희에게 부정하니 너희는 먹지 말 것이나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9430585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네 하나님 여호와의 성민이라 여호와께서 지상 만민 중에서 너를 택하여 자기 기업의 백성으로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삼으셨느니라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20603148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정한 새는 모두 너희가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먹을지니라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65256136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너희의 하나님 여호와의 성민이라 스스로 죽은 모든 것은 먹지 말 것이나 그것을 성중에 거류하는 객에게 주어 먹게 하거나 이방인에게 파는 것은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가하니라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염소 새끼를 그 어미의 젖에 삶지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말지니라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24450317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마땅히 매 년 토지 소산의 십일조를 드릴 것이며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52069488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하나님 여호와 앞 곧 여호와께서 그의 이름을 두시려고 택하신 곳에서 네 곡식과 포도주와 기름의 십일조를 먹으며 또 네 소와 양의 처음 난 것을 먹고 네 하나님 여호와 경외하기를 항상 배울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80410792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네 하나님 여호와께서 자기의 이름을 두시려고 택하신 곳이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네게서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너무 멀고 행로가 어려워서 네 하나님 여호와께서 그 풍부히 주신 것을 가지고 갈 수 없거든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78265431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그것을 돈으로 바꾸어 그 돈을 싸 가지고 네 하나님 여호와께서 택하신 곳으로 가서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77654850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마음에 원하는 모든 것을 그 돈으로 사되 소나 양이나 포도주나 독주 등 네 마음에 원하는 모든 것을 구하고 거기 네 하나님 여호와 앞에서 너와 네 권속이 함께 먹고 즐거워할 것이며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85257993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성읍에 거주하는 레위인은 너희 중에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분깃이나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기업이 없는 자이니 또한 저버리지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말지니라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33869953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매 삼 년 끝에 그 해 소산의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십분의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일을 다 내어 네 성읍에 저축하여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27813639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 중에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분깃이나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기업이 없는 레위인과 네 성중에 거류하는 객과 및 고아와 과부들이 와서 먹고 배부르게 하라 그리하면 네 하나님 여호와께서 네 손으로 하는 범사에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복을 주시리라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0756564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가증한 것은 무엇이든지 먹지 말라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8821701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먹을 만한 짐승은 이러하니 곧 소와 양과 염소와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6588956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사슴과 노루와 불그스름한 사슴과 산 염소와 볼기가 흰 노루와 뿔이 긴 사슴과 산양들이라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7438970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짐승 중에 굽이 갈라져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쪽발도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되고 새김질도 하는 모든 것은 너희가 먹을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3832967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다만 새김질을 하거나 굽이 갈라진 짐승 중에도 너희가 먹지 못할 것은 이것이니 곧 낙타와 토끼와 사반</a:t>
            </a: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그것들은 새김질은 하나 굽이 갈라지지 아니하였으니 너희에게 부정하고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70130877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돼지는 굽은 갈라졌으나 새김질을 못하므로 너희에게 부정하니 너희는 이런 것의 고기를 먹지 말 것이며 그 사체도 만지지 말 </a:t>
            </a:r>
            <a:r>
              <a:rPr lang="ko-KR" altLang="en-US" sz="480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415501739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물에 있는 모든 것 중에서 이런 것은 너희가 먹을 것이니 지느러미와 비늘 있는 모든 것은 너희가 먹을 것이요</a:t>
            </a:r>
            <a:endParaRPr lang="en-US" altLang="ko-KR" sz="480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신명기 </a:t>
            </a:r>
            <a:r>
              <a:rPr kumimoji="0" lang="en-US" altLang="ko-KR" sz="60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8307223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484</Words>
  <Application>Microsoft Office PowerPoint</Application>
  <PresentationFormat>와이드스크린</PresentationFormat>
  <Paragraphs>58</Paragraphs>
  <Slides>29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29</vt:i4>
      </vt:variant>
    </vt:vector>
  </HeadingPairs>
  <TitlesOfParts>
    <vt:vector size="35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군만두 맛있다</cp:lastModifiedBy>
  <cp:revision>10</cp:revision>
  <dcterms:modified xsi:type="dcterms:W3CDTF">2023-09-13T09:47:19Z</dcterms:modified>
</cp:coreProperties>
</file>