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적어 보낸 문제를 두고 말하겠습니다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남자는 여자를 가까이하지 않는 것이 좋습니다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결혼한 사람들에게 말합니다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나의 말이 아니라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명령입니다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아내는 남편과 헤어지지 말아야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356061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7:11.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-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만일 헤어졌거든 재혼하지 말고 그냥 지내든지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그렇지 않으면 남편과 화해하여야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.-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남편도 아내를 버리지 말아야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74993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밖의 사람들에게 말합니다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나의 말이요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말씀은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교우에게 믿지 않는 아내가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여자가 남편과 같이 살기를 원하면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여자를 버리지 말아야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27189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어떤 여자에게 믿지 않는 남편이 있는데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아내와 같이 살기를 원하면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남편을 버리지 말아야 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775962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믿지 않는 남편은 그의 아내로 말미암아 거룩해지고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믿지 않는 아내는 그 남편으로 말미암아 거룩해졌습니다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그렇지 않으면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그들의 자녀도 깨끗하지 못할 것인데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 그들은 거룩합니다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417392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믿지 않는 사람 쪽에서 헤어지려고 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헤어져도 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믿는 형제나 자매가 이런 일에 얽매일 것이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하나님께서는 여러분을 부르셔서 평화롭게 살게 하셨습니다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686597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 된 이여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그대가 혹시나 그대의 남편을 구원할는지 어찌 압니까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남편 된 이여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그대가 혹시나 그대의 아내를 구원할는지 어찌 압니까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186377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사람은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나누어주신 분수 그대로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하나님께서 부르신 처지 그대로 살아가십시오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이것이 내가 모든 교회에서 명하는 지시입니다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264821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할례를 받은 몸으로 부르심을 받은 사람은 굳이 그 할례 받은 흔적을 지우려고 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할례를 받지 아니한 처지에서 부르심을 받은 사람은 굳이 할례를 받으려고 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7861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할례를 받은 것이나 안 받은 것이나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문제가 아니고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하나님의 계명을 지키는 것이 중요합니다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4553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음행에 빠질 유혹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남자는 저마다 자기 아내를 두고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여자도 저마다 자기 남편을 두도록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040011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 사람은 부르심을 받은 그 때의 처지에 그대로 머물러 있으십시오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7811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노예일 때에 부르심을 받았습니까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것에 마음 쓰지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자유로운 몸이 될 수 있는 기회가 있으면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해서든지 그것을 이용하십시오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0975113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 안에서 노예로서 부르심을 받은 사람은 주님께 속한 자유인입니다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그와 같이 자유인으로서 부르심을 받은 사람은 그리스도의 노예입니다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595037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여러분은 하나님께서 값을 치르고 사신 사람입니다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 사람의 노예가 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193929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각각 부르심을 받은 그 때의 처지에 그대로 있으면서 하나님과 함께 살아가십시오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916348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주님께서 처녀들에 대해서 하신 명령을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나로서는 받은 것이 없습니다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나는 주님의 자비하심을 힘입어 믿을 만한 사람이 된 사람으로서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의견을 제시합니다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046931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지금 닥쳐오는 재난 때문에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사람이 현재 상태대로 살아가는 것이 좋다고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생각합니다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364766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아내에게 매였으면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그에게서 벗어나려고 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아내에게서 놓였으면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아내를 얻으려고 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9857925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결혼한다고 할지라도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죄를 짓는 것이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그리고 처녀가 결혼을 하더라도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죄를 짓는 것이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그들이 살림살이로 몸이 고달플 것이므로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아껴서 말해 주는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6844724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7:29.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형제자매 여러분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말하려는 것은 이것입니다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때가 얼마 남지 않았으니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이제부터는 아내 있는 사람은 없는 사람처럼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919308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남편은 아내에게 남편으로서의 의무를 다하고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아내도 그와 같이 남편에게 아내로서의 의무를 다하도록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002566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우는 사람은 울지 않는 사람처럼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기쁜 사람은 기쁘지 않은 사람처럼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무엇을 산 사람은 그것을 가지고 있지 않은 사람처럼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8595360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세상을 이용하는 사람은 그렇게 하지 않는 사람처럼 하도록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세상의 형체는 사라집니다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041515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여러분이 염려 없이 살기를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결혼하지 않은 남자는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하면 주님을 기쁘게 해 드릴 수 있을까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주님의 일에 마음을 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3424109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결혼한 남자는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하면 자기 아내를 기쁘게 할 수 있을까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 일에 마음을 쓰게 되므로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525382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마음이 나뉘어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결혼하지 않은 여자나 처녀는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몸과 영을 거룩하게 하려고 주님의 일에 마음을 쓰지만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결혼한 여자는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어떻게 하면 남편을 기쁘게 할 수 있을까 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세상 일에 마음을 씁니다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8005638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이 말을 하는 것은 여러분을 유익하게 하려고 그러는 것이지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여러분에게 올가미를 씌우려고 그러는 것이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오히려 여러분이 품위 있게 살면서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마음에 헛갈림이 없이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오직 주님만을 섬기게 하려는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062961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어떤 이가 결혼을 단념하는 것이 자기의 약혼녀에게 온당하게 대하는 일이 못 된다고 생각하면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더구나 애정이 강렬하여 꼭 결혼을 해야겠으면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원하는 대로 그렇게 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결혼하는 것이 죄를 짓는 것이 아니니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그런 사람들은 결혼하십시오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2377093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결혼하지 않기로 마음을 굳게 먹은 사람이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부득이한 일도 없고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또 자기의 욕망을 제어할 수 있어서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 약혼녀를 처녀로 그대로 두기로 마음에 작정하였으면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잘하는 일입니다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003871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자기의 약혼녀와 결혼하는 사람도 잘하는 것이지만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결혼하지 않는 사람은 더 잘하는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99186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7:39.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남편이 살아 있는 동안에는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그에게 매여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남편이 죽으면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자기가 원하는 사람과 결혼할 자유가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다만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 안에서만 그렇게 해야 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81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아내가 자기 몸을 마음대로 주장하지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남편이 주장합니다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마찬가지로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남편도 자기 몸을 마음대로 주장하지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아내가 주장합니다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426398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7:40.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의견으로는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여자는 그대로 혼자 지내는 것이 더 행복할 것입니다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나도 하나님의 영을 받았다고 생각합니다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658716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서로 물리치지 마십시오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기도에 전념하기 위하여 얼마 동안 떨어져 있기로 합의한 경우에는 예외입니다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그 뒤에 다시 합하십시오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여러분이 절제하는 힘이 없는 틈을 타서 사탄이 여러분을 유혹할까 염려되기 때문입니다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144324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내가 이것을 말하는 것은 그렇게 해도 좋다는 뜻으로 말하는 것이지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명령으로 말하는 것은 아닙니다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9519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나는 모든 사람이 다 나와 같이 되기를 바랍니다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각 사람은 하나님께로부터 받은 은사가 있어서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사람은 이러하고 저 사람은 저러합니다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2691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결혼하지 않은 남자들과 과부들에게 말합니다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나처럼 그냥 지내는 것이 그들에게 좋습니다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373633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고전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그러나 절제할 수 없거든 결혼하십시오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욕정에 불타는 것보다는 결혼하는 편이 낫습니다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고린도전서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039527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1130</Words>
  <Application>Microsoft Office PowerPoint</Application>
  <PresentationFormat>화면 슬라이드 쇼(16:9)</PresentationFormat>
  <Paragraphs>80</Paragraphs>
  <Slides>40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40</vt:i4>
      </vt:variant>
    </vt:vector>
  </HeadingPairs>
  <TitlesOfParts>
    <vt:vector size="45" baseType="lpstr">
      <vt:lpstr>나눔스퀘어 ExtraBold</vt:lpstr>
      <vt:lpstr>Aptos</vt:lpstr>
      <vt:lpstr>Aptos Display</vt:lpstr>
      <vt:lpstr>Arial</vt:lpstr>
      <vt:lpstr>Office 테마</vt:lpstr>
      <vt:lpstr>고전 7:1. 여러분이 적어 보낸 문제를 두고 말하겠습니다. 남자는 여자를 가까이하지 않는 것이 좋습니다.</vt:lpstr>
      <vt:lpstr>고전 7:2. 그러나 음행에 빠질 유혹 때문에, 남자는 저마다 자기 아내를 두고, 여자도 저마다 자기 남편을 두도록 하십시오.</vt:lpstr>
      <vt:lpstr>고전 7:3. 남편은 아내에게 남편으로서의 의무를 다하고, 아내도 그와 같이 남편에게 아내로서의 의무를 다하도록 하십시오.</vt:lpstr>
      <vt:lpstr>고전 7:4. 아내가 자기 몸을 마음대로 주장하지 못하고, 남편이 주장합니다. 마찬가지로, 남편도 자기 몸을 마음대로 주장하지 못하고, 아내가 주장합니다.</vt:lpstr>
      <vt:lpstr>고전 7:5. 서로 물리치지 마십시오. 여러분이 기도에 전념하기 위하여 얼마 동안 떨어져 있기로 합의한 경우에는 예외입니다. 그러나 그 뒤에 다시 합하십시오. 여러분이 절제하는 힘이 없는 틈을 타서 사탄이 여러분을 유혹할까 염려되기 때문입니다.</vt:lpstr>
      <vt:lpstr>고전 7:6. 그러나 내가 이것을 말하는 것은 그렇게 해도 좋다는 뜻으로 말하는 것이지, 명령으로 말하는 것은 아닙니다.</vt:lpstr>
      <vt:lpstr>고전 7:7. 나는 모든 사람이 다 나와 같이 되기를 바랍니다. 그러나 각 사람은 하나님께로부터 받은 은사가 있어서, 이 사람은 이러하고 저 사람은 저러합니다.</vt:lpstr>
      <vt:lpstr>고전 7:8. 결혼하지 않은 남자들과 과부들에게 말합니다. 나처럼 그냥 지내는 것이 그들에게 좋습니다.</vt:lpstr>
      <vt:lpstr>고전 7:9. 그러나 절제할 수 없거든 결혼하십시오. 욕정에 불타는 것보다는 결혼하는 편이 낫습니다.</vt:lpstr>
      <vt:lpstr>고전 7:10. 결혼한 사람들에게 말합니다. 이것은 나의 말이 아니라, 주님의 명령입니다. 아내는 남편과 헤어지지 말아야 합니다.</vt:lpstr>
      <vt:lpstr>고전 7:11. -만일 헤어졌거든 재혼하지 말고 그냥 지내든지, 그렇지 않으면 남편과 화해하여야 합니다.- 그리고 남편도 아내를 버리지 말아야 합니다.</vt:lpstr>
      <vt:lpstr>고전 7:12. 그 밖의 사람들에게 말합니다. 이것은 나의 말이요, 주님의 말씀은 아닙니다. 어떤 교우에게 믿지 않는 아내가 있는데, 그 여자가 남편과 같이 살기를 원하면, 그 여자를 버리지 말아야 합니다.</vt:lpstr>
      <vt:lpstr>고전 7:13. 또 어떤 여자에게 믿지 않는 남편이 있는데, 그가 아내와 같이 살기를 원하면, 그 남편을 버리지 말아야 합니다.</vt:lpstr>
      <vt:lpstr>고전 7:14. 믿지 않는 남편은 그의 아내로 말미암아 거룩해지고, 믿지 않는 아내는 그 남편으로 말미암아 거룩해졌습니다. 그렇지 않으면, 그들의 자녀도 깨끗하지 못할 것인데, 이제 그들은 거룩합니다.</vt:lpstr>
      <vt:lpstr>고전 7:15. 그러나 믿지 않는 사람 쪽에서 헤어지려고 하면, 헤어져도 됩니다. 믿는 형제나 자매가 이런 일에 얽매일 것이 없습니다. 하나님께서는 여러분을 부르셔서 평화롭게 살게 하셨습니다.</vt:lpstr>
      <vt:lpstr>고전 7:16. 아내 된 이여, 그대가 혹시나 그대의 남편을 구원할는지 어찌 압니까? 남편 된 이여, 그대가 혹시나 그대의 아내를 구원할는지 어찌 압니까?</vt:lpstr>
      <vt:lpstr>고전 7:17. 각 사람은, 주님께서 나누어주신 분수 그대로, 하나님께서 부르신 처지 그대로 살아가십시오. 이것이 내가 모든 교회에서 명하는 지시입니다.</vt:lpstr>
      <vt:lpstr>고전 7:18. 할례를 받은 몸으로 부르심을 받은 사람은 굳이 그 할례 받은 흔적을 지우려고 하지 마십시오. 할례를 받지 아니한 처지에서 부르심을 받은 사람은 굳이 할례를 받으려고 하지 마십시오.</vt:lpstr>
      <vt:lpstr>고전 7:19. 할례를 받은 것이나 안 받은 것이나, 그것은 문제가 아니고, 하나님의 계명을 지키는 것이 중요합니다.</vt:lpstr>
      <vt:lpstr>고전 7:20. 각 사람은 부르심을 받은 그 때의 처지에 그대로 머물러 있으십시오.</vt:lpstr>
      <vt:lpstr>고전 7:21. 노예일 때에 부르심을 받았습니까? 그런 것에 마음 쓰지 마십시오. 그러나 자유로운 몸이 될 수 있는 기회가 있으면, 어떻게 해서든지 그것을 이용하십시오.</vt:lpstr>
      <vt:lpstr>고전 7:22. 주님 안에서 노예로서 부르심을 받은 사람은 주님께 속한 자유인입니다. 그와 같이 자유인으로서 부르심을 받은 사람은 그리스도의 노예입니다.</vt:lpstr>
      <vt:lpstr>고전 7:23. 여러분은 하나님께서 값을 치르고 사신 사람입니다. 그러므로 사람의 노예가 되지 마십시오.</vt:lpstr>
      <vt:lpstr>고전 7:24. 형제자매 여러분, 각각 부르심을 받은 그 때의 처지에 그대로 있으면서 하나님과 함께 살아가십시오.</vt:lpstr>
      <vt:lpstr>고전 7:25. 주님께서 처녀들에 대해서 하신 명령을, 나로서는 받은 것이 없습니다. 그러나 나는 주님의 자비하심을 힘입어 믿을 만한 사람이 된 사람으로서, 의견을 제시합니다.</vt:lpstr>
      <vt:lpstr>고전 7:26. 지금 닥쳐오는 재난 때문에, 사람이 현재 상태대로 살아가는 것이 좋다고, 나는 생각합니다.</vt:lpstr>
      <vt:lpstr>고전 7:27. 아내에게 매였으면, 그에게서 벗어나려고 하지 마십시오. 아내에게서 놓였으면, 아내를 얻으려고 하지 마십시오.</vt:lpstr>
      <vt:lpstr>고전 7:28. 그러나 결혼한다고 할지라도, 죄를 짓는 것이 아닙니다. 그리고 처녀가 결혼을 하더라도, 죄를 짓는 것이 아닙니다. 그러나 그들이 살림살이로 몸이 고달플 것이므로, 내가 아껴서 말해 주는 것입니다.</vt:lpstr>
      <vt:lpstr>고전 7:29. 형제자매 여러분, 내가 말하려는 것은 이것입니다. 때가 얼마 남지 않았으니, 이제부터는 아내 있는 사람은 없는 사람처럼 하고,</vt:lpstr>
      <vt:lpstr>고전 7:30. 우는 사람은 울지 않는 사람처럼 하고, 기쁜 사람은 기쁘지 않은 사람처럼 하고, 무엇을 산 사람은 그것을 가지고 있지 않은 사람처럼 하고,</vt:lpstr>
      <vt:lpstr>고전 7:31. 세상을 이용하는 사람은 그렇게 하지 않는 사람처럼 하도록 하십시오. 이 세상의 형체는 사라집니다.</vt:lpstr>
      <vt:lpstr>고전 7:32. 나는 여러분이 염려 없이 살기를 바랍니다. 결혼하지 않은 남자는, 어떻게 하면 주님을 기쁘게 해 드릴 수 있을까 하고, 주님의 일에 마음을 씁니다.</vt:lpstr>
      <vt:lpstr>고전 7:33. 그러나 결혼한 남자는, 어떻게 하면 자기 아내를 기쁘게 할 수 있을까 하고, 세상 일에 마음을 쓰게 되므로,</vt:lpstr>
      <vt:lpstr>고전 7:34. 마음이 나뉘어 있습니다. 결혼하지 않은 여자나 처녀는, 몸과 영을 거룩하게 하려고 주님의 일에 마음을 쓰지만, 결혼한 여자는, 어떻게 하면 남편을 기쁘게 할 수 있을까 하고, 세상 일에 마음을 씁니다.</vt:lpstr>
      <vt:lpstr>고전 7:35. 내가 이 말을 하는 것은 여러분을 유익하게 하려고 그러는 것이지, 여러분에게 올가미를 씌우려고 그러는 것이 아닙니다. 오히려 여러분이 품위 있게 살면서, 마음에 헛갈림이 없이, 오직 주님만을 섬기게 하려는 것입니다.</vt:lpstr>
      <vt:lpstr>고전 7:36. 어떤 이가 결혼을 단념하는 것이 자기의 약혼녀에게 온당하게 대하는 일이 못 된다고 생각하면, 더구나 애정이 강렬하여 꼭 결혼을 해야겠으면, 그는 원하는 대로 그렇게 하십시오. 결혼하는 것이 죄를 짓는 것이 아니니, 그런 사람들은 결혼하십시오.</vt:lpstr>
      <vt:lpstr>고전 7:37. 그러나 결혼하지 않기로 마음을 굳게 먹은 사람이, 부득이한 일도 없고, 또 자기의 욕망을 제어할 수 있어서, 자기 약혼녀를 처녀로 그대로 두기로 마음에 작정하였으면, 그것은 잘하는 일입니다.</vt:lpstr>
      <vt:lpstr>고전 7:38. 그러므로, 자기의 약혼녀와 결혼하는 사람도 잘하는 것이지만, 결혼하지 않는 사람은 더 잘하는 것입니다.</vt:lpstr>
      <vt:lpstr>고전 7:39. 아내는, 남편이 살아 있는 동안에는, 그에게 매여 있습니다. 그러나 남편이 죽으면, 자기가 원하는 사람과 결혼할 자유가 있습니다. 다만, 주님 안에서만 그렇게 해야 할 것입니다.</vt:lpstr>
      <vt:lpstr>고전 7:40. 내 의견으로는, 그 여자는 그대로 혼자 지내는 것이 더 행복할 것입니다. 나도 하나님의 영을 받았다고 생각합니다.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2024-10-24T04:46:00Z</dcterms:modified>
</cp:coreProperties>
</file>