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762" r:id="rId3"/>
    <p:sldId id="763" r:id="rId4"/>
    <p:sldId id="764" r:id="rId5"/>
    <p:sldId id="765" r:id="rId6"/>
    <p:sldId id="766" r:id="rId7"/>
    <p:sldId id="767" r:id="rId8"/>
    <p:sldId id="768" r:id="rId9"/>
    <p:sldId id="769" r:id="rId10"/>
    <p:sldId id="770" r:id="rId11"/>
    <p:sldId id="771" r:id="rId12"/>
    <p:sldId id="772" r:id="rId13"/>
    <p:sldId id="773" r:id="rId14"/>
    <p:sldId id="774" r:id="rId15"/>
    <p:sldId id="775" r:id="rId16"/>
    <p:sldId id="776" r:id="rId17"/>
    <p:sldId id="777" r:id="rId18"/>
    <p:sldId id="778" r:id="rId19"/>
    <p:sldId id="779" r:id="rId20"/>
    <p:sldId id="780" r:id="rId21"/>
    <p:sldId id="781" r:id="rId22"/>
    <p:sldId id="782" r:id="rId23"/>
    <p:sldId id="783" r:id="rId24"/>
    <p:sldId id="784" r:id="rId25"/>
    <p:sldId id="785" r:id="rId26"/>
    <p:sldId id="786" r:id="rId2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theme" Target="theme/theme1.xml"/><Relationship Id="rId8" Type="http://schemas.openxmlformats.org/officeDocument/2006/relationships/slide" Target="slides/slide6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408033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104981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376592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120301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766639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568865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458307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96359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762149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08925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462911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7172646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02698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환상의 골짜기에 관한 경고라 네가 지붕에 올라감은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어찌함인고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33832967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예루살렘의 가옥을 계수하며 그 가옥을 헐어 성벽을 견고하게도 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190337994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또 옛 못의 물을 위하여 두 성벽 사이에 저수지를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만들었느니라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그러나 너희가 이를 행하신 이를 앙망하지 아니하였고 이 일을 옛적부터 경영하신 이를 공경하지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50097883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날에 주 만군의 여호와께서 명령하사 통곡하며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애곡하며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머리 털을 뜯으며 굵은 베를 띠라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하셨거늘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171996659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기뻐하며 즐거워하여 소를 죽이고 양을 잡아 고기를 먹고 포도주를 마시면서 내일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먹고 마시자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181881886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만군의 여호와께서 친히 내 귀에 들려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진실로 이 죄악은 너희가 죽기까지 용서하지 못하리라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 만군의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94305857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 만군의 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가서 그 국고를 맡고 왕궁 맡은 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셉나를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보고 이르기를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165256136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여기와 무슨 관계가 있느냐 여기에 누가 있기에 여기서 너를 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묘실을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팠느냐 높은 곳에 자기를 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묘실을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팠고 반석에 자기를 위하여 처소를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쪼아내었도다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224450317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 여호와가 너를 단단히 결박하고 장사 같이 세게 던지되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252069488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반드시 너를 모질게 감싸서 공 같이 광막한 곳에 던질 것이라 주인의 집에 수치를 끼치는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그 곳에서 죽겠고 네 영광의 수레도 거기에 있으리라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380410792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너를 네 관직에서 쫓아내며 네 지위에서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낮추리니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7826543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소란하며 떠들던 성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즐거워하던 고을이여 너의 죽임을 당한 자들은 칼에 죽은 것도 아니요 전쟁에 사망한 것도 아니라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370130877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날에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힐기야의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내 종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엘리아김을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불러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377654850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옷을 그에게 입히며 네 띠를 그에게 띠워 힘 있게 하고 네 정권을 그의 손에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맡기리니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예루살렘 주민과 유다의 집의 아버지가 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385257993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또 다윗의 집의 열쇠를 그의 어깨에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열면 닫을 자가 없겠고 닫으면 열 자가 없으리라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333869953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못이 단단한 곳에 박힘 같이 그를 견고하게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그의 아버지 집에 영광의 보좌가 될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127813639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아버지 집의 모든 영광이 그 위에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걸리리니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후손과 족속 되는 각 작은 그릇 곧 종지로부터 모든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항아리까지니라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107565642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만군의 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날에는 단단한 곳에 박혔던 못이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삭으리니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못이 부러져 떨어지므로 그 위에 걸린 물건이 부서지리라 하셨다 하라 나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13779681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너의 관원들도 다 함께 도망하였다가 활을 버리고 결박을 당하였고 너의 멀리 도망한 자들도 발견되어 다 함께 결박을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당하였도다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41550173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돌이켜 나를 보지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나는 슬피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통곡하겠노라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딸 백성이 패망하였음으로 말미암아 나를 위로하려고 힘쓰지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28307223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환상의 골짜기에 주 만군의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여호와께로부터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이르는 소란과 밟힘과 혼란의 날이여 성벽의 무너뜨림과 산악에 사무쳐 부르짖는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25757224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사람은 화살통을 메었고 병거 탄 자와 마병이 함께 하였고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사람은 방패를 드러냈으니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16412285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병거는 네 아름다운 골짜기에 가득하였고 마병은 성문에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정렬되었도다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16229171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유다에게 덮였던 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벗기매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날에야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수풀 곳간의 병기를 바라보았고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21114414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다윗 성의 무너진 곳이 많은 것도 보며 너희가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아랫못의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물도 모으며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9790550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58</TotalTime>
  <Words>474</Words>
  <Application>Microsoft Office PowerPoint</Application>
  <PresentationFormat>와이드스크린</PresentationFormat>
  <Paragraphs>50</Paragraphs>
  <Slides>25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25</vt:i4>
      </vt:variant>
    </vt:vector>
  </HeadingPairs>
  <TitlesOfParts>
    <vt:vector size="31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2024-01-23T06:21:16Z</dcterms:modified>
</cp:coreProperties>
</file>