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3"/>
  </p:notesMasterIdLst>
  <p:sldIdLst>
    <p:sldId id="256" r:id="rId2"/>
    <p:sldId id="257" r:id="rId3"/>
    <p:sldId id="258" r:id="rId4"/>
    <p:sldId id="259" r:id="rId5"/>
    <p:sldId id="260" r:id="rId6"/>
    <p:sldId id="296" r:id="rId7"/>
    <p:sldId id="263" r:id="rId8"/>
    <p:sldId id="272" r:id="rId9"/>
    <p:sldId id="297" r:id="rId10"/>
    <p:sldId id="298" r:id="rId11"/>
    <p:sldId id="299" r:id="rId12"/>
    <p:sldId id="300" r:id="rId13"/>
    <p:sldId id="301" r:id="rId14"/>
    <p:sldId id="302" r:id="rId15"/>
    <p:sldId id="303" r:id="rId16"/>
    <p:sldId id="304" r:id="rId17"/>
    <p:sldId id="295" r:id="rId18"/>
    <p:sldId id="276" r:id="rId19"/>
    <p:sldId id="277" r:id="rId20"/>
    <p:sldId id="278" r:id="rId21"/>
    <p:sldId id="283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4995148-57F0-4481-AECC-3F99FB252F7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C49BD40-C290-40A7-BE75-4380BF293E3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813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813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6E8EEE07-0F54-42E9-B1E8-1E387F3DE96D}" type="slidenum">
              <a:rPr lang="en-US" smtClean="0"/>
              <a:pPr/>
              <a:t>8</a:t>
            </a:fld>
            <a:endParaRPr lang="en-US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222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5222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767BAFD5-D170-4555-A51D-E33CEFB78F4A}" type="slidenum">
              <a:rPr lang="en-US" smtClean="0"/>
              <a:pPr/>
              <a:t>18</a:t>
            </a:fld>
            <a:endParaRPr lang="en-U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325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5325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2D11AB9E-BA14-47C5-8069-63DA96DCE712}" type="slidenum">
              <a:rPr lang="en-US" smtClean="0"/>
              <a:pPr/>
              <a:t>19</a:t>
            </a:fld>
            <a:endParaRPr lang="en-U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5427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20014C01-EDA3-4998-B021-4AA909F1664F}" type="slidenum">
              <a:rPr lang="en-US" smtClean="0"/>
              <a:pPr/>
              <a:t>20</a:t>
            </a:fld>
            <a:endParaRPr lang="en-US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837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5837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FC0D3171-C5ED-4A12-9389-F59B7EB98564}" type="slidenum">
              <a:rPr lang="en-US" smtClean="0"/>
              <a:pPr/>
              <a:t>21</a:t>
            </a:fld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939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593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798F7DC1-69C5-4CA0-9A03-D6999B0186E4}" type="slidenum">
              <a:rPr lang="en-US" smtClean="0"/>
              <a:pPr/>
              <a:t>9</a:t>
            </a:fld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041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6042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64D9F222-BE4F-42D7-88E3-CFE9267B819B}" type="slidenum">
              <a:rPr lang="en-US" smtClean="0"/>
              <a:pPr/>
              <a:t>10</a:t>
            </a:fld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4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614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22B969A8-6ADE-40E7-B6E2-3DB3DD569444}" type="slidenum">
              <a:rPr lang="en-US" smtClean="0"/>
              <a:pPr/>
              <a:t>11</a:t>
            </a:fld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246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6246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DA459F2D-A44D-409D-8529-4994C2A4FEA0}" type="slidenum">
              <a:rPr lang="en-US" smtClean="0"/>
              <a:pPr/>
              <a:t>12</a:t>
            </a:fld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349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6349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E8EA4E83-F936-4C8F-A28B-7546ED270306}" type="slidenum">
              <a:rPr lang="en-US" smtClean="0"/>
              <a:pPr/>
              <a:t>13</a:t>
            </a:fld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553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6554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E3D4CC3C-9C16-4D54-B032-C0D0BD936EDF}" type="slidenum">
              <a:rPr lang="en-US" smtClean="0"/>
              <a:pPr/>
              <a:t>14</a:t>
            </a:fld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656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6656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D3D88DF8-9135-41D2-820E-7CCCD5878A6D}" type="slidenum">
              <a:rPr lang="en-US" smtClean="0"/>
              <a:pPr/>
              <a:t>15</a:t>
            </a:fld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758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6758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83531D40-C680-4BDF-BA30-83D8B0C28D59}" type="slidenum">
              <a:rPr lang="en-US" smtClean="0"/>
              <a:pPr/>
              <a:t>16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21336B3D-075B-43EF-80E2-7C6930076E33}" type="datetimeFigureOut">
              <a:rPr lang="en-US" smtClean="0"/>
              <a:pPr/>
              <a:t>5/23/2010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23D4DECD-9C47-41FE-B189-EEE8D196A9C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47850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Manipulasi</a:t>
            </a:r>
            <a:r>
              <a:rPr lang="en-US" dirty="0" smtClean="0"/>
              <a:t> </a:t>
            </a:r>
            <a:r>
              <a:rPr lang="en-US" dirty="0" err="1" smtClean="0"/>
              <a:t>Matriks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&amp;</a:t>
            </a:r>
            <a:br>
              <a:rPr lang="en-US" dirty="0" smtClean="0"/>
            </a:br>
            <a:r>
              <a:rPr lang="en-US" dirty="0" err="1" smtClean="0"/>
              <a:t>Operasi</a:t>
            </a:r>
            <a:r>
              <a:rPr lang="en-US" dirty="0" smtClean="0"/>
              <a:t> </a:t>
            </a:r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Lanjut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b = a(v,2)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   What’s the result?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</a:t>
            </a: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1371600" y="2057400"/>
            <a:ext cx="7620000" cy="41148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&gt;&gt; b = a(v,2)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	   b =  3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		      5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            -3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c = a(v,:)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   What’s the result?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</a:t>
            </a: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1371600" y="2057400"/>
            <a:ext cx="7620000" cy="41148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&gt;&gt; c = a(v,:)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	   a =   2    3    4    5    6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		      3     5    7    9    1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		     -2   -3   -4   -5   -6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1371600" y="2057400"/>
            <a:ext cx="7620000" cy="4114800"/>
          </a:xfrm>
        </p:spPr>
        <p:txBody>
          <a:bodyPr/>
          <a:lstStyle/>
          <a:p>
            <a:pPr>
              <a:lnSpc>
                <a:spcPct val="80000"/>
              </a:lnSpc>
              <a:buNone/>
            </a:pPr>
            <a:r>
              <a:rPr lang="en-US" sz="4000" b="1" dirty="0" smtClean="0"/>
              <a:t>&gt;&gt; d = [1 2 3; 4 5 6;7 8 9]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d(:,1) = a(v,2)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  What’s the result?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     3   0   0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     5   0   0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           -3   0   0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P =  2	3	4	5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     3	5	7	9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     -2   -3  -4    -5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reshape(p,6,2)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   What’s the result?		</a:t>
            </a: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1371600" y="2057400"/>
            <a:ext cx="7620000" cy="4114800"/>
          </a:xfrm>
        </p:spPr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b="1" dirty="0" smtClean="0"/>
              <a:t>&gt;&gt; P =  2    4</a:t>
            </a:r>
            <a:r>
              <a:rPr lang="en-US" sz="3000" b="1" smtClean="0"/>
              <a:t>	</a:t>
            </a:r>
            <a:r>
              <a:rPr lang="en-US" sz="3000" smtClean="0"/>
              <a:t>nb:mengisi</a:t>
            </a:r>
            <a:r>
              <a:rPr lang="en-US" sz="3000" dirty="0" smtClean="0"/>
              <a:t> </a:t>
            </a:r>
            <a:r>
              <a:rPr lang="en-US" sz="3000" dirty="0" err="1" smtClean="0"/>
              <a:t>kolom</a:t>
            </a:r>
            <a:r>
              <a:rPr lang="en-US" sz="3000" dirty="0" smtClean="0"/>
              <a:t> </a:t>
            </a:r>
            <a:r>
              <a:rPr lang="en-US" sz="3000" dirty="0" err="1" smtClean="0"/>
              <a:t>dulu</a:t>
            </a:r>
            <a:endParaRPr lang="en-US" sz="3000" dirty="0" smtClean="0"/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b="1" dirty="0" smtClean="0"/>
              <a:t>		  3    7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b="1" dirty="0" smtClean="0"/>
              <a:t>		 -2   -4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b="1" dirty="0" smtClean="0"/>
              <a:t>		  3    5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b="1" dirty="0" smtClean="0"/>
              <a:t>		  5    9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b="1" dirty="0" smtClean="0"/>
              <a:t>		 -3   -5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Operasi</a:t>
            </a:r>
            <a:r>
              <a:rPr lang="en-US" dirty="0" smtClean="0"/>
              <a:t> </a:t>
            </a:r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lanjut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Determinan</a:t>
            </a:r>
            <a:endParaRPr lang="en-US" dirty="0" smtClean="0"/>
          </a:p>
          <a:p>
            <a:pPr lvl="1">
              <a:buNone/>
            </a:pPr>
            <a:r>
              <a:rPr lang="en-US" dirty="0" smtClean="0"/>
              <a:t>&gt;&gt; B = [6 3 9; 3 1 6; 0 4 1] </a:t>
            </a:r>
            <a:r>
              <a:rPr lang="en-US" dirty="0" smtClean="0">
                <a:sym typeface="Wingdings" pitchFamily="2" charset="2"/>
              </a:rPr>
              <a:t> </a:t>
            </a:r>
            <a:r>
              <a:rPr lang="en-US" dirty="0" err="1" smtClean="0">
                <a:sym typeface="Wingdings" pitchFamily="2" charset="2"/>
              </a:rPr>
              <a:t>buat</a:t>
            </a:r>
            <a:r>
              <a:rPr lang="en-US" dirty="0" smtClean="0">
                <a:sym typeface="Wingdings" pitchFamily="2" charset="2"/>
              </a:rPr>
              <a:t> B </a:t>
            </a:r>
            <a:r>
              <a:rPr lang="en-US" dirty="0" err="1" smtClean="0">
                <a:sym typeface="Wingdings" pitchFamily="2" charset="2"/>
              </a:rPr>
              <a:t>dulu</a:t>
            </a:r>
            <a:endParaRPr lang="en-US" dirty="0" smtClean="0"/>
          </a:p>
          <a:p>
            <a:pPr lvl="1">
              <a:buNone/>
            </a:pPr>
            <a:r>
              <a:rPr lang="en-US" dirty="0" smtClean="0"/>
              <a:t>&gt;&gt; </a:t>
            </a:r>
            <a:r>
              <a:rPr lang="en-US" dirty="0" err="1" smtClean="0"/>
              <a:t>det</a:t>
            </a:r>
            <a:r>
              <a:rPr lang="en-US" dirty="0" smtClean="0"/>
              <a:t>(B)</a:t>
            </a:r>
          </a:p>
          <a:p>
            <a:r>
              <a:rPr lang="en-US" dirty="0" smtClean="0"/>
              <a:t>Transpose</a:t>
            </a:r>
          </a:p>
          <a:p>
            <a:pPr lvl="1">
              <a:lnSpc>
                <a:spcPct val="80000"/>
              </a:lnSpc>
              <a:buNone/>
            </a:pPr>
            <a:r>
              <a:rPr lang="en-US" dirty="0" smtClean="0"/>
              <a:t>&gt;&gt; a=[1 2 3; 4 5 6; 7 8 9];</a:t>
            </a:r>
          </a:p>
          <a:p>
            <a:pPr lvl="1">
              <a:lnSpc>
                <a:spcPct val="80000"/>
              </a:lnSpc>
              <a:buNone/>
            </a:pPr>
            <a:r>
              <a:rPr lang="en-US" dirty="0" smtClean="0"/>
              <a:t>&gt;&gt; b=a’</a:t>
            </a:r>
          </a:p>
          <a:p>
            <a:pPr>
              <a:lnSpc>
                <a:spcPct val="80000"/>
              </a:lnSpc>
            </a:pPr>
            <a:r>
              <a:rPr lang="en-US" dirty="0" err="1" smtClean="0"/>
              <a:t>Invers</a:t>
            </a:r>
            <a:endParaRPr lang="en-US" dirty="0" smtClean="0"/>
          </a:p>
          <a:p>
            <a:pPr>
              <a:lnSpc>
                <a:spcPct val="80000"/>
              </a:lnSpc>
              <a:buNone/>
            </a:pPr>
            <a:r>
              <a:rPr lang="en-US" dirty="0" smtClean="0"/>
              <a:t>	&gt;&gt;inv(a)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800" smtClean="0"/>
              <a:t>Determine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a=[3 -1; 2 4];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</a:t>
            </a:r>
            <a:r>
              <a:rPr lang="en-US" sz="4000" b="1" dirty="0" err="1" smtClean="0"/>
              <a:t>det</a:t>
            </a:r>
            <a:r>
              <a:rPr lang="en-US" sz="4000" b="1" dirty="0" smtClean="0"/>
              <a:t>(a)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What’s the result??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&gt;&gt; det(a)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smtClean="0"/>
              <a:t>	   ans = 14</a:t>
            </a:r>
          </a:p>
          <a:p>
            <a:pPr eaLnBrk="1" hangingPunct="1">
              <a:lnSpc>
                <a:spcPct val="80000"/>
              </a:lnSpc>
            </a:pPr>
            <a:endParaRPr lang="en-US" sz="40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Materi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khusus</a:t>
            </a:r>
            <a:endParaRPr lang="en-US" dirty="0" smtClean="0"/>
          </a:p>
          <a:p>
            <a:r>
              <a:rPr lang="en-US" dirty="0" err="1" smtClean="0"/>
              <a:t>Matriks</a:t>
            </a:r>
            <a:r>
              <a:rPr lang="en-US" dirty="0" smtClean="0"/>
              <a:t> yang </a:t>
            </a:r>
            <a:r>
              <a:rPr lang="en-US" dirty="0" err="1" smtClean="0"/>
              <a:t>didefinisikan</a:t>
            </a:r>
            <a:r>
              <a:rPr lang="en-US" dirty="0" smtClean="0"/>
              <a:t> user(user defined) </a:t>
            </a:r>
            <a:r>
              <a:rPr lang="en-US" dirty="0" smtClean="0">
                <a:sym typeface="Wingdings" pitchFamily="2" charset="2"/>
              </a:rPr>
              <a:t></a:t>
            </a:r>
            <a:r>
              <a:rPr lang="en-US" dirty="0" err="1" smtClean="0">
                <a:sym typeface="Wingdings" pitchFamily="2" charset="2"/>
              </a:rPr>
              <a:t>pertemuan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sebelumnya</a:t>
            </a:r>
            <a:endParaRPr lang="en-US" dirty="0" smtClean="0"/>
          </a:p>
          <a:p>
            <a:r>
              <a:rPr lang="en-US" dirty="0" err="1" smtClean="0"/>
              <a:t>Manipulasi</a:t>
            </a:r>
            <a:r>
              <a:rPr lang="en-US" dirty="0" smtClean="0"/>
              <a:t> </a:t>
            </a:r>
            <a:r>
              <a:rPr lang="en-US" dirty="0" err="1" smtClean="0"/>
              <a:t>matriks</a:t>
            </a:r>
            <a:endParaRPr lang="en-US" dirty="0" smtClean="0"/>
          </a:p>
          <a:p>
            <a:pPr lvl="1"/>
            <a:r>
              <a:rPr lang="en-US" dirty="0" err="1" smtClean="0"/>
              <a:t>Submatriks</a:t>
            </a:r>
            <a:endParaRPr lang="en-US" dirty="0" smtClean="0"/>
          </a:p>
          <a:p>
            <a:pPr lvl="1"/>
            <a:r>
              <a:rPr lang="en-US" dirty="0" err="1" smtClean="0"/>
              <a:t>Menukar</a:t>
            </a:r>
            <a:r>
              <a:rPr lang="en-US" dirty="0" smtClean="0"/>
              <a:t> </a:t>
            </a:r>
            <a:r>
              <a:rPr lang="en-US" dirty="0" err="1" smtClean="0"/>
              <a:t>baris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kolom</a:t>
            </a:r>
            <a:endParaRPr lang="en-US" dirty="0" smtClean="0"/>
          </a:p>
          <a:p>
            <a:pPr lvl="1"/>
            <a:r>
              <a:rPr lang="en-US" dirty="0" smtClean="0"/>
              <a:t>Delete </a:t>
            </a:r>
            <a:r>
              <a:rPr lang="en-US" dirty="0" err="1" smtClean="0"/>
              <a:t>baris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kolom</a:t>
            </a:r>
            <a:endParaRPr lang="en-US" dirty="0" smtClean="0"/>
          </a:p>
          <a:p>
            <a:pPr lvl="1"/>
            <a:r>
              <a:rPr lang="en-US" dirty="0" smtClean="0"/>
              <a:t>Insert </a:t>
            </a:r>
            <a:r>
              <a:rPr lang="en-US" dirty="0" err="1" smtClean="0"/>
              <a:t>baris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kolom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Determine of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a	b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       	c	d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   = (</a:t>
            </a:r>
            <a:r>
              <a:rPr lang="en-US" sz="4000" b="1" dirty="0" err="1" smtClean="0"/>
              <a:t>a.d</a:t>
            </a:r>
            <a:r>
              <a:rPr lang="en-US" sz="4000" b="1" dirty="0" smtClean="0"/>
              <a:t>) – (</a:t>
            </a:r>
            <a:r>
              <a:rPr lang="en-US" sz="4000" b="1" dirty="0" err="1" smtClean="0"/>
              <a:t>b.c</a:t>
            </a:r>
            <a:r>
              <a:rPr lang="en-US" sz="4000" b="1" dirty="0" smtClean="0"/>
              <a:t>)</a:t>
            </a:r>
          </a:p>
          <a:p>
            <a:pPr eaLnBrk="1" hangingPunct="1">
              <a:lnSpc>
                <a:spcPct val="80000"/>
              </a:lnSpc>
            </a:pP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800" dirty="0" err="1" smtClean="0"/>
              <a:t>Invers</a:t>
            </a:r>
            <a:endParaRPr lang="en-US" sz="4800" dirty="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A.X = B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>
                <a:sym typeface="Wingdings" pitchFamily="2" charset="2"/>
              </a:rPr>
              <a:t>	 X = A</a:t>
            </a:r>
            <a:r>
              <a:rPr lang="en-US" sz="4000" b="1" baseline="30000" dirty="0" smtClean="0">
                <a:sym typeface="Wingdings" pitchFamily="2" charset="2"/>
              </a:rPr>
              <a:t>-1</a:t>
            </a:r>
            <a:r>
              <a:rPr lang="en-US" sz="4000" b="1" dirty="0" smtClean="0">
                <a:sym typeface="Wingdings" pitchFamily="2" charset="2"/>
              </a:rPr>
              <a:t>B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endParaRPr lang="en-US" sz="4000" b="1" dirty="0" smtClean="0">
              <a:sym typeface="Wingdings" pitchFamily="2" charset="2"/>
            </a:endParaRP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X.A = B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>
                <a:sym typeface="Wingdings" pitchFamily="2" charset="2"/>
              </a:rPr>
              <a:t>	 X = BA</a:t>
            </a:r>
            <a:r>
              <a:rPr lang="en-US" sz="4000" b="1" baseline="30000" dirty="0" smtClean="0">
                <a:sym typeface="Wingdings" pitchFamily="2" charset="2"/>
              </a:rPr>
              <a:t>-1</a:t>
            </a:r>
            <a:endParaRPr lang="en-US" sz="4000" b="1" dirty="0" smtClean="0">
              <a:sym typeface="Wingdings" pitchFamily="2" charset="2"/>
            </a:endParaRP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endParaRPr lang="en-US" sz="4000" b="1" dirty="0" smtClean="0">
              <a:sym typeface="Wingdings" pitchFamily="2" charset="2"/>
            </a:endParaRPr>
          </a:p>
          <a:p>
            <a:pPr eaLnBrk="1" hangingPunct="1">
              <a:lnSpc>
                <a:spcPct val="80000"/>
              </a:lnSpc>
              <a:buFont typeface="Wingdings" pitchFamily="2" charset="2"/>
              <a:buChar char="à"/>
            </a:pPr>
            <a:endParaRPr lang="en-US" sz="4000" b="1" dirty="0" smtClean="0"/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</a:t>
            </a: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Operasi</a:t>
            </a:r>
            <a:r>
              <a:rPr lang="en-US" dirty="0" smtClean="0"/>
              <a:t> </a:t>
            </a:r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lanjut</a:t>
            </a:r>
            <a:r>
              <a:rPr lang="en-US" dirty="0" smtClean="0"/>
              <a:t> :</a:t>
            </a:r>
          </a:p>
          <a:p>
            <a:pPr lvl="1"/>
            <a:r>
              <a:rPr lang="en-US" dirty="0" err="1" smtClean="0"/>
              <a:t>Determinan</a:t>
            </a:r>
            <a:endParaRPr lang="en-US" dirty="0" smtClean="0"/>
          </a:p>
          <a:p>
            <a:pPr lvl="1"/>
            <a:r>
              <a:rPr lang="en-US" dirty="0" err="1" smtClean="0"/>
              <a:t>Invers</a:t>
            </a:r>
            <a:endParaRPr lang="en-US" dirty="0" smtClean="0"/>
          </a:p>
          <a:p>
            <a:pPr lvl="1"/>
            <a:r>
              <a:rPr lang="en-US" dirty="0" smtClean="0"/>
              <a:t>Transpose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Khusus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Matriks</a:t>
            </a:r>
            <a:r>
              <a:rPr lang="en-US" dirty="0" smtClean="0"/>
              <a:t> yang </a:t>
            </a:r>
            <a:r>
              <a:rPr lang="en-US" dirty="0" err="1" smtClean="0"/>
              <a:t>telah</a:t>
            </a:r>
            <a:r>
              <a:rPr lang="en-US" dirty="0" smtClean="0"/>
              <a:t> </a:t>
            </a:r>
            <a:r>
              <a:rPr lang="en-US" dirty="0" err="1" smtClean="0"/>
              <a:t>dibuat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didefinisikan</a:t>
            </a:r>
            <a:r>
              <a:rPr lang="en-US" dirty="0" smtClean="0"/>
              <a:t> </a:t>
            </a:r>
            <a:r>
              <a:rPr lang="en-US" dirty="0" err="1" smtClean="0"/>
              <a:t>oleh</a:t>
            </a:r>
            <a:r>
              <a:rPr lang="en-US" dirty="0" smtClean="0"/>
              <a:t> </a:t>
            </a:r>
            <a:r>
              <a:rPr lang="en-US" dirty="0" err="1" smtClean="0"/>
              <a:t>Matlab</a:t>
            </a:r>
            <a:endParaRPr lang="en-US" dirty="0" smtClean="0"/>
          </a:p>
          <a:p>
            <a:r>
              <a:rPr lang="en-US" dirty="0" err="1" smtClean="0"/>
              <a:t>Cth</a:t>
            </a:r>
            <a:r>
              <a:rPr lang="en-US" dirty="0" smtClean="0"/>
              <a:t> : </a:t>
            </a:r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diagonal,matriks</a:t>
            </a:r>
            <a:r>
              <a:rPr lang="en-US" dirty="0" smtClean="0"/>
              <a:t> </a:t>
            </a:r>
            <a:r>
              <a:rPr lang="en-US" dirty="0" err="1" smtClean="0"/>
              <a:t>random,matriks</a:t>
            </a:r>
            <a:r>
              <a:rPr lang="en-US" dirty="0" smtClean="0"/>
              <a:t> </a:t>
            </a:r>
            <a:r>
              <a:rPr lang="en-US" dirty="0" err="1" smtClean="0"/>
              <a:t>nol,matriks</a:t>
            </a:r>
            <a:r>
              <a:rPr lang="en-US" dirty="0" smtClean="0"/>
              <a:t> </a:t>
            </a:r>
            <a:r>
              <a:rPr lang="en-US" dirty="0" err="1" smtClean="0"/>
              <a:t>satu</a:t>
            </a:r>
            <a:r>
              <a:rPr lang="en-US" dirty="0" smtClean="0"/>
              <a:t>, </a:t>
            </a:r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identitas,matriks</a:t>
            </a:r>
            <a:r>
              <a:rPr lang="en-US" dirty="0" smtClean="0"/>
              <a:t> </a:t>
            </a:r>
            <a:r>
              <a:rPr lang="en-US" dirty="0" err="1" smtClean="0"/>
              <a:t>pascal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bujur</a:t>
            </a:r>
            <a:r>
              <a:rPr lang="en-US" dirty="0" smtClean="0"/>
              <a:t> </a:t>
            </a:r>
            <a:r>
              <a:rPr lang="en-US" dirty="0" err="1" smtClean="0"/>
              <a:t>sangkar</a:t>
            </a:r>
            <a:r>
              <a:rPr lang="en-US" dirty="0" smtClean="0"/>
              <a:t> </a:t>
            </a:r>
            <a:r>
              <a:rPr lang="en-US" dirty="0" err="1" smtClean="0"/>
              <a:t>ajaib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nol</a:t>
            </a:r>
            <a:r>
              <a:rPr lang="en-US" dirty="0" smtClean="0"/>
              <a:t> :	zeros(</a:t>
            </a:r>
            <a:r>
              <a:rPr lang="en-US" dirty="0" err="1" smtClean="0"/>
              <a:t>jmlBaris_dan_Kolom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 smtClean="0"/>
              <a:t>Cth</a:t>
            </a:r>
            <a:r>
              <a:rPr lang="en-US" dirty="0" smtClean="0"/>
              <a:t> : zeros(3), zeros(2,3)</a:t>
            </a:r>
          </a:p>
          <a:p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satu</a:t>
            </a:r>
            <a:r>
              <a:rPr lang="en-US" dirty="0" smtClean="0"/>
              <a:t>: ones(</a:t>
            </a:r>
            <a:r>
              <a:rPr lang="en-US" dirty="0" err="1" smtClean="0"/>
              <a:t>jmlBaris_dan_Kolom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 smtClean="0"/>
              <a:t>Cth</a:t>
            </a:r>
            <a:r>
              <a:rPr lang="en-US" dirty="0"/>
              <a:t> </a:t>
            </a:r>
            <a:r>
              <a:rPr lang="en-US" dirty="0" smtClean="0"/>
              <a:t>: ones(4),  ones(2,1)</a:t>
            </a:r>
          </a:p>
          <a:p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bujur</a:t>
            </a:r>
            <a:r>
              <a:rPr lang="en-US" dirty="0" smtClean="0"/>
              <a:t> </a:t>
            </a:r>
            <a:r>
              <a:rPr lang="en-US" dirty="0" err="1" smtClean="0"/>
              <a:t>sangkar</a:t>
            </a:r>
            <a:r>
              <a:rPr lang="en-US" dirty="0" smtClean="0"/>
              <a:t> </a:t>
            </a:r>
            <a:r>
              <a:rPr lang="en-US" dirty="0" err="1" smtClean="0"/>
              <a:t>ajaib</a:t>
            </a:r>
            <a:r>
              <a:rPr lang="en-US" dirty="0" smtClean="0"/>
              <a:t>: magic(</a:t>
            </a:r>
            <a:r>
              <a:rPr lang="en-US" dirty="0" err="1" smtClean="0"/>
              <a:t>jmlBaris_dan_Kolom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 smtClean="0"/>
              <a:t>Cth</a:t>
            </a:r>
            <a:r>
              <a:rPr lang="en-US" dirty="0" smtClean="0"/>
              <a:t> : magic(3)</a:t>
            </a:r>
          </a:p>
          <a:p>
            <a:r>
              <a:rPr lang="en-US" dirty="0" err="1" smtClean="0"/>
              <a:t>Matriks</a:t>
            </a:r>
            <a:r>
              <a:rPr lang="en-US" dirty="0" smtClean="0"/>
              <a:t> </a:t>
            </a:r>
            <a:r>
              <a:rPr lang="en-US" dirty="0" err="1" smtClean="0"/>
              <a:t>identitas</a:t>
            </a:r>
            <a:r>
              <a:rPr lang="en-US" dirty="0" smtClean="0"/>
              <a:t>: eye(</a:t>
            </a:r>
            <a:r>
              <a:rPr lang="en-US" dirty="0" err="1" smtClean="0"/>
              <a:t>jmlBaris_dan_Kolom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 smtClean="0"/>
              <a:t>Cth</a:t>
            </a:r>
            <a:r>
              <a:rPr lang="en-US" dirty="0" smtClean="0"/>
              <a:t> : eye(4)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Matriks</a:t>
            </a:r>
            <a:r>
              <a:rPr lang="en-US" dirty="0" smtClean="0"/>
              <a:t> random integer : </a:t>
            </a:r>
            <a:r>
              <a:rPr lang="en-US" dirty="0" err="1" smtClean="0"/>
              <a:t>randint</a:t>
            </a:r>
            <a:r>
              <a:rPr lang="en-US" dirty="0" smtClean="0"/>
              <a:t>(</a:t>
            </a:r>
            <a:r>
              <a:rPr lang="en-US" dirty="0" err="1" smtClean="0"/>
              <a:t>jBaris,jKolom</a:t>
            </a:r>
            <a:r>
              <a:rPr lang="en-US" dirty="0" smtClean="0"/>
              <a:t>,[</a:t>
            </a:r>
            <a:r>
              <a:rPr lang="en-US" dirty="0" err="1" smtClean="0"/>
              <a:t>batasBawah,batasAtas</a:t>
            </a:r>
            <a:r>
              <a:rPr lang="en-US" dirty="0" smtClean="0"/>
              <a:t>])</a:t>
            </a:r>
          </a:p>
          <a:p>
            <a:pPr lvl="1"/>
            <a:r>
              <a:rPr lang="en-US" dirty="0" err="1" smtClean="0"/>
              <a:t>Cth</a:t>
            </a:r>
            <a:r>
              <a:rPr lang="en-US" dirty="0" smtClean="0"/>
              <a:t> : </a:t>
            </a:r>
          </a:p>
          <a:p>
            <a:pPr lvl="2"/>
            <a:r>
              <a:rPr lang="en-US" dirty="0" smtClean="0"/>
              <a:t>D = </a:t>
            </a:r>
            <a:r>
              <a:rPr lang="en-US" dirty="0" err="1" smtClean="0"/>
              <a:t>randint</a:t>
            </a:r>
            <a:r>
              <a:rPr lang="en-US" dirty="0" smtClean="0"/>
              <a:t>(4,5,[2,10])</a:t>
            </a:r>
          </a:p>
          <a:p>
            <a:pPr lvl="2"/>
            <a:r>
              <a:rPr lang="en-US" dirty="0" smtClean="0"/>
              <a:t>D = </a:t>
            </a:r>
            <a:r>
              <a:rPr lang="en-US" dirty="0" err="1" smtClean="0"/>
              <a:t>randint</a:t>
            </a:r>
            <a:r>
              <a:rPr lang="en-US" dirty="0" smtClean="0"/>
              <a:t>(4,5,[0,10]) </a:t>
            </a:r>
            <a:r>
              <a:rPr lang="en-US" dirty="0" smtClean="0">
                <a:sym typeface="Wingdings" pitchFamily="2" charset="2"/>
              </a:rPr>
              <a:t> </a:t>
            </a:r>
            <a:r>
              <a:rPr lang="en-US" dirty="0" err="1" smtClean="0">
                <a:sym typeface="Wingdings" pitchFamily="2" charset="2"/>
              </a:rPr>
              <a:t>sama</a:t>
            </a:r>
            <a:r>
              <a:rPr lang="en-US" dirty="0" smtClean="0">
                <a:sym typeface="Wingdings" pitchFamily="2" charset="2"/>
              </a:rPr>
              <a:t>  </a:t>
            </a:r>
            <a:r>
              <a:rPr lang="en-US" dirty="0" err="1" smtClean="0">
                <a:sym typeface="Wingdings" pitchFamily="2" charset="2"/>
              </a:rPr>
              <a:t>randint</a:t>
            </a:r>
            <a:r>
              <a:rPr lang="en-US" dirty="0" smtClean="0">
                <a:sym typeface="Wingdings" pitchFamily="2" charset="2"/>
              </a:rPr>
              <a:t>(4,5,10)</a:t>
            </a:r>
          </a:p>
          <a:p>
            <a:r>
              <a:rPr lang="en-US" dirty="0" err="1" smtClean="0">
                <a:sym typeface="Wingdings" pitchFamily="2" charset="2"/>
              </a:rPr>
              <a:t>Matriks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pascal</a:t>
            </a:r>
            <a:r>
              <a:rPr lang="en-US" dirty="0" smtClean="0">
                <a:sym typeface="Wingdings" pitchFamily="2" charset="2"/>
              </a:rPr>
              <a:t> : </a:t>
            </a:r>
            <a:r>
              <a:rPr lang="en-US" dirty="0" err="1" smtClean="0">
                <a:sym typeface="Wingdings" pitchFamily="2" charset="2"/>
              </a:rPr>
              <a:t>pascal</a:t>
            </a:r>
            <a:r>
              <a:rPr lang="en-US" dirty="0" smtClean="0">
                <a:sym typeface="Wingdings" pitchFamily="2" charset="2"/>
              </a:rPr>
              <a:t>(</a:t>
            </a:r>
            <a:r>
              <a:rPr lang="en-US" dirty="0" err="1" smtClean="0">
                <a:sym typeface="Wingdings" pitchFamily="2" charset="2"/>
              </a:rPr>
              <a:t>jmlBaris_dan</a:t>
            </a:r>
            <a:r>
              <a:rPr lang="en-US" dirty="0" smtClean="0">
                <a:sym typeface="Wingdings" pitchFamily="2" charset="2"/>
              </a:rPr>
              <a:t> _</a:t>
            </a:r>
            <a:r>
              <a:rPr lang="en-US" dirty="0" err="1" smtClean="0">
                <a:sym typeface="Wingdings" pitchFamily="2" charset="2"/>
              </a:rPr>
              <a:t>Kolom</a:t>
            </a:r>
            <a:r>
              <a:rPr lang="en-US" dirty="0" smtClean="0">
                <a:sym typeface="Wingdings" pitchFamily="2" charset="2"/>
              </a:rPr>
              <a:t>)</a:t>
            </a:r>
          </a:p>
          <a:p>
            <a:pPr lvl="1"/>
            <a:r>
              <a:rPr lang="en-US" dirty="0" err="1" smtClean="0">
                <a:sym typeface="Wingdings" pitchFamily="2" charset="2"/>
              </a:rPr>
              <a:t>Cth</a:t>
            </a:r>
            <a:r>
              <a:rPr lang="en-US" dirty="0" smtClean="0">
                <a:sym typeface="Wingdings" pitchFamily="2" charset="2"/>
              </a:rPr>
              <a:t> : d = </a:t>
            </a:r>
            <a:r>
              <a:rPr lang="en-US" dirty="0" err="1" smtClean="0">
                <a:sym typeface="Wingdings" pitchFamily="2" charset="2"/>
              </a:rPr>
              <a:t>pascal</a:t>
            </a:r>
            <a:r>
              <a:rPr lang="en-US" dirty="0" smtClean="0">
                <a:sym typeface="Wingdings" pitchFamily="2" charset="2"/>
              </a:rPr>
              <a:t>(4)</a:t>
            </a:r>
          </a:p>
          <a:p>
            <a:r>
              <a:rPr lang="en-US" dirty="0" err="1" smtClean="0">
                <a:sym typeface="Wingdings" pitchFamily="2" charset="2"/>
              </a:rPr>
              <a:t>Matriks</a:t>
            </a:r>
            <a:r>
              <a:rPr lang="en-US" dirty="0" smtClean="0">
                <a:sym typeface="Wingdings" pitchFamily="2" charset="2"/>
              </a:rPr>
              <a:t> diagonal : </a:t>
            </a:r>
            <a:r>
              <a:rPr lang="en-US" dirty="0" err="1" smtClean="0">
                <a:sym typeface="Wingdings" pitchFamily="2" charset="2"/>
              </a:rPr>
              <a:t>diag</a:t>
            </a:r>
            <a:r>
              <a:rPr lang="en-US" dirty="0" smtClean="0">
                <a:sym typeface="Wingdings" pitchFamily="2" charset="2"/>
              </a:rPr>
              <a:t>(</a:t>
            </a:r>
            <a:r>
              <a:rPr lang="en-US" dirty="0" err="1" smtClean="0">
                <a:sym typeface="Wingdings" pitchFamily="2" charset="2"/>
              </a:rPr>
              <a:t>matriksSumber,kolom</a:t>
            </a:r>
            <a:r>
              <a:rPr lang="en-US" dirty="0" smtClean="0">
                <a:sym typeface="Wingdings" pitchFamily="2" charset="2"/>
              </a:rPr>
              <a:t>)</a:t>
            </a:r>
          </a:p>
          <a:p>
            <a:pPr lvl="1"/>
            <a:r>
              <a:rPr lang="en-US" dirty="0" err="1" smtClean="0">
                <a:sym typeface="Wingdings" pitchFamily="2" charset="2"/>
              </a:rPr>
              <a:t>Cth</a:t>
            </a:r>
            <a:r>
              <a:rPr lang="en-US" dirty="0" smtClean="0">
                <a:sym typeface="Wingdings" pitchFamily="2" charset="2"/>
              </a:rPr>
              <a:t> : d = </a:t>
            </a:r>
            <a:r>
              <a:rPr lang="en-US" dirty="0" err="1" smtClean="0">
                <a:sym typeface="Wingdings" pitchFamily="2" charset="2"/>
              </a:rPr>
              <a:t>diag</a:t>
            </a:r>
            <a:r>
              <a:rPr lang="en-US" dirty="0" smtClean="0">
                <a:sym typeface="Wingdings" pitchFamily="2" charset="2"/>
              </a:rPr>
              <a:t>(X,3)  </a:t>
            </a:r>
            <a:r>
              <a:rPr lang="en-US" dirty="0" err="1" smtClean="0">
                <a:sym typeface="Wingdings" pitchFamily="2" charset="2"/>
              </a:rPr>
              <a:t>buat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matriks</a:t>
            </a:r>
            <a:r>
              <a:rPr lang="en-US" dirty="0" smtClean="0">
                <a:sym typeface="Wingdings" pitchFamily="2" charset="2"/>
              </a:rPr>
              <a:t> X </a:t>
            </a:r>
            <a:r>
              <a:rPr lang="en-US" dirty="0" err="1" smtClean="0">
                <a:sym typeface="Wingdings" pitchFamily="2" charset="2"/>
              </a:rPr>
              <a:t>dulu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Manipulasi</a:t>
            </a:r>
            <a:r>
              <a:rPr lang="en-US" dirty="0" smtClean="0"/>
              <a:t> </a:t>
            </a:r>
            <a:r>
              <a:rPr lang="en-US" dirty="0" err="1" smtClean="0"/>
              <a:t>Matriks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Coba</a:t>
            </a:r>
            <a:r>
              <a:rPr lang="en-US" dirty="0" smtClean="0"/>
              <a:t> :</a:t>
            </a:r>
          </a:p>
          <a:p>
            <a:pPr lvl="1"/>
            <a:r>
              <a:rPr lang="en-US" sz="3000" dirty="0" smtClean="0"/>
              <a:t>c = [1 2 3; 4 5 6; 7 8 9]</a:t>
            </a:r>
          </a:p>
          <a:p>
            <a:pPr lvl="1"/>
            <a:r>
              <a:rPr lang="en-US" sz="3000" dirty="0" smtClean="0"/>
              <a:t>c(2,1) </a:t>
            </a:r>
            <a:r>
              <a:rPr lang="en-US" sz="3000" dirty="0" smtClean="0">
                <a:sym typeface="Wingdings" pitchFamily="2" charset="2"/>
              </a:rPr>
              <a:t> </a:t>
            </a:r>
            <a:r>
              <a:rPr lang="en-US" sz="3000" dirty="0" err="1" smtClean="0">
                <a:sym typeface="Wingdings" pitchFamily="2" charset="2"/>
              </a:rPr>
              <a:t>mengambil</a:t>
            </a:r>
            <a:r>
              <a:rPr lang="en-US" sz="3000" dirty="0" smtClean="0">
                <a:sym typeface="Wingdings" pitchFamily="2" charset="2"/>
              </a:rPr>
              <a:t> </a:t>
            </a:r>
            <a:r>
              <a:rPr lang="en-US" sz="3000" dirty="0" err="1" smtClean="0">
                <a:sym typeface="Wingdings" pitchFamily="2" charset="2"/>
              </a:rPr>
              <a:t>elemen</a:t>
            </a:r>
            <a:r>
              <a:rPr lang="en-US" sz="3000" dirty="0" smtClean="0">
                <a:sym typeface="Wingdings" pitchFamily="2" charset="2"/>
              </a:rPr>
              <a:t> </a:t>
            </a:r>
            <a:r>
              <a:rPr lang="en-US" sz="3000" dirty="0" err="1" smtClean="0">
                <a:sym typeface="Wingdings" pitchFamily="2" charset="2"/>
              </a:rPr>
              <a:t>matriks</a:t>
            </a:r>
            <a:r>
              <a:rPr lang="en-US" sz="3000" dirty="0" smtClean="0">
                <a:sym typeface="Wingdings" pitchFamily="2" charset="2"/>
              </a:rPr>
              <a:t> A pd </a:t>
            </a:r>
            <a:r>
              <a:rPr lang="en-US" sz="3000" dirty="0" err="1" smtClean="0">
                <a:sym typeface="Wingdings" pitchFamily="2" charset="2"/>
              </a:rPr>
              <a:t>baris</a:t>
            </a:r>
            <a:r>
              <a:rPr lang="en-US" sz="3000" dirty="0" smtClean="0">
                <a:sym typeface="Wingdings" pitchFamily="2" charset="2"/>
              </a:rPr>
              <a:t> 2,kolom 1</a:t>
            </a:r>
          </a:p>
          <a:p>
            <a:pPr lvl="1"/>
            <a:r>
              <a:rPr lang="en-US" sz="3200" dirty="0" smtClean="0"/>
              <a:t>c(1:3,1:2) </a:t>
            </a:r>
            <a:r>
              <a:rPr lang="en-US" sz="3200" dirty="0" smtClean="0">
                <a:sym typeface="Wingdings" pitchFamily="2" charset="2"/>
              </a:rPr>
              <a:t></a:t>
            </a:r>
            <a:r>
              <a:rPr lang="en-US" sz="3200" dirty="0" err="1" smtClean="0">
                <a:sym typeface="Wingdings" pitchFamily="2" charset="2"/>
              </a:rPr>
              <a:t>mengambil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elemen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matriks</a:t>
            </a:r>
            <a:r>
              <a:rPr lang="en-US" sz="3200" dirty="0" smtClean="0">
                <a:sym typeface="Wingdings" pitchFamily="2" charset="2"/>
              </a:rPr>
              <a:t> A pd </a:t>
            </a:r>
            <a:r>
              <a:rPr lang="en-US" sz="3200" dirty="0" err="1" smtClean="0">
                <a:sym typeface="Wingdings" pitchFamily="2" charset="2"/>
              </a:rPr>
              <a:t>baris</a:t>
            </a:r>
            <a:r>
              <a:rPr lang="en-US" sz="3200" dirty="0" smtClean="0">
                <a:sym typeface="Wingdings" pitchFamily="2" charset="2"/>
              </a:rPr>
              <a:t> 1-3,kolom 1-2</a:t>
            </a:r>
          </a:p>
          <a:p>
            <a:pPr lvl="1"/>
            <a:r>
              <a:rPr lang="en-US" sz="3200" dirty="0" smtClean="0"/>
              <a:t>c(3,3) = 0 </a:t>
            </a:r>
            <a:r>
              <a:rPr lang="en-US" sz="3200" dirty="0" smtClean="0">
                <a:sym typeface="Wingdings" pitchFamily="2" charset="2"/>
              </a:rPr>
              <a:t></a:t>
            </a:r>
            <a:r>
              <a:rPr lang="en-US" sz="3200" dirty="0" err="1" smtClean="0">
                <a:sym typeface="Wingdings" pitchFamily="2" charset="2"/>
              </a:rPr>
              <a:t>mengisi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elemen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matriks</a:t>
            </a:r>
            <a:r>
              <a:rPr lang="en-US" sz="3200" dirty="0" smtClean="0">
                <a:sym typeface="Wingdings" pitchFamily="2" charset="2"/>
              </a:rPr>
              <a:t> A pd </a:t>
            </a:r>
            <a:r>
              <a:rPr lang="en-US" sz="3200" dirty="0" err="1" smtClean="0">
                <a:sym typeface="Wingdings" pitchFamily="2" charset="2"/>
              </a:rPr>
              <a:t>baris</a:t>
            </a:r>
            <a:r>
              <a:rPr lang="en-US" sz="3200" dirty="0" smtClean="0">
                <a:sym typeface="Wingdings" pitchFamily="2" charset="2"/>
              </a:rPr>
              <a:t> 3,kolom 3 </a:t>
            </a:r>
            <a:r>
              <a:rPr lang="en-US" sz="3200" dirty="0" err="1" smtClean="0">
                <a:sym typeface="Wingdings" pitchFamily="2" charset="2"/>
              </a:rPr>
              <a:t>dengan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nilai</a:t>
            </a:r>
            <a:r>
              <a:rPr lang="en-US" sz="3200" dirty="0" smtClean="0">
                <a:sym typeface="Wingdings" pitchFamily="2" charset="2"/>
              </a:rPr>
              <a:t> 0</a:t>
            </a:r>
          </a:p>
          <a:p>
            <a:pPr lvl="1"/>
            <a:r>
              <a:rPr lang="en-US" sz="3200" dirty="0" smtClean="0"/>
              <a:t>c(3,5) = 2 </a:t>
            </a:r>
            <a:r>
              <a:rPr lang="en-US" sz="3200" dirty="0" smtClean="0">
                <a:sym typeface="Wingdings" pitchFamily="2" charset="2"/>
              </a:rPr>
              <a:t></a:t>
            </a:r>
            <a:r>
              <a:rPr lang="en-US" sz="3200" dirty="0" err="1" smtClean="0">
                <a:sym typeface="Wingdings" pitchFamily="2" charset="2"/>
              </a:rPr>
              <a:t>mengisi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elemen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matriks</a:t>
            </a:r>
            <a:r>
              <a:rPr lang="en-US" sz="3200" dirty="0" smtClean="0">
                <a:sym typeface="Wingdings" pitchFamily="2" charset="2"/>
              </a:rPr>
              <a:t> A pd </a:t>
            </a:r>
            <a:r>
              <a:rPr lang="en-US" sz="3200" dirty="0" err="1" smtClean="0">
                <a:sym typeface="Wingdings" pitchFamily="2" charset="2"/>
              </a:rPr>
              <a:t>baris</a:t>
            </a:r>
            <a:r>
              <a:rPr lang="en-US" sz="3200" dirty="0" smtClean="0">
                <a:sym typeface="Wingdings" pitchFamily="2" charset="2"/>
              </a:rPr>
              <a:t> 3,kolom 3 </a:t>
            </a:r>
            <a:r>
              <a:rPr lang="en-US" sz="3200" dirty="0" err="1" smtClean="0">
                <a:sym typeface="Wingdings" pitchFamily="2" charset="2"/>
              </a:rPr>
              <a:t>dengan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nilai</a:t>
            </a:r>
            <a:r>
              <a:rPr lang="en-US" sz="3200" dirty="0" smtClean="0">
                <a:sym typeface="Wingdings" pitchFamily="2" charset="2"/>
              </a:rPr>
              <a:t> 0 (</a:t>
            </a:r>
            <a:r>
              <a:rPr lang="en-US" sz="3200" dirty="0" err="1" smtClean="0">
                <a:sym typeface="Wingdings" pitchFamily="2" charset="2"/>
              </a:rPr>
              <a:t>perhatikan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penambahan</a:t>
            </a:r>
            <a:r>
              <a:rPr lang="en-US" sz="3200" dirty="0" smtClean="0">
                <a:sym typeface="Wingdings" pitchFamily="2" charset="2"/>
              </a:rPr>
              <a:t> </a:t>
            </a:r>
            <a:r>
              <a:rPr lang="en-US" sz="3200" dirty="0" err="1" smtClean="0">
                <a:sym typeface="Wingdings" pitchFamily="2" charset="2"/>
              </a:rPr>
              <a:t>elemen</a:t>
            </a:r>
            <a:r>
              <a:rPr lang="en-US" sz="3200" dirty="0" smtClean="0">
                <a:sym typeface="Wingdings" pitchFamily="2" charset="2"/>
              </a:rPr>
              <a:t> 0)</a:t>
            </a:r>
          </a:p>
          <a:p>
            <a:pPr lvl="2"/>
            <a:endParaRPr lang="en-US" sz="2800" b="1" dirty="0" smtClean="0">
              <a:sym typeface="Wingdings" pitchFamily="2" charset="2"/>
            </a:endParaRPr>
          </a:p>
          <a:p>
            <a:pPr lvl="2"/>
            <a:endParaRPr lang="en-US" sz="2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800" dirty="0" smtClean="0"/>
              <a:t>Try This again..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dirty="0" smtClean="0"/>
              <a:t>&gt;&gt; a=[1 2 3; 4 5 6; 7 8 9];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dirty="0" smtClean="0"/>
              <a:t>&gt;&gt; b=[7 8 9; 4 5 6; 1 2 3];</a:t>
            </a:r>
          </a:p>
          <a:p>
            <a:pPr>
              <a:lnSpc>
                <a:spcPct val="80000"/>
              </a:lnSpc>
              <a:buNone/>
            </a:pPr>
            <a:r>
              <a:rPr lang="en-US" sz="3000" dirty="0" smtClean="0">
                <a:sym typeface="Wingdings" pitchFamily="2" charset="2"/>
              </a:rPr>
              <a:t>&gt;&gt; b(:,[2 1 3])</a:t>
            </a:r>
            <a:r>
              <a:rPr lang="en-US" sz="3000" dirty="0" err="1" smtClean="0">
                <a:sym typeface="Wingdings" pitchFamily="2" charset="2"/>
              </a:rPr>
              <a:t>menukar</a:t>
            </a:r>
            <a:r>
              <a:rPr lang="en-US" sz="3000" dirty="0" smtClean="0">
                <a:sym typeface="Wingdings" pitchFamily="2" charset="2"/>
              </a:rPr>
              <a:t> </a:t>
            </a:r>
            <a:r>
              <a:rPr lang="en-US" sz="3000" dirty="0" err="1" smtClean="0">
                <a:sym typeface="Wingdings" pitchFamily="2" charset="2"/>
              </a:rPr>
              <a:t>kolom</a:t>
            </a:r>
            <a:r>
              <a:rPr lang="en-US" sz="3000" dirty="0" smtClean="0">
                <a:sym typeface="Wingdings" pitchFamily="2" charset="2"/>
              </a:rPr>
              <a:t> ke2 1 3</a:t>
            </a:r>
          </a:p>
          <a:p>
            <a:pPr>
              <a:lnSpc>
                <a:spcPct val="80000"/>
              </a:lnSpc>
              <a:buNone/>
            </a:pPr>
            <a:r>
              <a:rPr lang="en-US" sz="3000" dirty="0" smtClean="0">
                <a:sym typeface="Wingdings" pitchFamily="2" charset="2"/>
              </a:rPr>
              <a:t>&gt;&gt; a([3 1 2],:)</a:t>
            </a:r>
            <a:r>
              <a:rPr lang="en-US" sz="3000" dirty="0" err="1" smtClean="0">
                <a:sym typeface="Wingdings" pitchFamily="2" charset="2"/>
              </a:rPr>
              <a:t>menukar</a:t>
            </a:r>
            <a:r>
              <a:rPr lang="en-US" sz="3000" dirty="0" smtClean="0">
                <a:sym typeface="Wingdings" pitchFamily="2" charset="2"/>
              </a:rPr>
              <a:t> </a:t>
            </a:r>
            <a:r>
              <a:rPr lang="en-US" sz="3000" dirty="0" err="1" smtClean="0">
                <a:sym typeface="Wingdings" pitchFamily="2" charset="2"/>
              </a:rPr>
              <a:t>baris</a:t>
            </a:r>
            <a:r>
              <a:rPr lang="en-US" sz="3000" dirty="0" smtClean="0">
                <a:sym typeface="Wingdings" pitchFamily="2" charset="2"/>
              </a:rPr>
              <a:t> </a:t>
            </a:r>
            <a:r>
              <a:rPr lang="en-US" sz="3000" dirty="0" err="1" smtClean="0">
                <a:sym typeface="Wingdings" pitchFamily="2" charset="2"/>
              </a:rPr>
              <a:t>ke</a:t>
            </a:r>
            <a:r>
              <a:rPr lang="en-US" sz="3000" dirty="0" smtClean="0">
                <a:sym typeface="Wingdings" pitchFamily="2" charset="2"/>
              </a:rPr>
              <a:t> 3 1 2</a:t>
            </a:r>
            <a:endParaRPr lang="en-US" sz="3000" dirty="0" smtClean="0"/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dirty="0" smtClean="0"/>
              <a:t>&gt;&gt; b(:,[1 3]) </a:t>
            </a:r>
            <a:r>
              <a:rPr lang="en-US" sz="3000" dirty="0" smtClean="0">
                <a:sym typeface="Wingdings" pitchFamily="2" charset="2"/>
              </a:rPr>
              <a:t> </a:t>
            </a:r>
            <a:r>
              <a:rPr lang="en-US" sz="3000" dirty="0" err="1" smtClean="0">
                <a:sym typeface="Wingdings" pitchFamily="2" charset="2"/>
              </a:rPr>
              <a:t>mengambil</a:t>
            </a:r>
            <a:r>
              <a:rPr lang="en-US" sz="3000" dirty="0" smtClean="0">
                <a:sym typeface="Wingdings" pitchFamily="2" charset="2"/>
              </a:rPr>
              <a:t> </a:t>
            </a:r>
            <a:r>
              <a:rPr lang="en-US" sz="3000" dirty="0" err="1" smtClean="0">
                <a:sym typeface="Wingdings" pitchFamily="2" charset="2"/>
              </a:rPr>
              <a:t>kolom</a:t>
            </a:r>
            <a:r>
              <a:rPr lang="en-US" sz="3000" dirty="0" smtClean="0">
                <a:sym typeface="Wingdings" pitchFamily="2" charset="2"/>
              </a:rPr>
              <a:t> 1 &amp;3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dirty="0" smtClean="0"/>
              <a:t>&gt;&gt; c=[a b(:,[1 3])] </a:t>
            </a:r>
            <a:r>
              <a:rPr lang="en-US" sz="3000" dirty="0" smtClean="0">
                <a:sym typeface="Wingdings" pitchFamily="2" charset="2"/>
              </a:rPr>
              <a:t> ?? Try this ??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000" dirty="0" smtClean="0">
                <a:sym typeface="Wingdings" pitchFamily="2" charset="2"/>
              </a:rPr>
              <a:t>&gt;&gt;  a(:,2) = []  </a:t>
            </a:r>
            <a:r>
              <a:rPr lang="en-US" sz="3000" dirty="0" err="1" smtClean="0">
                <a:sym typeface="Wingdings" pitchFamily="2" charset="2"/>
              </a:rPr>
              <a:t>menghapus</a:t>
            </a:r>
            <a:r>
              <a:rPr lang="en-US" sz="3000" dirty="0" smtClean="0">
                <a:sym typeface="Wingdings" pitchFamily="2" charset="2"/>
              </a:rPr>
              <a:t> </a:t>
            </a:r>
            <a:r>
              <a:rPr lang="en-US" sz="3000" dirty="0" err="1" smtClean="0">
                <a:sym typeface="Wingdings" pitchFamily="2" charset="2"/>
              </a:rPr>
              <a:t>kolom</a:t>
            </a:r>
            <a:r>
              <a:rPr lang="en-US" sz="3000" dirty="0" smtClean="0">
                <a:sym typeface="Wingdings" pitchFamily="2" charset="2"/>
              </a:rPr>
              <a:t> ke2</a:t>
            </a:r>
            <a:endParaRPr lang="en-US" sz="3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z="480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1371600" y="1981200"/>
            <a:ext cx="7620000" cy="45720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a =   2    3    4    5    6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     -4   -5   -6   -7   -8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      3     5    7    9    1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      4     6    8   10  12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		     -2   -3   -4   -5   -6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4000" b="1" dirty="0" smtClean="0"/>
              <a:t>&gt;&gt; v = [1 3 5]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endParaRPr lang="en-US" sz="4000" b="1" dirty="0" smtClean="0"/>
          </a:p>
          <a:p>
            <a:pPr eaLnBrk="1" hangingPunct="1">
              <a:lnSpc>
                <a:spcPct val="80000"/>
              </a:lnSpc>
            </a:pP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88</TotalTime>
  <Words>441</Words>
  <Application>Microsoft Office PowerPoint</Application>
  <PresentationFormat>On-screen Show (4:3)</PresentationFormat>
  <Paragraphs>125</Paragraphs>
  <Slides>21</Slides>
  <Notes>13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Opulent</vt:lpstr>
      <vt:lpstr>Manipulasi Matriks &amp; Operasi Matriks Lanjut</vt:lpstr>
      <vt:lpstr>Materi</vt:lpstr>
      <vt:lpstr>Slide 3</vt:lpstr>
      <vt:lpstr>Matriks Khusus</vt:lpstr>
      <vt:lpstr>Slide 5</vt:lpstr>
      <vt:lpstr>Slide 6</vt:lpstr>
      <vt:lpstr>Manipulasi Matriks</vt:lpstr>
      <vt:lpstr>Try This again..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Operasi matriks lanjut</vt:lpstr>
      <vt:lpstr>Determine</vt:lpstr>
      <vt:lpstr>Slide 19</vt:lpstr>
      <vt:lpstr>Slide 20</vt:lpstr>
      <vt:lpstr>Invers</vt:lpstr>
    </vt:vector>
  </TitlesOfParts>
  <Company>IT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Manipulasi Matrik &amp; Operasi Matrik Lanjut</dc:title>
  <dc:creator>IT-niel</dc:creator>
  <cp:lastModifiedBy>Niel</cp:lastModifiedBy>
  <cp:revision>16</cp:revision>
  <dcterms:created xsi:type="dcterms:W3CDTF">2010-05-15T00:40:49Z</dcterms:created>
  <dcterms:modified xsi:type="dcterms:W3CDTF">2010-05-23T10:40:57Z</dcterms:modified>
</cp:coreProperties>
</file>

<file path=docProps/thumbnail.jpeg>
</file>