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105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00000"/>
            </a:gs>
            <a:gs pos="39999">
              <a:srgbClr val="0A128C"/>
            </a:gs>
            <a:gs pos="70000">
              <a:srgbClr val="181CC7"/>
            </a:gs>
            <a:gs pos="88000">
              <a:srgbClr val="7005D4"/>
            </a:gs>
            <a:gs pos="100000">
              <a:srgbClr val="8C3D91"/>
            </a:gs>
          </a:gsLst>
          <a:path path="circle">
            <a:fillToRect l="100000" t="100000"/>
          </a:path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CEA0EF-9C5C-4DFF-8D50-252BC3968471}" type="datetimeFigureOut">
              <a:rPr lang="en-US" smtClean="0"/>
              <a:pPr/>
              <a:t>17/11/2015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962A26-3CB9-4F87-8400-3203AF3DEBF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>
              <a:buAutoNum type="arabi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Why is it necessary to include a reference number in an order form?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For the quotation  in any further correspondence referring to the order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For the supplier to know about the order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To make a record in the shipping documents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To mark an account in the payment bill</a:t>
            </a:r>
          </a:p>
          <a:p>
            <a:pPr marL="514350" indent="-514350" algn="l">
              <a:buAutoNum type="alphaUcPeriod"/>
            </a:pP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10. How can an advice of dispatch be sent?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Always  as a letter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 form, a letter, a fax, or an email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NOT a fax, as the original document can be lost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NOT an email as it is too informal for business correspondence</a:t>
            </a:r>
          </a:p>
          <a:p>
            <a:pPr marL="514350" indent="-514350" algn="l">
              <a:buAutoNum type="alphaUcPeriod"/>
            </a:pP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" y="228600"/>
            <a:ext cx="8610600" cy="5943600"/>
          </a:xfrm>
        </p:spPr>
        <p:txBody>
          <a:bodyPr anchor="t">
            <a:normAutofit fontScale="92500"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11. Which of these is NOT appropriate in an advice of dispatch?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We are pleased to tell you that the above order has been shipped …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We are sure you will be very satisfied with the consignment and look forward to having more negotiation on your trade terms 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The shipping documents have been forwarded to your bank in London for collection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Please confirm receipt and quote consignment note No 8817561915</a:t>
            </a:r>
          </a:p>
          <a:p>
            <a:pPr marL="514350" indent="-514350" algn="l">
              <a:buAutoNum type="alphaUcPeriod"/>
            </a:pP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12. What must be informed to your customer if goods are held up?</a:t>
            </a:r>
          </a:p>
          <a:p>
            <a:pPr marL="514350" indent="-514350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(Choose as many as necessary)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What has happened 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How the incident happened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What you are doing to solve the problems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Who should be blamed for the delay</a:t>
            </a:r>
          </a:p>
          <a:p>
            <a:pPr marL="514350" indent="-514350" algn="l">
              <a:buAutoNum type="alphaUcPeriod"/>
            </a:pP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13. Why is it NOT advised to use the words like  reject and refuse?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As they are not formal enough.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Because they are not what you want to mean.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For their negative connotation.</a:t>
            </a:r>
          </a:p>
          <a:p>
            <a:pPr marL="514350" indent="-514350" algn="just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Just for some serious cases</a:t>
            </a:r>
          </a:p>
          <a:p>
            <a:pPr marL="514350" indent="-514350" algn="l">
              <a:buAutoNum type="alphaUcPeriod"/>
            </a:pP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" y="228600"/>
            <a:ext cx="8610600" cy="5943600"/>
          </a:xfrm>
        </p:spPr>
        <p:txBody>
          <a:bodyPr anchor="t">
            <a:normAutofit lnSpcReduction="10000"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14. What can be a reason for a company to turn down an order?</a:t>
            </a:r>
          </a:p>
          <a:p>
            <a:pPr marL="514350" indent="-514350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(Choose as many as possible)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Disagreement on terms of trade.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The company no longer produces the product required 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The order is too small or too large.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The customer is said to always delay payment.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The company staff is not happy with the order.</a:t>
            </a: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04800"/>
            <a:ext cx="8382000" cy="61722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2. What should be included in a covering letter?</a:t>
            </a:r>
          </a:p>
          <a:p>
            <a:pPr marL="514350" indent="-514350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(Choose as many as necessary)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Confirm the terms that have been agreed.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Advise your supplier on how you want the goods packed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Advise your supplier on how you want the goods sent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Confirm when you want the goods sent to you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Discuss more about discounts</a:t>
            </a:r>
          </a:p>
          <a:p>
            <a:pPr marL="514350" indent="-514350" algn="l">
              <a:buAutoNum type="alphaUcPeriod"/>
            </a:pP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40000">
        <p:split orient="vert"/>
      </p:transition>
    </mc:Choice>
    <mc:Fallback>
      <p:transition advClick="0" advTm="4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>
              <a:buAutoNum type="arabicPeriod" startAt="3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Which of these is the most important detail in the opening of a covering letter accompanying an order?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Saying thanks for the catalogue and price list.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Confirming the terms of payment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Confirming the delivery date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Confirming the enclosed order</a:t>
            </a: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4. When should an order be acknowledged?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As soon as it is made up.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As soon as it has been loaded for shipping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As soon as it has been completed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As soon as it is received.</a:t>
            </a: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228600"/>
            <a:ext cx="8686800" cy="66294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5. Which is NOT an appropriate part/ phrase in a covering letter?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Although we expected 20% rather 15% trade discount as agreed, we are placing an initial order and hope that the discount can be reviewed in the near future.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Usually, we expect to have credit terms for orders over $50,000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The goods should be wrapped carefully in several layers of soft tissue.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Please send the goods by express freight as we need them urgently.</a:t>
            </a: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6.Why is it preferred to send an acknowledgement  by email?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As it is easier to write an email. 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It takes less time to write an email.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It costs less to send an email than a letter.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For its immediate sending and receiving</a:t>
            </a: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7. What is the purpose of sending an advice of dispatch 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To inform the customer that the order has been made up and shipment has been arranged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To advise on how to dispatch the order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To inform the customer how you have dispatched the order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To help the customer collect the consignment</a:t>
            </a:r>
          </a:p>
          <a:p>
            <a:pPr marL="514350" indent="-514350" algn="l">
              <a:buAutoNum type="alphaUcPeriod"/>
            </a:pP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8. Is it true that the customer needs only your advice of dispatch to collect the consignment?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Yes, that’s enough.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Yes, in term of documents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Not really, they may also need other original documents (e.g. invoice, bill of lading, etc)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Completely false. They have to present original documents.</a:t>
            </a:r>
          </a:p>
          <a:p>
            <a:pPr marL="514350" indent="-514350" algn="l">
              <a:buAutoNum type="alphaUcPeriod"/>
            </a:pPr>
            <a:endParaRPr lang="en-US" b="1" dirty="0" smtClean="0">
              <a:solidFill>
                <a:schemeClr val="tx1"/>
              </a:solidFill>
              <a:latin typeface="Book Antiqua" pitchFamily="18" charset="0"/>
            </a:endParaRPr>
          </a:p>
          <a:p>
            <a:pPr marL="514350" indent="-514350" algn="l">
              <a:buAutoNum type="alphaUcPeriod"/>
            </a:pP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533400"/>
            <a:ext cx="8382000" cy="5943600"/>
          </a:xfrm>
        </p:spPr>
        <p:txBody>
          <a:bodyPr anchor="t">
            <a:normAutofit/>
          </a:bodyPr>
          <a:lstStyle/>
          <a:p>
            <a:pPr marL="514350" indent="-514350" algn="l"/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9. Who pays cost, insurance and freight in a CIF transaction?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The supplier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The buyer/ customer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Both of them at 50/50</a:t>
            </a:r>
          </a:p>
          <a:p>
            <a:pPr marL="514350" indent="-514350" algn="l">
              <a:buAutoNum type="alphaUcPeriod"/>
            </a:pPr>
            <a:r>
              <a:rPr lang="en-US" b="1" dirty="0" smtClean="0">
                <a:solidFill>
                  <a:schemeClr val="tx1"/>
                </a:solidFill>
                <a:latin typeface="Book Antiqua" pitchFamily="18" charset="0"/>
              </a:rPr>
              <a:t>The supplier pays insurance and freight while the customer pays cost</a:t>
            </a:r>
          </a:p>
          <a:p>
            <a:pPr marL="514350" indent="-514350" algn="l">
              <a:buAutoNum type="alphaUcPeriod"/>
            </a:pPr>
            <a:endParaRPr lang="en-US" b="1" dirty="0">
              <a:solidFill>
                <a:schemeClr val="tx1"/>
              </a:solidFill>
              <a:latin typeface="Book Antiqua" pitchFamily="18" charset="0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 advClick="0" advTm="30000">
        <p:split orient="vert"/>
      </p:transition>
    </mc:Choice>
    <mc:Fallback>
      <p:transition advClick="0" advTm="30000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192</TotalTime>
  <Words>747</Words>
  <Application>Microsoft Office PowerPoint</Application>
  <PresentationFormat>On-screen Show (4:3)</PresentationFormat>
  <Paragraphs>75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Book Antiqua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Tommy_Phan</cp:lastModifiedBy>
  <cp:revision>19</cp:revision>
  <dcterms:created xsi:type="dcterms:W3CDTF">2013-11-26T07:54:45Z</dcterms:created>
  <dcterms:modified xsi:type="dcterms:W3CDTF">2015-11-17T09:13:44Z</dcterms:modified>
</cp:coreProperties>
</file>

<file path=docProps/thumbnail.jpeg>
</file>