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09/06/2015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09/06/2015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09/06/2015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09/06/2015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09/06/2015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09/06/2015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09/06/2015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09/06/2015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09/06/2015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09/06/2015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09/06/2015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09/06/2015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Q:\Marcelo\Torrents\Tutoriales\Screenshot_2015-06-08-22-58-4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32656"/>
            <a:ext cx="3711758" cy="618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Llamada rectangular redondeada"/>
          <p:cNvSpPr/>
          <p:nvPr/>
        </p:nvSpPr>
        <p:spPr>
          <a:xfrm>
            <a:off x="539552" y="1124744"/>
            <a:ext cx="4032448" cy="3528392"/>
          </a:xfrm>
          <a:prstGeom prst="wedgeRoundRectCallout">
            <a:avLst>
              <a:gd name="adj1" fmla="val 93412"/>
              <a:gd name="adj2" fmla="val 7170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2400" dirty="0">
                <a:ea typeface="Calibri"/>
                <a:cs typeface="Times New Roman"/>
              </a:rPr>
              <a:t>Vas a usar este programa, sino lo </a:t>
            </a:r>
            <a:r>
              <a:rPr lang="es-ES" sz="2400" dirty="0" err="1">
                <a:ea typeface="Calibri"/>
                <a:cs typeface="Times New Roman"/>
              </a:rPr>
              <a:t>tenés</a:t>
            </a:r>
            <a:r>
              <a:rPr lang="es-ES" sz="2400" dirty="0">
                <a:ea typeface="Calibri"/>
                <a:cs typeface="Times New Roman"/>
              </a:rPr>
              <a:t> vas y lo </a:t>
            </a:r>
            <a:r>
              <a:rPr lang="es-ES" sz="2400" dirty="0" err="1">
                <a:ea typeface="Calibri"/>
                <a:cs typeface="Times New Roman"/>
              </a:rPr>
              <a:t>buscás</a:t>
            </a:r>
            <a:r>
              <a:rPr lang="es-ES" sz="2400" dirty="0">
                <a:ea typeface="Calibri"/>
                <a:cs typeface="Times New Roman"/>
              </a:rPr>
              <a:t> en la </a:t>
            </a:r>
            <a:r>
              <a:rPr lang="es-ES" sz="2400" dirty="0" err="1">
                <a:ea typeface="Calibri"/>
                <a:cs typeface="Times New Roman"/>
              </a:rPr>
              <a:t>PlayStore</a:t>
            </a:r>
            <a:r>
              <a:rPr lang="es-ES" sz="2400" dirty="0">
                <a:ea typeface="Calibri"/>
                <a:cs typeface="Times New Roman"/>
              </a:rPr>
              <a:t> de Google… es gratuito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2400" dirty="0">
                <a:ea typeface="Calibri"/>
                <a:cs typeface="Times New Roman"/>
              </a:rPr>
              <a:t>“ES File Explorer”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2400" dirty="0" smtClean="0">
                <a:ea typeface="Calibri"/>
                <a:cs typeface="Times New Roman"/>
              </a:rPr>
              <a:t>Una vez lo </a:t>
            </a:r>
            <a:r>
              <a:rPr lang="es-ES" sz="2400" dirty="0" err="1" smtClean="0">
                <a:ea typeface="Calibri"/>
                <a:cs typeface="Times New Roman"/>
              </a:rPr>
              <a:t>tenés</a:t>
            </a:r>
            <a:r>
              <a:rPr lang="es-ES" sz="2400" dirty="0" smtClean="0">
                <a:ea typeface="Calibri"/>
                <a:cs typeface="Times New Roman"/>
              </a:rPr>
              <a:t> instalado, lo </a:t>
            </a:r>
            <a:r>
              <a:rPr lang="es-ES" sz="2400" dirty="0">
                <a:ea typeface="Calibri"/>
                <a:cs typeface="Times New Roman"/>
              </a:rPr>
              <a:t>abrís</a:t>
            </a:r>
            <a:r>
              <a:rPr lang="es-ES" sz="2400" dirty="0" smtClean="0">
                <a:ea typeface="Calibri"/>
                <a:cs typeface="Times New Roman"/>
              </a:rPr>
              <a:t>.</a:t>
            </a:r>
            <a:endParaRPr lang="es-ES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72257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Q:\Marcelo\Torrents\Tutoriales\Screenshot_2015-06-08-23-05-4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8640"/>
            <a:ext cx="3932466" cy="6554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Llamada rectangular redondeada"/>
          <p:cNvSpPr/>
          <p:nvPr/>
        </p:nvSpPr>
        <p:spPr>
          <a:xfrm>
            <a:off x="395536" y="476672"/>
            <a:ext cx="4032448" cy="2520280"/>
          </a:xfrm>
          <a:prstGeom prst="wedgeRoundRectCallout">
            <a:avLst>
              <a:gd name="adj1" fmla="val 60395"/>
              <a:gd name="adj2" fmla="val -789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 smtClean="0"/>
              <a:t>Del menú pulsas en “LOCAL”</a:t>
            </a:r>
            <a:endParaRPr lang="es-ES" sz="2800" dirty="0"/>
          </a:p>
        </p:txBody>
      </p:sp>
      <p:sp>
        <p:nvSpPr>
          <p:cNvPr id="3" name="2 Anillo"/>
          <p:cNvSpPr/>
          <p:nvPr/>
        </p:nvSpPr>
        <p:spPr>
          <a:xfrm>
            <a:off x="5652120" y="1283417"/>
            <a:ext cx="457200" cy="4572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294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Q:\Marcelo\Torrents\Tutoriales\Screenshot_2015-06-08-23-06-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5972"/>
            <a:ext cx="3888432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Llamada rectangular redondeada"/>
          <p:cNvSpPr/>
          <p:nvPr/>
        </p:nvSpPr>
        <p:spPr>
          <a:xfrm>
            <a:off x="683568" y="1268760"/>
            <a:ext cx="3744416" cy="3096344"/>
          </a:xfrm>
          <a:prstGeom prst="wedgeRoundRectCallout">
            <a:avLst>
              <a:gd name="adj1" fmla="val 68465"/>
              <a:gd name="adj2" fmla="val 2018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Del menú desplegable que te aparece </a:t>
            </a:r>
            <a:r>
              <a:rPr lang="es-ES" sz="2400" dirty="0" err="1" smtClean="0"/>
              <a:t>seleccionás</a:t>
            </a:r>
            <a:r>
              <a:rPr lang="es-ES" sz="2400" dirty="0" smtClean="0"/>
              <a:t> el que dice </a:t>
            </a:r>
          </a:p>
          <a:p>
            <a:pPr algn="ctr"/>
            <a:r>
              <a:rPr lang="es-ES" sz="2400" dirty="0" smtClean="0"/>
              <a:t>“ /DISPOSITIVO”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766987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Q:\Marcelo\Torrents\Tutoriales\Screenshot_2015-06-08-23-06-2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180" y="289228"/>
            <a:ext cx="3871284" cy="645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Llamada rectangular redondeada"/>
          <p:cNvSpPr/>
          <p:nvPr/>
        </p:nvSpPr>
        <p:spPr>
          <a:xfrm>
            <a:off x="251520" y="1124744"/>
            <a:ext cx="4032448" cy="2880320"/>
          </a:xfrm>
          <a:prstGeom prst="wedgeRoundRectCallout">
            <a:avLst>
              <a:gd name="adj1" fmla="val 70886"/>
              <a:gd name="adj2" fmla="val 4923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Te va a llevar al siguiente lugar.</a:t>
            </a:r>
          </a:p>
          <a:p>
            <a:pPr algn="ctr"/>
            <a:r>
              <a:rPr lang="es-ES" sz="2400" dirty="0" smtClean="0"/>
              <a:t>De aquí vos </a:t>
            </a:r>
            <a:r>
              <a:rPr lang="es-ES" sz="2400" dirty="0" err="1" smtClean="0"/>
              <a:t>buscás</a:t>
            </a:r>
            <a:r>
              <a:rPr lang="es-ES" sz="2400" dirty="0" smtClean="0"/>
              <a:t> hacia abajo la carpeta “SDCARD”</a:t>
            </a:r>
          </a:p>
          <a:p>
            <a:pPr algn="ctr"/>
            <a:r>
              <a:rPr lang="es-ES" sz="2400" dirty="0" smtClean="0"/>
              <a:t>Y la abrís.</a:t>
            </a:r>
            <a:endParaRPr lang="es-ES" sz="2400" dirty="0"/>
          </a:p>
        </p:txBody>
      </p:sp>
      <p:sp>
        <p:nvSpPr>
          <p:cNvPr id="3" name="2 Anillo"/>
          <p:cNvSpPr/>
          <p:nvPr/>
        </p:nvSpPr>
        <p:spPr>
          <a:xfrm>
            <a:off x="4716016" y="3501008"/>
            <a:ext cx="3672408" cy="864096"/>
          </a:xfrm>
          <a:prstGeom prst="donut">
            <a:avLst>
              <a:gd name="adj" fmla="val 48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540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Q:\Marcelo\Torrents\Tutoriales\Screenshot_2015-06-08-23-06-5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881" y="256962"/>
            <a:ext cx="3888432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Anillo"/>
          <p:cNvSpPr/>
          <p:nvPr/>
        </p:nvSpPr>
        <p:spPr>
          <a:xfrm>
            <a:off x="4427984" y="2420888"/>
            <a:ext cx="3384376" cy="792088"/>
          </a:xfrm>
          <a:prstGeom prst="donut">
            <a:avLst>
              <a:gd name="adj" fmla="val 43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" name="2 Llamada rectangular redondeada"/>
          <p:cNvSpPr/>
          <p:nvPr/>
        </p:nvSpPr>
        <p:spPr>
          <a:xfrm>
            <a:off x="323528" y="332656"/>
            <a:ext cx="3960440" cy="2880320"/>
          </a:xfrm>
          <a:prstGeom prst="wedgeRoundRectCallout">
            <a:avLst>
              <a:gd name="adj1" fmla="val 70142"/>
              <a:gd name="adj2" fmla="val 3691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 smtClean="0"/>
              <a:t>Dentro de “SDCARD”,</a:t>
            </a:r>
          </a:p>
          <a:p>
            <a:pPr algn="ctr"/>
            <a:r>
              <a:rPr lang="es-ES" sz="2800" dirty="0" err="1" smtClean="0"/>
              <a:t>buscás</a:t>
            </a:r>
            <a:r>
              <a:rPr lang="es-ES" sz="2800" dirty="0" smtClean="0"/>
              <a:t> la carpeta de nombre “BACKUPS”</a:t>
            </a:r>
          </a:p>
          <a:p>
            <a:pPr algn="ctr"/>
            <a:r>
              <a:rPr lang="es-ES" sz="2800" dirty="0" smtClean="0"/>
              <a:t>Y la abrís.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8402547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Q:\Marcelo\Torrents\Tutoriales\Screenshot_2015-06-08-23-07-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8214"/>
            <a:ext cx="3888432" cy="6480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Llamada rectangular redondeada"/>
          <p:cNvSpPr/>
          <p:nvPr/>
        </p:nvSpPr>
        <p:spPr>
          <a:xfrm>
            <a:off x="539552" y="1052736"/>
            <a:ext cx="3528392" cy="3240360"/>
          </a:xfrm>
          <a:prstGeom prst="wedgeRoundRectCallout">
            <a:avLst>
              <a:gd name="adj1" fmla="val 74706"/>
              <a:gd name="adj2" fmla="val -3226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dirty="0" smtClean="0"/>
              <a:t>Dentro de “BACKUPS”, abrís la carpeta “APPS”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9526555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Q:\Marcelo\Torrents\Tutoriales\Screenshot_2015-06-08-23-07-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8640"/>
            <a:ext cx="3934725" cy="655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Llamada rectangular redondeada"/>
          <p:cNvSpPr/>
          <p:nvPr/>
        </p:nvSpPr>
        <p:spPr>
          <a:xfrm>
            <a:off x="251520" y="1124744"/>
            <a:ext cx="4032448" cy="2808312"/>
          </a:xfrm>
          <a:prstGeom prst="wedgeRoundRectCallout">
            <a:avLst>
              <a:gd name="adj1" fmla="val 63779"/>
              <a:gd name="adj2" fmla="val -3323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Dentro de “APPS” está el </a:t>
            </a:r>
            <a:r>
              <a:rPr lang="es-ES" sz="2400" dirty="0" err="1" smtClean="0"/>
              <a:t>archivo.apk</a:t>
            </a:r>
            <a:r>
              <a:rPr lang="es-ES" sz="2400" dirty="0" smtClean="0"/>
              <a:t> </a:t>
            </a:r>
            <a:r>
              <a:rPr lang="es-ES" sz="2400" smtClean="0"/>
              <a:t>que respaldé… </a:t>
            </a:r>
            <a:r>
              <a:rPr lang="es-ES" sz="2400" dirty="0" smtClean="0"/>
              <a:t>listo para copiarse e instalarse a otro dispositivo con </a:t>
            </a:r>
            <a:r>
              <a:rPr lang="es-ES" sz="2400" dirty="0" err="1" smtClean="0"/>
              <a:t>android</a:t>
            </a:r>
            <a:r>
              <a:rPr lang="es-ES" sz="2400" dirty="0" smtClean="0"/>
              <a:t>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977199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Q:\Marcelo\Torrents\Tutoriales\Screenshot_2015-06-08-22-59-3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32656"/>
            <a:ext cx="3726160" cy="621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Llamada rectangular redondeada"/>
          <p:cNvSpPr/>
          <p:nvPr/>
        </p:nvSpPr>
        <p:spPr>
          <a:xfrm>
            <a:off x="611560" y="1484784"/>
            <a:ext cx="3816424" cy="3384376"/>
          </a:xfrm>
          <a:prstGeom prst="wedgeRoundRectCallout">
            <a:avLst>
              <a:gd name="adj1" fmla="val 59628"/>
              <a:gd name="adj2" fmla="val 1410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600" dirty="0" smtClean="0"/>
              <a:t>Te va a mostrar una pantalla </a:t>
            </a:r>
            <a:r>
              <a:rPr lang="es-ES" sz="3600" dirty="0" smtClean="0"/>
              <a:t>similar a </a:t>
            </a:r>
            <a:r>
              <a:rPr lang="es-ES" sz="3600" dirty="0" smtClean="0"/>
              <a:t>esta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2656463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Q:\Marcelo\Torrents\Tutoriales\Screenshot_2015-06-08-23-01-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589" y="332656"/>
            <a:ext cx="3744416" cy="6240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Llamada rectangular redondeada"/>
          <p:cNvSpPr/>
          <p:nvPr/>
        </p:nvSpPr>
        <p:spPr>
          <a:xfrm>
            <a:off x="539551" y="358041"/>
            <a:ext cx="3456384" cy="2880320"/>
          </a:xfrm>
          <a:prstGeom prst="wedgeRoundRectCallout">
            <a:avLst>
              <a:gd name="adj1" fmla="val 59717"/>
              <a:gd name="adj2" fmla="val 1417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err="1" smtClean="0"/>
              <a:t>Hacés</a:t>
            </a:r>
            <a:r>
              <a:rPr lang="es-ES" sz="2400" dirty="0" smtClean="0"/>
              <a:t> un desliz desde el borde izquierdo de la pantalla hacia la derecha y te va a aparecer </a:t>
            </a:r>
            <a:r>
              <a:rPr lang="es-ES" sz="2400" dirty="0" smtClean="0"/>
              <a:t>este menú.</a:t>
            </a:r>
            <a:endParaRPr lang="es-ES" sz="2400" dirty="0"/>
          </a:p>
        </p:txBody>
      </p:sp>
      <p:sp>
        <p:nvSpPr>
          <p:cNvPr id="5" name="4 Llamada rectangular redondeada"/>
          <p:cNvSpPr/>
          <p:nvPr/>
        </p:nvSpPr>
        <p:spPr>
          <a:xfrm>
            <a:off x="755576" y="4077072"/>
            <a:ext cx="3367995" cy="2376264"/>
          </a:xfrm>
          <a:prstGeom prst="wedgeRoundRectCallout">
            <a:avLst>
              <a:gd name="adj1" fmla="val 94257"/>
              <a:gd name="adj2" fmla="val -12571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Luego </a:t>
            </a:r>
            <a:r>
              <a:rPr lang="es-ES" sz="2400" dirty="0" err="1" smtClean="0"/>
              <a:t>pulsás</a:t>
            </a:r>
            <a:r>
              <a:rPr lang="es-ES" sz="2400" dirty="0" smtClean="0"/>
              <a:t> sobre “Librería”</a:t>
            </a:r>
            <a:endParaRPr lang="es-ES" sz="2400" dirty="0"/>
          </a:p>
        </p:txBody>
      </p:sp>
      <p:sp>
        <p:nvSpPr>
          <p:cNvPr id="6" name="5 Anillo"/>
          <p:cNvSpPr/>
          <p:nvPr/>
        </p:nvSpPr>
        <p:spPr>
          <a:xfrm>
            <a:off x="4788024" y="1841091"/>
            <a:ext cx="1728192" cy="648072"/>
          </a:xfrm>
          <a:prstGeom prst="donut">
            <a:avLst>
              <a:gd name="adj" fmla="val 102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216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Q:\Marcelo\Torrents\Tutoriales\Screenshot_2015-06-08-23-01-2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0648"/>
            <a:ext cx="3870176" cy="645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Llamada rectangular redondeada"/>
          <p:cNvSpPr/>
          <p:nvPr/>
        </p:nvSpPr>
        <p:spPr>
          <a:xfrm>
            <a:off x="611560" y="836712"/>
            <a:ext cx="3384376" cy="2361050"/>
          </a:xfrm>
          <a:prstGeom prst="wedgeRoundRectCallout">
            <a:avLst>
              <a:gd name="adj1" fmla="val 81191"/>
              <a:gd name="adj2" fmla="val 14458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Del menú que se despliega </a:t>
            </a:r>
            <a:r>
              <a:rPr lang="es-ES" dirty="0" err="1" smtClean="0"/>
              <a:t>seleccionás</a:t>
            </a:r>
            <a:r>
              <a:rPr lang="es-ES" dirty="0" smtClean="0"/>
              <a:t> “APP”</a:t>
            </a:r>
            <a:endParaRPr lang="es-ES" dirty="0"/>
          </a:p>
        </p:txBody>
      </p:sp>
      <p:sp>
        <p:nvSpPr>
          <p:cNvPr id="3" name="2 Anillo"/>
          <p:cNvSpPr/>
          <p:nvPr/>
        </p:nvSpPr>
        <p:spPr>
          <a:xfrm>
            <a:off x="4716016" y="5030842"/>
            <a:ext cx="1534229" cy="641015"/>
          </a:xfrm>
          <a:prstGeom prst="donut">
            <a:avLst>
              <a:gd name="adj" fmla="val 112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346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Q:\Marcelo\Torrents\Tutoriales\Screenshot_2015-06-08-23-01-4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76672"/>
            <a:ext cx="3654152" cy="6090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Llamada rectangular redondeada"/>
          <p:cNvSpPr/>
          <p:nvPr/>
        </p:nvSpPr>
        <p:spPr>
          <a:xfrm>
            <a:off x="683568" y="1196752"/>
            <a:ext cx="3888432" cy="2880320"/>
          </a:xfrm>
          <a:prstGeom prst="wedgeRoundRectCallout">
            <a:avLst>
              <a:gd name="adj1" fmla="val 51119"/>
              <a:gd name="adj2" fmla="val 6250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dirty="0" smtClean="0"/>
              <a:t>Te va a mostrar todos los programas que tiene instalado el </a:t>
            </a:r>
            <a:r>
              <a:rPr lang="es-ES" sz="3200" dirty="0" err="1" smtClean="0"/>
              <a:t>celu</a:t>
            </a:r>
            <a:r>
              <a:rPr lang="es-ES" sz="3200" dirty="0" smtClean="0"/>
              <a:t>.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1775144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Q:\Marcelo\Torrents\Tutoriales\Screenshot_2015-06-08-23-02-2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26231"/>
            <a:ext cx="3744416" cy="624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Llamada rectangular redondeada"/>
          <p:cNvSpPr/>
          <p:nvPr/>
        </p:nvSpPr>
        <p:spPr>
          <a:xfrm>
            <a:off x="755576" y="1700808"/>
            <a:ext cx="3816424" cy="2880320"/>
          </a:xfrm>
          <a:prstGeom prst="wedgeRoundRectCallout">
            <a:avLst>
              <a:gd name="adj1" fmla="val 84661"/>
              <a:gd name="adj2" fmla="val 1938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 smtClean="0"/>
              <a:t>Yo voy a hacer el procedimiento con un Programa de Pago que se llama “</a:t>
            </a:r>
            <a:r>
              <a:rPr lang="es-ES" sz="2800" dirty="0" err="1" smtClean="0"/>
              <a:t>Skyturns</a:t>
            </a:r>
            <a:r>
              <a:rPr lang="es-ES" sz="2800" dirty="0" smtClean="0"/>
              <a:t>”, y que está instalado en el </a:t>
            </a:r>
            <a:r>
              <a:rPr lang="es-ES" sz="2800" dirty="0" err="1" smtClean="0"/>
              <a:t>celu</a:t>
            </a:r>
            <a:r>
              <a:rPr lang="es-ES" sz="2800" dirty="0" smtClean="0"/>
              <a:t> de </a:t>
            </a:r>
            <a:r>
              <a:rPr lang="es-ES" sz="2800" dirty="0" err="1" smtClean="0"/>
              <a:t>Ysa</a:t>
            </a:r>
            <a:r>
              <a:rPr lang="es-ES" sz="2800" dirty="0" smtClean="0"/>
              <a:t>.</a:t>
            </a:r>
            <a:endParaRPr lang="es-ES" sz="2800" dirty="0"/>
          </a:p>
        </p:txBody>
      </p:sp>
      <p:sp>
        <p:nvSpPr>
          <p:cNvPr id="4" name="3 Anillo"/>
          <p:cNvSpPr/>
          <p:nvPr/>
        </p:nvSpPr>
        <p:spPr>
          <a:xfrm>
            <a:off x="5724128" y="3068960"/>
            <a:ext cx="1368152" cy="1440160"/>
          </a:xfrm>
          <a:prstGeom prst="donut">
            <a:avLst>
              <a:gd name="adj" fmla="val 3413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909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Q:\Marcelo\Torrents\Tutoriales\Screenshot_2015-06-08-23-02-4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03877"/>
            <a:ext cx="3888432" cy="648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Llamada rectangular redondeada"/>
          <p:cNvSpPr/>
          <p:nvPr/>
        </p:nvSpPr>
        <p:spPr>
          <a:xfrm>
            <a:off x="467544" y="548680"/>
            <a:ext cx="3744416" cy="2895557"/>
          </a:xfrm>
          <a:prstGeom prst="wedgeRoundRectCallout">
            <a:avLst>
              <a:gd name="adj1" fmla="val 96166"/>
              <a:gd name="adj2" fmla="val 4741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 smtClean="0"/>
              <a:t>Lo seleccionas manteniendo pulsado el dedo sobre él… hasta que te aparezca así:</a:t>
            </a:r>
            <a:endParaRPr lang="es-ES" sz="2800" dirty="0"/>
          </a:p>
        </p:txBody>
      </p:sp>
      <p:sp>
        <p:nvSpPr>
          <p:cNvPr id="3" name="2 Llamada rectangular redondeada"/>
          <p:cNvSpPr/>
          <p:nvPr/>
        </p:nvSpPr>
        <p:spPr>
          <a:xfrm>
            <a:off x="467544" y="4031609"/>
            <a:ext cx="3456384" cy="2304256"/>
          </a:xfrm>
          <a:prstGeom prst="wedgeRoundRectCallout">
            <a:avLst>
              <a:gd name="adj1" fmla="val 99993"/>
              <a:gd name="adj2" fmla="val 4295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Luego </a:t>
            </a:r>
            <a:r>
              <a:rPr lang="es-ES" sz="2400" dirty="0" err="1" smtClean="0"/>
              <a:t>pulsás</a:t>
            </a:r>
            <a:r>
              <a:rPr lang="es-ES" sz="2400" dirty="0" smtClean="0"/>
              <a:t> en “COPIA DE SEGURIDAD”</a:t>
            </a:r>
            <a:endParaRPr lang="es-ES" sz="2400" dirty="0"/>
          </a:p>
        </p:txBody>
      </p:sp>
      <p:sp>
        <p:nvSpPr>
          <p:cNvPr id="4" name="3 Anillo"/>
          <p:cNvSpPr/>
          <p:nvPr/>
        </p:nvSpPr>
        <p:spPr>
          <a:xfrm>
            <a:off x="5549048" y="5912105"/>
            <a:ext cx="1118599" cy="876511"/>
          </a:xfrm>
          <a:prstGeom prst="donut">
            <a:avLst>
              <a:gd name="adj" fmla="val 49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655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Q:\Marcelo\Torrents\Tutoriales\Screenshot_2015-06-08-23-04-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8640"/>
            <a:ext cx="3884578" cy="647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Llamada rectangular redondeada"/>
          <p:cNvSpPr/>
          <p:nvPr/>
        </p:nvSpPr>
        <p:spPr>
          <a:xfrm>
            <a:off x="467544" y="764704"/>
            <a:ext cx="4032448" cy="3312368"/>
          </a:xfrm>
          <a:prstGeom prst="wedgeRoundRectCallout">
            <a:avLst>
              <a:gd name="adj1" fmla="val 77994"/>
              <a:gd name="adj2" fmla="val 811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 smtClean="0"/>
              <a:t>Te va a aparecer una ventanita que dice “COPIANDO”… vos </a:t>
            </a:r>
            <a:r>
              <a:rPr lang="es-ES" sz="2800" dirty="0" err="1" smtClean="0"/>
              <a:t>esperás</a:t>
            </a:r>
            <a:r>
              <a:rPr lang="es-ES" sz="2800" dirty="0" smtClean="0"/>
              <a:t> a que termine y la ventana se cierra sola.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77539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Q:\Marcelo\Torrents\Tutoriales\Screenshot_2015-06-08-23-04-4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188" y="260648"/>
            <a:ext cx="3828797" cy="63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Llamada rectangular redondeada"/>
          <p:cNvSpPr/>
          <p:nvPr/>
        </p:nvSpPr>
        <p:spPr>
          <a:xfrm>
            <a:off x="539552" y="1052736"/>
            <a:ext cx="4032448" cy="2592288"/>
          </a:xfrm>
          <a:prstGeom prst="wedgeRoundRectCallout">
            <a:avLst>
              <a:gd name="adj1" fmla="val 86455"/>
              <a:gd name="adj2" fmla="val 7197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Una vez que termina, el texto del nombre del programa cambia a color verde como se puede ver.</a:t>
            </a:r>
            <a:endParaRPr lang="es-ES" sz="2400" dirty="0"/>
          </a:p>
        </p:txBody>
      </p:sp>
      <p:sp>
        <p:nvSpPr>
          <p:cNvPr id="3" name="2 Llamada rectangular redondeada"/>
          <p:cNvSpPr/>
          <p:nvPr/>
        </p:nvSpPr>
        <p:spPr>
          <a:xfrm>
            <a:off x="539552" y="4293096"/>
            <a:ext cx="4032448" cy="2016224"/>
          </a:xfrm>
          <a:prstGeom prst="wedgeRoundRectCallout">
            <a:avLst>
              <a:gd name="adj1" fmla="val 53927"/>
              <a:gd name="adj2" fmla="val 2004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Entonces deslizas con el dedo desde la esquina izquierda hacia la derecha para que te aparezca el menú.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8496426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299</Words>
  <Application>Microsoft Office PowerPoint</Application>
  <PresentationFormat>Presentación en pantalla (4:3)</PresentationFormat>
  <Paragraphs>25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Marcelo Y. G.</cp:lastModifiedBy>
  <cp:revision>25</cp:revision>
  <dcterms:modified xsi:type="dcterms:W3CDTF">2015-06-09T04:16:57Z</dcterms:modified>
</cp:coreProperties>
</file>