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46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55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605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181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89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529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266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4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52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370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718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6937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42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 후에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디도를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데리고 다시 예루살렘에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올라갔나니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우리에게 가난한 자들을 기억하도록 부탁하였으니 이것은 나도 본래부터 힘써 행하여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안디옥에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이르렀을 때에 책망 받을 일이 있기로 내가 그를 대면하여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책망하였노라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야고보에게서 온 어떤 이들이 이르기 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게바가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이방인과 함께 먹다가 그들이 오매 그가 할례자들을 두려워하여 떠나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물러가매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남은 유대인들도 그와 같이 외식하므로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외식에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유혹되었느니라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나는 그들이 복음의 진리를 따라 바르게 행하지 아니함을 보고 모든 자 앞에서 게바에게 이르되 네가 유대인으로서 이방인을 따르고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유대인답게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살지 아니하면서 어찌하여 억지로 이방인을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유대인답게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하려느냐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본래 유대인이요 이방 죄인이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의롭게 되는 것은 율법의 행위로 말미암음이 아니요 오직 예수 그리스도를 믿음으로 말미암는 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우리도 그리스도 예수를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우리가 율법의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행위로써가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아니고 그리스도를 믿음으로써 의롭다 함을 얻으려 함이라 율법의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행위로써는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의롭다 함을 얻을 육체가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그리스도 안에서 의롭게 되려 하다가 죄인으로 드러나면 그리스도께서 죄를 짓게 하는 자냐 결코 그럴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내가 헐었던 것을 다시 세우면 내가 나를 범법한 자로 만드는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율법으로 말미암아 율법에 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하나님에 대하여 살려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계시를 따라 올라가 내가 이방 가운데서 전파하는 복음을 그들에게 제시하되 유력한 자들에게 사사로이 한 것은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달음질하는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것이나 달음질한 것이 헛되지 않게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그리스도와 함께 십자가에 못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박혔나니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내가 사는 것이 아니요 오직 내 안에 그리스도께서 사시는 것이라 이제 내가 육체 가운데 사는 것은 나를 사랑하사 나를 위하여 자기 자신을 버리신 하나님의 아들을 믿는 믿음 안에서 사는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하나님의 은혜를 폐하지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만일 의롭게 되는 것이 율법으로 말미암으면 그리스도께서 헛되이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나와 함께 있는 헬라인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디도까지도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억지로 할례를 받게 하지 아니하였으니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가만히 들어온 거짓 형제들 때문이라 그들이 가만히 들어온 것은 그리스도 예수 안에서 우리가 가진 자유를 엿보고 우리를 종으로 삼고자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우리가 한시도 복종하지 아니하였으니 이는 복음의 진리가 항상 너희 가운데 있게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유력하다는 이들 중에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본래 어떤 이들이든지 내게 상관이 없으며 하나님은 사람을 외모로 취하지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아니하시나니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 유력한 이들은 내게 의무를 더하여 준 것이 없고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도리어 그들은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무할례자에게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복음 전함을 맡은 것이 베드로가 할례자에게 맡음과 같은 것을 보았고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베드로에게 역사하사 그를 할례자의 사도로 삼으신 이가 또한 내게 역사하사 나를 이방인의 사도로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기둥 같이 여기는 야고보와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요한도 내게 주신 은혜를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알므로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바나바에게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친교의 악수를 하였으니 우리는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이방인에게로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할례자에게로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갈라디아서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436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2024-10-02T11:26:48Z</dcterms:modified>
</cp:coreProperties>
</file>