
<file path=[Content_Types].xml><?xml version="1.0" encoding="utf-8"?>
<Types xmlns="http://schemas.openxmlformats.org/package/2006/content-types">
  <Override PartName="/ppt/slides/slide41.xml" ContentType="application/vnd.openxmlformats-officedocument.presentationml.slide+xml"/>
  <Override PartName="/ppt/slideLayouts/slideLayout4.xml" ContentType="application/vnd.openxmlformats-officedocument.presentationml.slideLayout+xml"/>
  <Override PartName="/ppt/notesSlides/notesSlide16.xml" ContentType="application/vnd.openxmlformats-officedocument.presentationml.notesSlide+xml"/>
  <Override PartName="/ppt/slides/slide50.xml" ContentType="application/vnd.openxmlformats-officedocument.presentationml.slide+xml"/>
  <Override PartName="/ppt/slides/slide18.xml" ContentType="application/vnd.openxmlformats-officedocument.presentationml.slide+xml"/>
  <Override PartName="/ppt/notesSlides/notesSlide26.xml" ContentType="application/vnd.openxmlformats-officedocument.presentationml.notesSlide+xml"/>
  <Override PartName="/ppt/slides/slide60.xml" ContentType="application/vnd.openxmlformats-officedocument.presentationml.slide+xml"/>
  <Override PartName="/ppt/slides/slide28.xml" ContentType="application/vnd.openxmlformats-officedocument.presentationml.slide+xml"/>
  <Override PartName="/ppt/slides/slide37.xml" ContentType="application/vnd.openxmlformats-officedocument.presentationml.slide+xml"/>
  <Override PartName="/ppt/slides/slide70.xml" ContentType="application/vnd.openxmlformats-officedocument.presentationml.slide+xml"/>
  <Override PartName="/ppt/slides/slide9.xml" ContentType="application/vnd.openxmlformats-officedocument.presentationml.slide+xml"/>
  <Override PartName="/ppt/slides/slide47.xml" ContentType="application/vnd.openxmlformats-officedocument.presentationml.slide+xml"/>
  <Override PartName="/ppt/slides/slide56.xml" ContentType="application/vnd.openxmlformats-officedocument.presentationml.slide+xml"/>
  <Override PartName="/ppt/notesMasters/notesMaster1.xml" ContentType="application/vnd.openxmlformats-officedocument.presentationml.notesMaster+xml"/>
  <Override PartName="/ppt/slides/slide66.xml" ContentType="application/vnd.openxmlformats-officedocument.presentationml.slide+xml"/>
  <Override PartName="/ppt/theme/theme1.xml" ContentType="application/vnd.openxmlformats-officedocument.theme+xml"/>
  <Override PartName="/ppt/notesSlides/notesSlide2.xml" ContentType="application/vnd.openxmlformats-officedocument.presentationml.notesSlide+xml"/>
  <Override PartName="/ppt/slides/slide75.xml" ContentType="application/vnd.openxmlformats-officedocument.presentationml.slide+xml"/>
  <Override PartName="/ppt/slides/slide85.xml" ContentType="application/vnd.openxmlformats-officedocument.presentationml.slide+xml"/>
  <Override PartName="/ppt/slides/slide95.xml" ContentType="application/vnd.openxmlformats-officedocument.presentationml.slide+xml"/>
  <Override PartName="/ppt/slides/slide103.xml" ContentType="application/vnd.openxmlformats-officedocument.presentationml.slide+xml"/>
  <Default Extension="jpeg" ContentType="image/jpeg"/>
  <Override PartName="/ppt/notesSlides/notesSlide11.xml" ContentType="application/vnd.openxmlformats-officedocument.presentationml.notesSlide+xml"/>
  <Override PartName="/ppt/slides/slide112.xml" ContentType="application/vnd.openxmlformats-officedocument.presentationml.slide+xml"/>
  <Override PartName="/ppt/slides/slide13.xml" ContentType="application/vnd.openxmlformats-officedocument.presentationml.slide+xml"/>
  <Override PartName="/ppt/notesSlides/notesSlide21.xml" ContentType="application/vnd.openxmlformats-officedocument.presentationml.notesSlide+xml"/>
  <Override PartName="/ppt/slides/slide23.xml" ContentType="application/vnd.openxmlformats-officedocument.presentationml.slide+xml"/>
  <Override PartName="/ppt/notesSlides/notesSlide31.xml" ContentType="application/vnd.openxmlformats-officedocument.presentationml.notesSlide+xml"/>
  <Override PartName="/ppt/slides/slide32.xml" ContentType="application/vnd.openxmlformats-officedocument.presentationml.slide+xml"/>
  <Override PartName="/ppt/slides/slide4.xml" ContentType="application/vnd.openxmlformats-officedocument.presentationml.slide+xml"/>
  <Override PartName="/ppt/notesSlides/notesSlide40.xml" ContentType="application/vnd.openxmlformats-officedocument.presentationml.notesSlide+xml"/>
  <Override PartName="/ppt/slideLayouts/slideLayout5.xml" ContentType="application/vnd.openxmlformats-officedocument.presentationml.slideLayout+xml"/>
  <Override PartName="/ppt/slides/slide108.xml" ContentType="application/vnd.openxmlformats-officedocument.presentationml.slide+xml"/>
  <Override PartName="/ppt/slides/slide42.xml" ContentType="application/vnd.openxmlformats-officedocument.presentationml.slide+xml"/>
  <Override PartName="/ppt/notesSlides/notesSlide17.xml" ContentType="application/vnd.openxmlformats-officedocument.presentationml.notesSlide+xml"/>
  <Override PartName="/ppt/slides/slide51.xml" ContentType="application/vnd.openxmlformats-officedocument.presentationml.slide+xml"/>
  <Override PartName="/ppt/slides/slide19.xml" ContentType="application/vnd.openxmlformats-officedocument.presentationml.slide+xml"/>
  <Override PartName="/ppt/notesSlides/notesSlide27.xml" ContentType="application/vnd.openxmlformats-officedocument.presentationml.notesSlide+xml"/>
  <Override PartName="/ppt/slideLayouts/slideLayout10.xml" ContentType="application/vnd.openxmlformats-officedocument.presentationml.slideLayout+xml"/>
  <Override PartName="/ppt/slides/slide61.xml" ContentType="application/vnd.openxmlformats-officedocument.presentationml.slide+xml"/>
  <Override PartName="/ppt/slides/slide29.xml" ContentType="application/vnd.openxmlformats-officedocument.presentationml.slide+xml"/>
  <Override PartName="/ppt/notesSlides/notesSlide36.xml" ContentType="application/vnd.openxmlformats-officedocument.presentationml.notesSlide+xml"/>
  <Override PartName="/ppt/slides/slide38.xml" ContentType="application/vnd.openxmlformats-officedocument.presentationml.slide+xml"/>
  <Override PartName="/ppt/slides/slide71.xml" ContentType="application/vnd.openxmlformats-officedocument.presentationml.slide+xml"/>
  <Override PartName="/ppt/slides/slide80.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s/slide90.xml" ContentType="application/vnd.openxmlformats-officedocument.presentationml.slide+xml"/>
  <Override PartName="/ppt/slides/slide67.xml" ContentType="application/vnd.openxmlformats-officedocument.presentationml.slide+xml"/>
  <Override PartName="/ppt/theme/theme2.xml" ContentType="application/vnd.openxmlformats-officedocument.theme+xml"/>
  <Override PartName="/ppt/notesSlides/notesSlide3.xml" ContentType="application/vnd.openxmlformats-officedocument.presentationml.notesSlide+xml"/>
  <Override PartName="/ppt/slides/slide76.xml" ContentType="application/vnd.openxmlformats-officedocument.presentationml.slide+xml"/>
  <Override PartName="/ppt/slides/slide86.xml" ContentType="application/vnd.openxmlformats-officedocument.presentationml.slide+xml"/>
  <Override PartName="/ppt/notesSlides/notesSlide8.xml" ContentType="application/vnd.openxmlformats-officedocument.presentationml.notesSlide+xml"/>
  <Override PartName="/ppt/notesSlides/notesSlide12.xml" ContentType="application/vnd.openxmlformats-officedocument.presentationml.notesSlide+xml"/>
  <Override PartName="/ppt/slides/slide14.xml" ContentType="application/vnd.openxmlformats-officedocument.presentationml.slide+xml"/>
  <Override PartName="/ppt/notesSlides/notesSlide22.xml" ContentType="application/vnd.openxmlformats-officedocument.presentationml.notesSlide+xml"/>
  <Override PartName="/ppt/slides/slide24.xml" ContentType="application/vnd.openxmlformats-officedocument.presentationml.slide+xml"/>
  <Default Extension="bin" ContentType="application/vnd.openxmlformats-officedocument.presentationml.printerSettings"/>
  <Override PartName="/ppt/notesSlides/notesSlide32.xml" ContentType="application/vnd.openxmlformats-officedocument.presentationml.notesSlide+xml"/>
  <Override PartName="/ppt/slides/slide33.xml" ContentType="application/vnd.openxmlformats-officedocument.presentationml.slide+xml"/>
  <Override PartName="/ppt/slides/slide5.xml" ContentType="application/vnd.openxmlformats-officedocument.presentationml.slide+xml"/>
  <Default Extension="xml" ContentType="application/xml"/>
  <Override PartName="/ppt/slides/slide109.xml" ContentType="application/vnd.openxmlformats-officedocument.presentationml.slide+xml"/>
  <Override PartName="/ppt/slideLayouts/slideLayout6.xml" ContentType="application/vnd.openxmlformats-officedocument.presentationml.slideLayout+xml"/>
  <Override PartName="/ppt/slides/slide43.xml" ContentType="application/vnd.openxmlformats-officedocument.presentationml.slide+xml"/>
  <Override PartName="/ppt/tableStyles.xml" ContentType="application/vnd.openxmlformats-officedocument.presentationml.tableStyles+xml"/>
  <Override PartName="/ppt/notesSlides/notesSlide18.xml" ContentType="application/vnd.openxmlformats-officedocument.presentationml.notesSlide+xml"/>
  <Override PartName="/ppt/notesSlides/notesSlide41.xml" ContentType="application/vnd.openxmlformats-officedocument.presentationml.notesSlide+xml"/>
  <Override PartName="/ppt/slides/slide52.xml" ContentType="application/vnd.openxmlformats-officedocument.presentationml.slide+xml"/>
  <Override PartName="/ppt/notesSlides/notesSlide28.xml" ContentType="application/vnd.openxmlformats-officedocument.presentationml.notesSlide+xml"/>
  <Override PartName="/ppt/slideLayouts/slideLayout11.xml" ContentType="application/vnd.openxmlformats-officedocument.presentationml.slideLayout+xml"/>
  <Override PartName="/ppt/slides/slide62.xml" ContentType="application/vnd.openxmlformats-officedocument.presentationml.slide+xml"/>
  <Override PartName="/ppt/notesSlides/notesSlide37.xml" ContentType="application/vnd.openxmlformats-officedocument.presentationml.notesSlide+xml"/>
  <Override PartName="/docProps/app.xml" ContentType="application/vnd.openxmlformats-officedocument.extended-properties+xml"/>
  <Override PartName="/ppt/slides/slide39.xml" ContentType="application/vnd.openxmlformats-officedocument.presentationml.slide+xml"/>
  <Override PartName="/ppt/slides/slide81.xml" ContentType="application/vnd.openxmlformats-officedocument.presentationml.slide+xml"/>
  <Override PartName="/ppt/slides/slide49.xml" ContentType="application/vnd.openxmlformats-officedocument.presentationml.slide+xml"/>
  <Override PartName="/ppt/slides/slide58.xml" ContentType="application/vnd.openxmlformats-officedocument.presentationml.slide+xml"/>
  <Override PartName="/ppt/slides/slide91.xml" ContentType="application/vnd.openxmlformats-officedocument.presentationml.slide+xml"/>
  <Override PartName="/docProps/core.xml" ContentType="application/vnd.openxmlformats-package.core-properties+xml"/>
  <Override PartName="/ppt/slides/slide68.xml" ContentType="application/vnd.openxmlformats-officedocument.presentationml.slide+xml"/>
  <Override PartName="/ppt/notesSlides/notesSlide4.xml" ContentType="application/vnd.openxmlformats-officedocument.presentationml.notesSlide+xml"/>
  <Override PartName="/ppt/slides/slide77.xml" ContentType="application/vnd.openxmlformats-officedocument.presentationml.slide+xml"/>
  <Override PartName="/ppt/slides/slide87.xml" ContentType="application/vnd.openxmlformats-officedocument.presentationml.slide+xml"/>
  <Override PartName="/ppt/slides/slide96.xml" ContentType="application/vnd.openxmlformats-officedocument.presentationml.slide+xml"/>
  <Override PartName="/ppt/slideLayouts/slideLayout1.xml" ContentType="application/vnd.openxmlformats-officedocument.presentationml.slideLayout+xml"/>
  <Override PartName="/ppt/slides/slide104.xml" ContentType="application/vnd.openxmlformats-officedocument.presentationml.slide+xml"/>
  <Override PartName="/ppt/notesSlides/notesSlide9.xml" ContentType="application/vnd.openxmlformats-officedocument.presentationml.notesSlide+xml"/>
  <Override PartName="/ppt/notesSlides/notesSlide13.xml" ContentType="application/vnd.openxmlformats-officedocument.presentationml.notesSlide+xml"/>
  <Override PartName="/ppt/slides/slide15.xml" ContentType="application/vnd.openxmlformats-officedocument.presentationml.slide+xml"/>
  <Override PartName="/ppt/notesSlides/notesSlide23.xml" ContentType="application/vnd.openxmlformats-officedocument.presentationml.notesSlide+xml"/>
  <Override PartName="/ppt/slides/slide25.xml" ContentType="application/vnd.openxmlformats-officedocument.presentationml.slide+xml"/>
  <Override PartName="/ppt/notesSlides/notesSlide33.xml" ContentType="application/vnd.openxmlformats-officedocument.presentationml.notesSlide+xml"/>
  <Override PartName="/ppt/slides/slide34.xml" ContentType="application/vnd.openxmlformats-officedocument.presentationml.slide+xml"/>
  <Override PartName="/ppt/slides/slide6.xml" ContentType="application/vnd.openxmlformats-officedocument.presentationml.slide+xml"/>
  <Default Extension="png" ContentType="image/png"/>
  <Override PartName="/ppt/slideLayouts/slideLayout7.xml" ContentType="application/vnd.openxmlformats-officedocument.presentationml.slideLayout+xml"/>
  <Override PartName="/ppt/notesSlides/notesSlide42.xml" ContentType="application/vnd.openxmlformats-officedocument.presentationml.notesSlide+xml"/>
  <Override PartName="/ppt/slides/slide44.xml" ContentType="application/vnd.openxmlformats-officedocument.presentationml.slide+xml"/>
  <Override PartName="/ppt/notesSlides/notesSlide19.xml" ContentType="application/vnd.openxmlformats-officedocument.presentationml.notesSlide+xml"/>
  <Override PartName="/ppt/slides/slide53.xml" ContentType="application/vnd.openxmlformats-officedocument.presentationml.slide+xml"/>
  <Override PartName="/ppt/notesSlides/notesSlide29.xml" ContentType="application/vnd.openxmlformats-officedocument.presentationml.notesSlide+xml"/>
  <Override PartName="/ppt/slides/slide63.xml" ContentType="application/vnd.openxmlformats-officedocument.presentationml.slide+xml"/>
  <Override PartName="/ppt/notesSlides/notesSlide38.xml" ContentType="application/vnd.openxmlformats-officedocument.presentationml.notesSlide+xml"/>
  <Override PartName="/ppt/slides/slide72.xml" ContentType="application/vnd.openxmlformats-officedocument.presentationml.slide+xml"/>
  <Override PartName="/ppt/slides/slide82.xml" ContentType="application/vnd.openxmlformats-officedocument.presentationml.slide+xml"/>
  <Override PartName="/ppt/slides/slide92.xml" ContentType="application/vnd.openxmlformats-officedocument.presentationml.slide+xml"/>
  <Override PartName="/ppt/slides/slide59.xml" ContentType="application/vnd.openxmlformats-officedocument.presentationml.slide+xml"/>
  <Override PartName="/ppt/slides/slide100.xml" ContentType="application/vnd.openxmlformats-officedocument.presentationml.slide+xml"/>
  <Override PartName="/ppt/slides/slide69.xml" ContentType="application/vnd.openxmlformats-officedocument.presentationml.slide+xml"/>
  <Override PartName="/ppt/notesSlides/notesSlide5.xml" ContentType="application/vnd.openxmlformats-officedocument.presentationml.notesSlide+xml"/>
  <Override PartName="/ppt/slides/slide78.xml" ContentType="application/vnd.openxmlformats-officedocument.presentationml.slide+xml"/>
  <Override PartName="/ppt/slides/slide10.xml" ContentType="application/vnd.openxmlformats-officedocument.presentationml.slide+xml"/>
  <Override PartName="/ppt/slides/slide88.xml" ContentType="application/vnd.openxmlformats-officedocument.presentationml.slide+xml"/>
  <Override PartName="/ppt/slides/slide20.xml" ContentType="application/vnd.openxmlformats-officedocument.presentationml.slide+xml"/>
  <Override PartName="/ppt/slides/slide97.xml" ContentType="application/vnd.openxmlformats-officedocument.presentationml.slide+xml"/>
  <Override PartName="/ppt/slides/slide1.xml" ContentType="application/vnd.openxmlformats-officedocument.presentationml.slide+xml"/>
  <Override PartName="/ppt/slideLayouts/slideLayout2.xml" ContentType="application/vnd.openxmlformats-officedocument.presentationml.slideLayout+xml"/>
  <Override PartName="/ppt/slides/slide105.xml" ContentType="application/vnd.openxmlformats-officedocument.presentationml.slide+xml"/>
  <Override PartName="/ppt/notesSlides/notesSlide14.xml" ContentType="application/vnd.openxmlformats-officedocument.presentationml.notesSlide+xml"/>
  <Override PartName="/ppt/slides/slide16.xml" ContentType="application/vnd.openxmlformats-officedocument.presentationml.slide+xml"/>
  <Override PartName="/ppt/viewProps.xml" ContentType="application/vnd.openxmlformats-officedocument.presentationml.viewProps+xml"/>
  <Override PartName="/ppt/notesSlides/notesSlide24.xml" ContentType="application/vnd.openxmlformats-officedocument.presentationml.notesSlide+xml"/>
  <Default Extension="rels" ContentType="application/vnd.openxmlformats-package.relationships+xml"/>
  <Override PartName="/ppt/slides/slide26.xml" ContentType="application/vnd.openxmlformats-officedocument.presentationml.slide+xml"/>
  <Override PartName="/ppt/notesSlides/notesSlide34.xml" ContentType="application/vnd.openxmlformats-officedocument.presentationml.notesSlide+xml"/>
  <Override PartName="/ppt/slides/slide35.xml" ContentType="application/vnd.openxmlformats-officedocument.presentationml.slide+xml"/>
  <Override PartName="/ppt/slides/slide7.xml" ContentType="application/vnd.openxmlformats-officedocument.presentationml.slide+xml"/>
  <Override PartName="/ppt/notesSlides/notesSlide43.xml" ContentType="application/vnd.openxmlformats-officedocument.presentationml.notesSlide+xml"/>
  <Override PartName="/ppt/slideLayouts/slideLayout8.xml" ContentType="application/vnd.openxmlformats-officedocument.presentationml.slideLayout+xml"/>
  <Override PartName="/ppt/slides/slide45.xml" ContentType="application/vnd.openxmlformats-officedocument.presentationml.slide+xml"/>
  <Override PartName="/ppt/slides/slide54.xml" ContentType="application/vnd.openxmlformats-officedocument.presentationml.slide+xml"/>
  <Override PartName="/ppt/slides/slide64.xml" ContentType="application/vnd.openxmlformats-officedocument.presentationml.slide+xml"/>
  <Override PartName="/ppt/presProps.xml" ContentType="application/vnd.openxmlformats-officedocument.presentationml.presProps+xml"/>
  <Override PartName="/ppt/notesSlides/notesSlide39.xml" ContentType="application/vnd.openxmlformats-officedocument.presentationml.notesSlide+xml"/>
  <Override PartName="/ppt/slides/slide73.xml" ContentType="application/vnd.openxmlformats-officedocument.presentationml.slide+xml"/>
  <Override PartName="/ppt/presentation.xml" ContentType="application/vnd.openxmlformats-officedocument.presentationml.presentation.main+xml"/>
  <Override PartName="/ppt/slides/slide83.xml" ContentType="application/vnd.openxmlformats-officedocument.presentationml.slide+xml"/>
  <Override PartName="/ppt/slides/slide93.xml" ContentType="application/vnd.openxmlformats-officedocument.presentationml.slide+xml"/>
  <Override PartName="/ppt/slides/slide101.xml" ContentType="application/vnd.openxmlformats-officedocument.presentationml.slide+xml"/>
  <Override PartName="/ppt/notesSlides/notesSlide6.xml" ContentType="application/vnd.openxmlformats-officedocument.presentationml.notesSlide+xml"/>
  <Override PartName="/ppt/slides/slide79.xml" ContentType="application/vnd.openxmlformats-officedocument.presentationml.slide+xml"/>
  <Override PartName="/ppt/notesSlides/notesSlide10.xml" ContentType="application/vnd.openxmlformats-officedocument.presentationml.notesSlide+xml"/>
  <Override PartName="/ppt/slides/slide11.xml" ContentType="application/vnd.openxmlformats-officedocument.presentationml.slide+xml"/>
  <Override PartName="/ppt/slides/slide110.xml" ContentType="application/vnd.openxmlformats-officedocument.presentationml.slide+xml"/>
  <Override PartName="/ppt/slides/slide89.xml" ContentType="application/vnd.openxmlformats-officedocument.presentationml.slide+xml"/>
  <Override PartName="/ppt/slides/slide21.xml" ContentType="application/vnd.openxmlformats-officedocument.presentationml.slide+xml"/>
  <Override PartName="/ppt/slides/slide98.xml" ContentType="application/vnd.openxmlformats-officedocument.presentationml.slide+xml"/>
  <Override PartName="/ppt/slides/slide30.xml" ContentType="application/vnd.openxmlformats-officedocument.presentationml.slide+xml"/>
  <Override PartName="/ppt/slides/slide2.xml" ContentType="application/vnd.openxmlformats-officedocument.presentationml.slide+xml"/>
  <Override PartName="/ppt/slides/slide106.xml" ContentType="application/vnd.openxmlformats-officedocument.presentationml.slide+xml"/>
  <Override PartName="/ppt/slideLayouts/slideLayout3.xml" ContentType="application/vnd.openxmlformats-officedocument.presentationml.slideLayout+xml"/>
  <Override PartName="/ppt/slides/slide40.xml" ContentType="application/vnd.openxmlformats-officedocument.presentationml.slide+xml"/>
  <Override PartName="/ppt/notesSlides/notesSlide15.xml" ContentType="application/vnd.openxmlformats-officedocument.presentationml.notesSlide+xml"/>
  <Override PartName="/ppt/slides/slide17.xml" ContentType="application/vnd.openxmlformats-officedocument.presentationml.slide+xml"/>
  <Override PartName="/ppt/notesSlides/notesSlide25.xml" ContentType="application/vnd.openxmlformats-officedocument.presentationml.notesSlide+xml"/>
  <Override PartName="/ppt/slides/slide27.xml" ContentType="application/vnd.openxmlformats-officedocument.presentationml.slide+xml"/>
  <Override PartName="/ppt/notesSlides/notesSlide35.xml" ContentType="application/vnd.openxmlformats-officedocument.presentationml.notesSlide+xml"/>
  <Override PartName="/ppt/slides/slide36.xml" ContentType="application/vnd.openxmlformats-officedocument.presentationml.slide+xml"/>
  <Override PartName="/ppt/slides/slide8.xml" ContentType="application/vnd.openxmlformats-officedocument.presentationml.slide+xml"/>
  <Override PartName="/ppt/notesSlides/notesSlide44.xml" ContentType="application/vnd.openxmlformats-officedocument.presentationml.notesSlide+xml"/>
  <Override PartName="/ppt/slideLayouts/slideLayout9.xml" ContentType="application/vnd.openxmlformats-officedocument.presentationml.slideLayout+xml"/>
  <Override PartName="/ppt/slides/slide46.xml" ContentType="application/vnd.openxmlformats-officedocument.presentationml.slide+xml"/>
  <Override PartName="/ppt/slides/slide55.xml" ContentType="application/vnd.openxmlformats-officedocument.presentationml.slide+xml"/>
  <Override PartName="/ppt/slides/slide65.xml" ContentType="application/vnd.openxmlformats-officedocument.presentationml.slide+xml"/>
  <Override PartName="/ppt/notesSlides/notesSlide1.xml" ContentType="application/vnd.openxmlformats-officedocument.presentationml.notesSlide+xml"/>
  <Override PartName="/ppt/slides/slide74.xml" ContentType="application/vnd.openxmlformats-officedocument.presentationml.slide+xml"/>
  <Override PartName="/ppt/slides/slide84.xml" ContentType="application/vnd.openxmlformats-officedocument.presentationml.slide+xml"/>
  <Override PartName="/ppt/slides/slide94.xml" ContentType="application/vnd.openxmlformats-officedocument.presentationml.slide+xml"/>
  <Override PartName="/ppt/slides/slide102.xml" ContentType="application/vnd.openxmlformats-officedocument.presentationml.slide+xml"/>
  <Override PartName="/ppt/notesSlides/notesSlide7.xml" ContentType="application/vnd.openxmlformats-officedocument.presentationml.notesSlide+xml"/>
  <Override PartName="/ppt/slides/slide111.xml" ContentType="application/vnd.openxmlformats-officedocument.presentationml.slide+xml"/>
  <Override PartName="/ppt/slides/slide12.xml" ContentType="application/vnd.openxmlformats-officedocument.presentationml.slide+xml"/>
  <Override PartName="/ppt/notesSlides/notesSlide20.xml" ContentType="application/vnd.openxmlformats-officedocument.presentationml.notesSlide+xml"/>
  <Override PartName="/ppt/slides/slide22.xml" ContentType="application/vnd.openxmlformats-officedocument.presentationml.slide+xml"/>
  <Override PartName="/ppt/slides/slide99.xml" ContentType="application/vnd.openxmlformats-officedocument.presentationml.slide+xml"/>
  <Override PartName="/ppt/notesSlides/notesSlide30.xml" ContentType="application/vnd.openxmlformats-officedocument.presentationml.notesSlide+xml"/>
  <Override PartName="/ppt/slides/slide31.xml" ContentType="application/vnd.openxmlformats-officedocument.presentationml.slide+xml"/>
  <Override PartName="/ppt/slides/slide3.xml" ContentType="application/vnd.openxmlformats-officedocument.presentationml.slide+xml"/>
  <Override PartName="/ppt/slides/slide107.xml" ContentType="application/vnd.openxmlformats-officedocument.presentationml.slide+xml"/>
  <Override PartName="/ppt/slideMasters/slideMaster1.xml" ContentType="application/vnd.openxmlformats-officedocument.presentationml.slideMaster+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trictFirstAndLastChars="0" saveSubsetFonts="1" autoCompressPictures="0">
  <p:sldMasterIdLst>
    <p:sldMasterId r:id="rId1"/>
  </p:sldMasterIdLst>
  <p:notesMasterIdLst>
    <p:notesMasterId r:id="rId114"/>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3" r:id="rId26"/>
    <p:sldId id="280" r:id="rId27"/>
    <p:sldId id="281" r:id="rId28"/>
    <p:sldId id="282" r:id="rId29"/>
    <p:sldId id="284" r:id="rId30"/>
    <p:sldId id="285" r:id="rId31"/>
    <p:sldId id="286" r:id="rId32"/>
    <p:sldId id="287" r:id="rId33"/>
    <p:sldId id="289" r:id="rId34"/>
    <p:sldId id="290" r:id="rId35"/>
    <p:sldId id="291" r:id="rId36"/>
    <p:sldId id="292" r:id="rId37"/>
    <p:sldId id="293" r:id="rId38"/>
    <p:sldId id="294" r:id="rId39"/>
    <p:sldId id="295" r:id="rId40"/>
    <p:sldId id="299" r:id="rId41"/>
    <p:sldId id="296" r:id="rId42"/>
    <p:sldId id="297" r:id="rId43"/>
    <p:sldId id="298" r:id="rId44"/>
    <p:sldId id="288" r:id="rId45"/>
    <p:sldId id="300" r:id="rId46"/>
    <p:sldId id="301" r:id="rId47"/>
    <p:sldId id="302" r:id="rId48"/>
    <p:sldId id="303" r:id="rId49"/>
    <p:sldId id="304" r:id="rId50"/>
    <p:sldId id="305" r:id="rId51"/>
    <p:sldId id="306" r:id="rId52"/>
    <p:sldId id="307" r:id="rId53"/>
    <p:sldId id="308" r:id="rId54"/>
    <p:sldId id="309" r:id="rId55"/>
    <p:sldId id="310" r:id="rId56"/>
    <p:sldId id="311" r:id="rId57"/>
    <p:sldId id="312" r:id="rId58"/>
    <p:sldId id="313" r:id="rId59"/>
    <p:sldId id="314" r:id="rId60"/>
    <p:sldId id="315" r:id="rId61"/>
    <p:sldId id="316" r:id="rId62"/>
    <p:sldId id="317" r:id="rId63"/>
    <p:sldId id="318" r:id="rId64"/>
    <p:sldId id="319" r:id="rId65"/>
    <p:sldId id="320" r:id="rId66"/>
    <p:sldId id="321" r:id="rId67"/>
    <p:sldId id="322" r:id="rId68"/>
    <p:sldId id="323" r:id="rId69"/>
    <p:sldId id="324" r:id="rId70"/>
    <p:sldId id="325" r:id="rId71"/>
    <p:sldId id="326" r:id="rId72"/>
    <p:sldId id="327" r:id="rId73"/>
    <p:sldId id="328" r:id="rId74"/>
    <p:sldId id="329" r:id="rId75"/>
    <p:sldId id="330" r:id="rId76"/>
    <p:sldId id="331" r:id="rId77"/>
    <p:sldId id="332" r:id="rId78"/>
    <p:sldId id="333" r:id="rId79"/>
    <p:sldId id="334" r:id="rId80"/>
    <p:sldId id="335" r:id="rId81"/>
    <p:sldId id="336" r:id="rId82"/>
    <p:sldId id="337" r:id="rId83"/>
    <p:sldId id="338" r:id="rId84"/>
    <p:sldId id="339" r:id="rId85"/>
    <p:sldId id="340" r:id="rId86"/>
    <p:sldId id="341" r:id="rId87"/>
    <p:sldId id="342" r:id="rId88"/>
    <p:sldId id="343" r:id="rId89"/>
    <p:sldId id="344" r:id="rId90"/>
    <p:sldId id="345" r:id="rId91"/>
    <p:sldId id="346" r:id="rId92"/>
    <p:sldId id="347" r:id="rId93"/>
    <p:sldId id="348" r:id="rId94"/>
    <p:sldId id="349" r:id="rId95"/>
    <p:sldId id="350" r:id="rId96"/>
    <p:sldId id="351" r:id="rId97"/>
    <p:sldId id="353" r:id="rId98"/>
    <p:sldId id="352" r:id="rId99"/>
    <p:sldId id="354" r:id="rId100"/>
    <p:sldId id="355" r:id="rId101"/>
    <p:sldId id="356" r:id="rId102"/>
    <p:sldId id="357" r:id="rId103"/>
    <p:sldId id="358" r:id="rId104"/>
    <p:sldId id="359" r:id="rId105"/>
    <p:sldId id="360" r:id="rId106"/>
    <p:sldId id="361" r:id="rId107"/>
    <p:sldId id="362" r:id="rId108"/>
    <p:sldId id="363" r:id="rId109"/>
    <p:sldId id="364" r:id="rId110"/>
    <p:sldId id="365" r:id="rId111"/>
    <p:sldId id="366" r:id="rId112"/>
    <p:sldId id="367" r:id="rId113"/>
  </p:sldIdLst>
  <p:sldSz cx="9144000" cy="6858000" type="screen4x3"/>
  <p:notesSz cx="6858000" cy="9144000"/>
  <p:defaultTextStyle>
    <a:defPPr>
      <a:defRPr lang="en-US"/>
    </a:defPPr>
    <a:lvl1pPr algn="l" rtl="0" eaLnBrk="0" fontAlgn="base" hangingPunct="0">
      <a:spcBef>
        <a:spcPct val="0"/>
      </a:spcBef>
      <a:spcAft>
        <a:spcPct val="0"/>
      </a:spcAft>
      <a:defRPr sz="2400" kern="1200">
        <a:solidFill>
          <a:schemeClr val="tx1"/>
        </a:solidFill>
        <a:latin typeface="Arial" charset="0"/>
        <a:ea typeface="ＭＳ Ｐゴシック" pitchFamily="-111" charset="-128"/>
        <a:cs typeface="ＭＳ Ｐゴシック" pitchFamily="-111" charset="-128"/>
      </a:defRPr>
    </a:lvl1pPr>
    <a:lvl2pPr marL="457200" algn="l" rtl="0" eaLnBrk="0" fontAlgn="base" hangingPunct="0">
      <a:spcBef>
        <a:spcPct val="0"/>
      </a:spcBef>
      <a:spcAft>
        <a:spcPct val="0"/>
      </a:spcAft>
      <a:defRPr sz="2400" kern="1200">
        <a:solidFill>
          <a:schemeClr val="tx1"/>
        </a:solidFill>
        <a:latin typeface="Arial" charset="0"/>
        <a:ea typeface="ＭＳ Ｐゴシック" pitchFamily="-111" charset="-128"/>
        <a:cs typeface="ＭＳ Ｐゴシック" pitchFamily="-111" charset="-128"/>
      </a:defRPr>
    </a:lvl2pPr>
    <a:lvl3pPr marL="914400" algn="l" rtl="0" eaLnBrk="0" fontAlgn="base" hangingPunct="0">
      <a:spcBef>
        <a:spcPct val="0"/>
      </a:spcBef>
      <a:spcAft>
        <a:spcPct val="0"/>
      </a:spcAft>
      <a:defRPr sz="2400" kern="1200">
        <a:solidFill>
          <a:schemeClr val="tx1"/>
        </a:solidFill>
        <a:latin typeface="Arial" charset="0"/>
        <a:ea typeface="ＭＳ Ｐゴシック" pitchFamily="-111" charset="-128"/>
        <a:cs typeface="ＭＳ Ｐゴシック" pitchFamily="-111" charset="-128"/>
      </a:defRPr>
    </a:lvl3pPr>
    <a:lvl4pPr marL="1371600" algn="l" rtl="0" eaLnBrk="0" fontAlgn="base" hangingPunct="0">
      <a:spcBef>
        <a:spcPct val="0"/>
      </a:spcBef>
      <a:spcAft>
        <a:spcPct val="0"/>
      </a:spcAft>
      <a:defRPr sz="2400" kern="1200">
        <a:solidFill>
          <a:schemeClr val="tx1"/>
        </a:solidFill>
        <a:latin typeface="Arial" charset="0"/>
        <a:ea typeface="ＭＳ Ｐゴシック" pitchFamily="-111" charset="-128"/>
        <a:cs typeface="ＭＳ Ｐゴシック" pitchFamily="-111" charset="-128"/>
      </a:defRPr>
    </a:lvl4pPr>
    <a:lvl5pPr marL="1828800" algn="l" rtl="0" eaLnBrk="0" fontAlgn="base" hangingPunct="0">
      <a:spcBef>
        <a:spcPct val="0"/>
      </a:spcBef>
      <a:spcAft>
        <a:spcPct val="0"/>
      </a:spcAft>
      <a:defRPr sz="2400" kern="1200">
        <a:solidFill>
          <a:schemeClr val="tx1"/>
        </a:solidFill>
        <a:latin typeface="Arial" charset="0"/>
        <a:ea typeface="ＭＳ Ｐゴシック" pitchFamily="-111" charset="-128"/>
        <a:cs typeface="ＭＳ Ｐゴシック" pitchFamily="-111" charset="-128"/>
      </a:defRPr>
    </a:lvl5pPr>
    <a:lvl6pPr marL="2286000" algn="l" defTabSz="457200" rtl="0" eaLnBrk="1" latinLnBrk="0" hangingPunct="1">
      <a:defRPr sz="2400" kern="1200">
        <a:solidFill>
          <a:schemeClr val="tx1"/>
        </a:solidFill>
        <a:latin typeface="Arial" charset="0"/>
        <a:ea typeface="ＭＳ Ｐゴシック" pitchFamily="-111" charset="-128"/>
        <a:cs typeface="ＭＳ Ｐゴシック" pitchFamily="-111" charset="-128"/>
      </a:defRPr>
    </a:lvl6pPr>
    <a:lvl7pPr marL="2743200" algn="l" defTabSz="457200" rtl="0" eaLnBrk="1" latinLnBrk="0" hangingPunct="1">
      <a:defRPr sz="2400" kern="1200">
        <a:solidFill>
          <a:schemeClr val="tx1"/>
        </a:solidFill>
        <a:latin typeface="Arial" charset="0"/>
        <a:ea typeface="ＭＳ Ｐゴシック" pitchFamily="-111" charset="-128"/>
        <a:cs typeface="ＭＳ Ｐゴシック" pitchFamily="-111" charset="-128"/>
      </a:defRPr>
    </a:lvl7pPr>
    <a:lvl8pPr marL="3200400" algn="l" defTabSz="457200" rtl="0" eaLnBrk="1" latinLnBrk="0" hangingPunct="1">
      <a:defRPr sz="2400" kern="1200">
        <a:solidFill>
          <a:schemeClr val="tx1"/>
        </a:solidFill>
        <a:latin typeface="Arial" charset="0"/>
        <a:ea typeface="ＭＳ Ｐゴシック" pitchFamily="-111" charset="-128"/>
        <a:cs typeface="ＭＳ Ｐゴシック" pitchFamily="-111" charset="-128"/>
      </a:defRPr>
    </a:lvl8pPr>
    <a:lvl9pPr marL="3657600" algn="l" defTabSz="457200" rtl="0" eaLnBrk="1" latinLnBrk="0" hangingPunct="1">
      <a:defRPr sz="2400" kern="1200">
        <a:solidFill>
          <a:schemeClr val="tx1"/>
        </a:solidFill>
        <a:latin typeface="Arial" charset="0"/>
        <a:ea typeface="ＭＳ Ｐゴシック" pitchFamily="-111" charset="-128"/>
        <a:cs typeface="ＭＳ Ｐゴシック" pitchFamily="-111" charset="-128"/>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lrMru>
    <a:srgbClr val="6666FF"/>
    <a:srgbClr val="FFCC66"/>
    <a:srgbClr val="00408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showOutlineIcons="0">
    <p:restoredLeft sz="15620"/>
    <p:restoredTop sz="94660"/>
  </p:normalViewPr>
  <p:slideViewPr>
    <p:cSldViewPr>
      <p:cViewPr varScale="1">
        <p:scale>
          <a:sx n="97" d="100"/>
          <a:sy n="97" d="100"/>
        </p:scale>
        <p:origin x="-672" y="-9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60" Type="http://schemas.openxmlformats.org/officeDocument/2006/relationships/slide" Target="slides/slide59.xml"/><Relationship Id="rId61" Type="http://schemas.openxmlformats.org/officeDocument/2006/relationships/slide" Target="slides/slide60.xml"/><Relationship Id="rId62" Type="http://schemas.openxmlformats.org/officeDocument/2006/relationships/slide" Target="slides/slide61.xml"/><Relationship Id="rId63" Type="http://schemas.openxmlformats.org/officeDocument/2006/relationships/slide" Target="slides/slide62.xml"/><Relationship Id="rId64" Type="http://schemas.openxmlformats.org/officeDocument/2006/relationships/slide" Target="slides/slide63.xml"/><Relationship Id="rId65" Type="http://schemas.openxmlformats.org/officeDocument/2006/relationships/slide" Target="slides/slide64.xml"/><Relationship Id="rId66" Type="http://schemas.openxmlformats.org/officeDocument/2006/relationships/slide" Target="slides/slide65.xml"/><Relationship Id="rId67" Type="http://schemas.openxmlformats.org/officeDocument/2006/relationships/slide" Target="slides/slide66.xml"/><Relationship Id="rId68" Type="http://schemas.openxmlformats.org/officeDocument/2006/relationships/slide" Target="slides/slide67.xml"/><Relationship Id="rId69" Type="http://schemas.openxmlformats.org/officeDocument/2006/relationships/slide" Target="slides/slide68.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90" Type="http://schemas.openxmlformats.org/officeDocument/2006/relationships/slide" Target="slides/slide89.xml"/><Relationship Id="rId91" Type="http://schemas.openxmlformats.org/officeDocument/2006/relationships/slide" Target="slides/slide90.xml"/><Relationship Id="rId92" Type="http://schemas.openxmlformats.org/officeDocument/2006/relationships/slide" Target="slides/slide91.xml"/><Relationship Id="rId93" Type="http://schemas.openxmlformats.org/officeDocument/2006/relationships/slide" Target="slides/slide92.xml"/><Relationship Id="rId94" Type="http://schemas.openxmlformats.org/officeDocument/2006/relationships/slide" Target="slides/slide93.xml"/><Relationship Id="rId95" Type="http://schemas.openxmlformats.org/officeDocument/2006/relationships/slide" Target="slides/slide94.xml"/><Relationship Id="rId96" Type="http://schemas.openxmlformats.org/officeDocument/2006/relationships/slide" Target="slides/slide95.xml"/><Relationship Id="rId101" Type="http://schemas.openxmlformats.org/officeDocument/2006/relationships/slide" Target="slides/slide100.xml"/><Relationship Id="rId102" Type="http://schemas.openxmlformats.org/officeDocument/2006/relationships/slide" Target="slides/slide101.xml"/><Relationship Id="rId103" Type="http://schemas.openxmlformats.org/officeDocument/2006/relationships/slide" Target="slides/slide102.xml"/><Relationship Id="rId104" Type="http://schemas.openxmlformats.org/officeDocument/2006/relationships/slide" Target="slides/slide103.xml"/><Relationship Id="rId105" Type="http://schemas.openxmlformats.org/officeDocument/2006/relationships/slide" Target="slides/slide104.xml"/><Relationship Id="rId106" Type="http://schemas.openxmlformats.org/officeDocument/2006/relationships/slide" Target="slides/slide105.xml"/><Relationship Id="rId107" Type="http://schemas.openxmlformats.org/officeDocument/2006/relationships/slide" Target="slides/slide106.xml"/><Relationship Id="rId108" Type="http://schemas.openxmlformats.org/officeDocument/2006/relationships/slide" Target="slides/slide107.xml"/><Relationship Id="rId109" Type="http://schemas.openxmlformats.org/officeDocument/2006/relationships/slide" Target="slides/slide108.xml"/><Relationship Id="rId97" Type="http://schemas.openxmlformats.org/officeDocument/2006/relationships/slide" Target="slides/slide96.xml"/><Relationship Id="rId98" Type="http://schemas.openxmlformats.org/officeDocument/2006/relationships/slide" Target="slides/slide97.xml"/><Relationship Id="rId99" Type="http://schemas.openxmlformats.org/officeDocument/2006/relationships/slide" Target="slides/slide98.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slide" Target="slides/slide44.xml"/><Relationship Id="rId46" Type="http://schemas.openxmlformats.org/officeDocument/2006/relationships/slide" Target="slides/slide45.xml"/><Relationship Id="rId47" Type="http://schemas.openxmlformats.org/officeDocument/2006/relationships/slide" Target="slides/slide46.xml"/><Relationship Id="rId48" Type="http://schemas.openxmlformats.org/officeDocument/2006/relationships/slide" Target="slides/slide47.xml"/><Relationship Id="rId49" Type="http://schemas.openxmlformats.org/officeDocument/2006/relationships/slide" Target="slides/slide48.xml"/><Relationship Id="rId100" Type="http://schemas.openxmlformats.org/officeDocument/2006/relationships/slide" Target="slides/slide99.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70" Type="http://schemas.openxmlformats.org/officeDocument/2006/relationships/slide" Target="slides/slide69.xml"/><Relationship Id="rId71" Type="http://schemas.openxmlformats.org/officeDocument/2006/relationships/slide" Target="slides/slide70.xml"/><Relationship Id="rId72" Type="http://schemas.openxmlformats.org/officeDocument/2006/relationships/slide" Target="slides/slide71.xml"/><Relationship Id="rId73" Type="http://schemas.openxmlformats.org/officeDocument/2006/relationships/slide" Target="slides/slide72.xml"/><Relationship Id="rId74" Type="http://schemas.openxmlformats.org/officeDocument/2006/relationships/slide" Target="slides/slide73.xml"/><Relationship Id="rId75" Type="http://schemas.openxmlformats.org/officeDocument/2006/relationships/slide" Target="slides/slide74.xml"/><Relationship Id="rId76" Type="http://schemas.openxmlformats.org/officeDocument/2006/relationships/slide" Target="slides/slide75.xml"/><Relationship Id="rId77" Type="http://schemas.openxmlformats.org/officeDocument/2006/relationships/slide" Target="slides/slide76.xml"/><Relationship Id="rId78" Type="http://schemas.openxmlformats.org/officeDocument/2006/relationships/slide" Target="slides/slide77.xml"/><Relationship Id="rId79" Type="http://schemas.openxmlformats.org/officeDocument/2006/relationships/slide" Target="slides/slide78.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50" Type="http://schemas.openxmlformats.org/officeDocument/2006/relationships/slide" Target="slides/slide49.xml"/><Relationship Id="rId51" Type="http://schemas.openxmlformats.org/officeDocument/2006/relationships/slide" Target="slides/slide50.xml"/><Relationship Id="rId52" Type="http://schemas.openxmlformats.org/officeDocument/2006/relationships/slide" Target="slides/slide51.xml"/><Relationship Id="rId53" Type="http://schemas.openxmlformats.org/officeDocument/2006/relationships/slide" Target="slides/slide52.xml"/><Relationship Id="rId54" Type="http://schemas.openxmlformats.org/officeDocument/2006/relationships/slide" Target="slides/slide53.xml"/><Relationship Id="rId55" Type="http://schemas.openxmlformats.org/officeDocument/2006/relationships/slide" Target="slides/slide54.xml"/><Relationship Id="rId56" Type="http://schemas.openxmlformats.org/officeDocument/2006/relationships/slide" Target="slides/slide55.xml"/><Relationship Id="rId57" Type="http://schemas.openxmlformats.org/officeDocument/2006/relationships/slide" Target="slides/slide56.xml"/><Relationship Id="rId58" Type="http://schemas.openxmlformats.org/officeDocument/2006/relationships/slide" Target="slides/slide57.xml"/><Relationship Id="rId59" Type="http://schemas.openxmlformats.org/officeDocument/2006/relationships/slide" Target="slides/slide58.xml"/><Relationship Id="rId110" Type="http://schemas.openxmlformats.org/officeDocument/2006/relationships/slide" Target="slides/slide109.xml"/><Relationship Id="rId111" Type="http://schemas.openxmlformats.org/officeDocument/2006/relationships/slide" Target="slides/slide110.xml"/><Relationship Id="rId112" Type="http://schemas.openxmlformats.org/officeDocument/2006/relationships/slide" Target="slides/slide111.xml"/><Relationship Id="rId113" Type="http://schemas.openxmlformats.org/officeDocument/2006/relationships/slide" Target="slides/slide112.xml"/><Relationship Id="rId114" Type="http://schemas.openxmlformats.org/officeDocument/2006/relationships/notesMaster" Target="notesMasters/notesMaster1.xml"/><Relationship Id="rId115" Type="http://schemas.openxmlformats.org/officeDocument/2006/relationships/printerSettings" Target="printerSettings/printerSettings1.bin"/><Relationship Id="rId116" Type="http://schemas.openxmlformats.org/officeDocument/2006/relationships/presProps" Target="presProps.xml"/><Relationship Id="rId117" Type="http://schemas.openxmlformats.org/officeDocument/2006/relationships/viewProps" Target="viewProps.xml"/><Relationship Id="rId118" Type="http://schemas.openxmlformats.org/officeDocument/2006/relationships/theme" Target="theme/theme1.xml"/><Relationship Id="rId119" Type="http://schemas.openxmlformats.org/officeDocument/2006/relationships/tableStyles" Target="tableStyles.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80" Type="http://schemas.openxmlformats.org/officeDocument/2006/relationships/slide" Target="slides/slide79.xml"/><Relationship Id="rId81" Type="http://schemas.openxmlformats.org/officeDocument/2006/relationships/slide" Target="slides/slide80.xml"/><Relationship Id="rId82" Type="http://schemas.openxmlformats.org/officeDocument/2006/relationships/slide" Target="slides/slide81.xml"/><Relationship Id="rId83" Type="http://schemas.openxmlformats.org/officeDocument/2006/relationships/slide" Target="slides/slide82.xml"/><Relationship Id="rId84" Type="http://schemas.openxmlformats.org/officeDocument/2006/relationships/slide" Target="slides/slide83.xml"/><Relationship Id="rId85" Type="http://schemas.openxmlformats.org/officeDocument/2006/relationships/slide" Target="slides/slide84.xml"/><Relationship Id="rId86" Type="http://schemas.openxmlformats.org/officeDocument/2006/relationships/slide" Target="slides/slide85.xml"/><Relationship Id="rId87" Type="http://schemas.openxmlformats.org/officeDocument/2006/relationships/slide" Target="slides/slide86.xml"/><Relationship Id="rId88" Type="http://schemas.openxmlformats.org/officeDocument/2006/relationships/slide" Target="slides/slide87.xml"/><Relationship Id="rId89" Type="http://schemas.openxmlformats.org/officeDocument/2006/relationships/slide" Target="slides/slide8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chemeClr val="bg1"/>
        </a:solidFill>
        <a:effectLst/>
      </p:bgPr>
    </p:bg>
    <p:spTree>
      <p:nvGrpSpPr>
        <p:cNvPr id="1" name=""/>
        <p:cNvGrpSpPr/>
        <p:nvPr/>
      </p:nvGrpSpPr>
      <p:grpSpPr>
        <a:xfrm>
          <a:off x="0" y="0"/>
          <a:ext cx="0" cy="0"/>
          <a:chOff x="0" y="0"/>
          <a:chExt cx="0" cy="0"/>
        </a:xfrm>
      </p:grpSpPr>
      <p:sp>
        <p:nvSpPr>
          <p:cNvPr id="33794" name="Rectangle 2"/>
          <p:cNvSpPr>
            <a:spLocks noGrp="1" noChangeArrowheads="1"/>
          </p:cNvSpPr>
          <p:nvPr>
            <p:ph type="hdr" sz="quarter"/>
          </p:nvPr>
        </p:nvSpPr>
        <p:spPr bwMode="auto">
          <a:xfrm>
            <a:off x="0" y="0"/>
            <a:ext cx="29718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defRPr sz="1200">
                <a:latin typeface="Arial" pitchFamily="-111" charset="0"/>
              </a:defRPr>
            </a:lvl1pPr>
          </a:lstStyle>
          <a:p>
            <a:pPr>
              <a:defRPr/>
            </a:pPr>
            <a:endParaRPr lang="en-US"/>
          </a:p>
        </p:txBody>
      </p:sp>
      <p:sp>
        <p:nvSpPr>
          <p:cNvPr id="33795" name="Rectangle 3"/>
          <p:cNvSpPr>
            <a:spLocks noGrp="1" noChangeArrowheads="1"/>
          </p:cNvSpPr>
          <p:nvPr>
            <p:ph type="dt" idx="1"/>
          </p:nvPr>
        </p:nvSpPr>
        <p:spPr bwMode="auto">
          <a:xfrm>
            <a:off x="3886200" y="0"/>
            <a:ext cx="29718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a:defRPr sz="1200">
                <a:latin typeface="Arial" pitchFamily="-111" charset="0"/>
              </a:defRPr>
            </a:lvl1pPr>
          </a:lstStyle>
          <a:p>
            <a:pPr>
              <a:defRPr/>
            </a:pPr>
            <a:endParaRPr lang="en-US"/>
          </a:p>
        </p:txBody>
      </p:sp>
      <p:sp>
        <p:nvSpPr>
          <p:cNvPr id="13316" name="Rectangle 4"/>
          <p:cNvSpPr>
            <a:spLocks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33797" name="Rectangle 5"/>
          <p:cNvSpPr>
            <a:spLocks noGrp="1" noChangeArrowheads="1"/>
          </p:cNvSpPr>
          <p:nvPr>
            <p:ph type="body" sz="quarter" idx="3"/>
          </p:nvPr>
        </p:nvSpPr>
        <p:spPr bwMode="auto">
          <a:xfrm>
            <a:off x="914400" y="4343400"/>
            <a:ext cx="50292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33798" name="Rectangle 6"/>
          <p:cNvSpPr>
            <a:spLocks noGrp="1" noChangeArrowheads="1"/>
          </p:cNvSpPr>
          <p:nvPr>
            <p:ph type="ftr" sz="quarter" idx="4"/>
          </p:nvPr>
        </p:nvSpPr>
        <p:spPr bwMode="auto">
          <a:xfrm>
            <a:off x="0" y="8686800"/>
            <a:ext cx="2971800" cy="4572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a:defRPr sz="1200">
                <a:latin typeface="Arial" pitchFamily="-111" charset="0"/>
              </a:defRPr>
            </a:lvl1pPr>
          </a:lstStyle>
          <a:p>
            <a:pPr>
              <a:defRPr/>
            </a:pPr>
            <a:endParaRPr lang="en-US"/>
          </a:p>
        </p:txBody>
      </p:sp>
      <p:sp>
        <p:nvSpPr>
          <p:cNvPr id="33799" name="Rectangle 7"/>
          <p:cNvSpPr>
            <a:spLocks noGrp="1" noChangeArrowheads="1"/>
          </p:cNvSpPr>
          <p:nvPr>
            <p:ph type="sldNum" sz="quarter" idx="5"/>
          </p:nvPr>
        </p:nvSpPr>
        <p:spPr bwMode="auto">
          <a:xfrm>
            <a:off x="3886200" y="8686800"/>
            <a:ext cx="2971800" cy="4572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algn="r">
              <a:defRPr sz="1200">
                <a:latin typeface="Arial" pitchFamily="-111" charset="0"/>
              </a:defRPr>
            </a:lvl1pPr>
          </a:lstStyle>
          <a:p>
            <a:pPr>
              <a:defRPr/>
            </a:pPr>
            <a:fld id="{7C12EA9A-7045-5846-B1E3-C02738021E91}"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pitchFamily="-111" charset="0"/>
        <a:ea typeface="ＭＳ Ｐゴシック" pitchFamily="-111" charset="-128"/>
        <a:cs typeface="ＭＳ Ｐゴシック" pitchFamily="-111" charset="-128"/>
      </a:defRPr>
    </a:lvl1pPr>
    <a:lvl2pPr marL="457200" algn="l" rtl="0" eaLnBrk="0" fontAlgn="base" hangingPunct="0">
      <a:spcBef>
        <a:spcPct val="30000"/>
      </a:spcBef>
      <a:spcAft>
        <a:spcPct val="0"/>
      </a:spcAft>
      <a:defRPr sz="1200" kern="1200">
        <a:solidFill>
          <a:schemeClr val="tx1"/>
        </a:solidFill>
        <a:latin typeface="Arial" pitchFamily="-111" charset="0"/>
        <a:ea typeface="ＭＳ Ｐゴシック" pitchFamily="-111" charset="-128"/>
        <a:cs typeface="+mn-cs"/>
      </a:defRPr>
    </a:lvl2pPr>
    <a:lvl3pPr marL="914400" algn="l" rtl="0" eaLnBrk="0" fontAlgn="base" hangingPunct="0">
      <a:spcBef>
        <a:spcPct val="30000"/>
      </a:spcBef>
      <a:spcAft>
        <a:spcPct val="0"/>
      </a:spcAft>
      <a:defRPr sz="1200" kern="1200">
        <a:solidFill>
          <a:schemeClr val="tx1"/>
        </a:solidFill>
        <a:latin typeface="Arial" pitchFamily="-111" charset="0"/>
        <a:ea typeface="ヒラギノ角ゴ Pro W3" charset="-128"/>
        <a:cs typeface="+mn-cs"/>
      </a:defRPr>
    </a:lvl3pPr>
    <a:lvl4pPr marL="1371600" algn="l" rtl="0" eaLnBrk="0" fontAlgn="base" hangingPunct="0">
      <a:spcBef>
        <a:spcPct val="30000"/>
      </a:spcBef>
      <a:spcAft>
        <a:spcPct val="0"/>
      </a:spcAft>
      <a:defRPr sz="1200" kern="1200">
        <a:solidFill>
          <a:schemeClr val="tx1"/>
        </a:solidFill>
        <a:latin typeface="Arial" pitchFamily="-111" charset="0"/>
        <a:ea typeface="ヒラギノ角ゴ Pro W3" charset="-128"/>
        <a:cs typeface="+mn-cs"/>
      </a:defRPr>
    </a:lvl4pPr>
    <a:lvl5pPr marL="1828800" algn="l" rtl="0" eaLnBrk="0" fontAlgn="base" hangingPunct="0">
      <a:spcBef>
        <a:spcPct val="30000"/>
      </a:spcBef>
      <a:spcAft>
        <a:spcPct val="0"/>
      </a:spcAft>
      <a:defRPr sz="1200" kern="1200">
        <a:solidFill>
          <a:schemeClr val="tx1"/>
        </a:solidFill>
        <a:latin typeface="Arial" pitchFamily="-111" charset="0"/>
        <a:ea typeface="ヒラギノ角ゴ Pro W3"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0.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2.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3.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4.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5.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6.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7.xml"/></Relationships>
</file>

<file path=ppt/notesSlides/_rels/notesSlide3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8.xml"/></Relationships>
</file>

<file path=ppt/notesSlides/_rels/notesSlide3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9.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4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0.xml"/></Relationships>
</file>

<file path=ppt/notesSlides/_rels/notesSlide4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1.xml"/></Relationships>
</file>

<file path=ppt/notesSlides/_rels/notesSlide4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2.xml"/></Relationships>
</file>

<file path=ppt/notesSlides/_rels/notesSlide4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3.xml"/></Relationships>
</file>

<file path=ppt/notesSlides/_rels/notesSlide4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5362" name="Rectangle 7"/>
          <p:cNvSpPr>
            <a:spLocks noGrp="1" noChangeArrowheads="1"/>
          </p:cNvSpPr>
          <p:nvPr>
            <p:ph type="sldNum" sz="quarter" idx="5"/>
          </p:nvPr>
        </p:nvSpPr>
        <p:spPr>
          <a:noFill/>
        </p:spPr>
        <p:txBody>
          <a:bodyPr/>
          <a:lstStyle/>
          <a:p>
            <a:fld id="{7BD63F53-69B1-5A45-89D9-1812C8B7532F}" type="slidenum">
              <a:rPr lang="en-US">
                <a:latin typeface="Arial" charset="0"/>
              </a:rPr>
              <a:pPr/>
              <a:t>1</a:t>
            </a:fld>
            <a:endParaRPr lang="en-US">
              <a:latin typeface="Arial" charset="0"/>
            </a:endParaRPr>
          </a:p>
        </p:txBody>
      </p:sp>
      <p:sp>
        <p:nvSpPr>
          <p:cNvPr id="15363" name="Rectangle 2"/>
          <p:cNvSpPr>
            <a:spLocks noChangeArrowheads="1" noTextEdit="1"/>
          </p:cNvSpPr>
          <p:nvPr>
            <p:ph type="sldImg"/>
          </p:nvPr>
        </p:nvSpPr>
        <p:spPr>
          <a:ln/>
        </p:spPr>
      </p:sp>
      <p:sp>
        <p:nvSpPr>
          <p:cNvPr id="15364" name="Rectangle 3"/>
          <p:cNvSpPr>
            <a:spLocks noGrp="1" noChangeArrowheads="1"/>
          </p:cNvSpPr>
          <p:nvPr>
            <p:ph type="body" idx="1"/>
          </p:nvPr>
        </p:nvSpPr>
        <p:spPr>
          <a:noFill/>
          <a:ln/>
        </p:spPr>
        <p:txBody>
          <a:bodyPr/>
          <a:lstStyle/>
          <a:p>
            <a:pPr eaLnBrk="1" hangingPunct="1"/>
            <a:endParaRPr lang="en-US">
              <a:latin typeface="Arial"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3794" name="Rectangle 7"/>
          <p:cNvSpPr>
            <a:spLocks noGrp="1" noChangeArrowheads="1"/>
          </p:cNvSpPr>
          <p:nvPr>
            <p:ph type="sldNum" sz="quarter" idx="5"/>
          </p:nvPr>
        </p:nvSpPr>
        <p:spPr>
          <a:noFill/>
        </p:spPr>
        <p:txBody>
          <a:bodyPr/>
          <a:lstStyle/>
          <a:p>
            <a:fld id="{67D64010-1150-D943-B9E0-EC16D91F2AF8}" type="slidenum">
              <a:rPr lang="en-US">
                <a:latin typeface="Arial" charset="0"/>
              </a:rPr>
              <a:pPr/>
              <a:t>10</a:t>
            </a:fld>
            <a:endParaRPr lang="en-US">
              <a:latin typeface="Arial" charset="0"/>
            </a:endParaRPr>
          </a:p>
        </p:txBody>
      </p:sp>
      <p:sp>
        <p:nvSpPr>
          <p:cNvPr id="33795" name="Rectangle 2"/>
          <p:cNvSpPr>
            <a:spLocks noChangeArrowheads="1" noTextEdit="1"/>
          </p:cNvSpPr>
          <p:nvPr>
            <p:ph type="sldImg"/>
          </p:nvPr>
        </p:nvSpPr>
        <p:spPr>
          <a:ln/>
        </p:spPr>
      </p:sp>
      <p:sp>
        <p:nvSpPr>
          <p:cNvPr id="33796" name="Rectangle 3"/>
          <p:cNvSpPr>
            <a:spLocks noGrp="1" noChangeArrowheads="1"/>
          </p:cNvSpPr>
          <p:nvPr>
            <p:ph type="body" idx="1"/>
          </p:nvPr>
        </p:nvSpPr>
        <p:spPr>
          <a:noFill/>
          <a:ln/>
        </p:spPr>
        <p:txBody>
          <a:bodyPr/>
          <a:lstStyle/>
          <a:p>
            <a:pPr eaLnBrk="1" hangingPunct="1"/>
            <a:endParaRPr lang="en-US">
              <a:latin typeface="Arial" charset="0"/>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5842" name="Rectangle 7"/>
          <p:cNvSpPr>
            <a:spLocks noGrp="1" noChangeArrowheads="1"/>
          </p:cNvSpPr>
          <p:nvPr>
            <p:ph type="sldNum" sz="quarter" idx="5"/>
          </p:nvPr>
        </p:nvSpPr>
        <p:spPr>
          <a:noFill/>
        </p:spPr>
        <p:txBody>
          <a:bodyPr/>
          <a:lstStyle/>
          <a:p>
            <a:fld id="{A065CFBF-0A99-B343-8732-D37E31EB1BCB}" type="slidenum">
              <a:rPr lang="en-US">
                <a:latin typeface="Arial" charset="0"/>
              </a:rPr>
              <a:pPr/>
              <a:t>11</a:t>
            </a:fld>
            <a:endParaRPr lang="en-US">
              <a:latin typeface="Arial" charset="0"/>
            </a:endParaRPr>
          </a:p>
        </p:txBody>
      </p:sp>
      <p:sp>
        <p:nvSpPr>
          <p:cNvPr id="35843" name="Rectangle 2"/>
          <p:cNvSpPr>
            <a:spLocks noChangeArrowheads="1" noTextEdit="1"/>
          </p:cNvSpPr>
          <p:nvPr>
            <p:ph type="sldImg"/>
          </p:nvPr>
        </p:nvSpPr>
        <p:spPr>
          <a:ln/>
        </p:spPr>
      </p:sp>
      <p:sp>
        <p:nvSpPr>
          <p:cNvPr id="35844" name="Rectangle 3"/>
          <p:cNvSpPr>
            <a:spLocks noGrp="1" noChangeArrowheads="1"/>
          </p:cNvSpPr>
          <p:nvPr>
            <p:ph type="body" idx="1"/>
          </p:nvPr>
        </p:nvSpPr>
        <p:spPr>
          <a:noFill/>
          <a:ln/>
        </p:spPr>
        <p:txBody>
          <a:bodyPr/>
          <a:lstStyle/>
          <a:p>
            <a:pPr eaLnBrk="1" hangingPunct="1"/>
            <a:endParaRPr lang="en-US">
              <a:latin typeface="Arial" charset="0"/>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7890" name="Rectangle 7"/>
          <p:cNvSpPr>
            <a:spLocks noGrp="1" noChangeArrowheads="1"/>
          </p:cNvSpPr>
          <p:nvPr>
            <p:ph type="sldNum" sz="quarter" idx="5"/>
          </p:nvPr>
        </p:nvSpPr>
        <p:spPr>
          <a:noFill/>
        </p:spPr>
        <p:txBody>
          <a:bodyPr/>
          <a:lstStyle/>
          <a:p>
            <a:fld id="{15A0059A-2700-8F4C-8DA7-9F394BE1A414}" type="slidenum">
              <a:rPr lang="en-US">
                <a:latin typeface="Arial" charset="0"/>
              </a:rPr>
              <a:pPr/>
              <a:t>12</a:t>
            </a:fld>
            <a:endParaRPr lang="en-US">
              <a:latin typeface="Arial" charset="0"/>
            </a:endParaRPr>
          </a:p>
        </p:txBody>
      </p:sp>
      <p:sp>
        <p:nvSpPr>
          <p:cNvPr id="37891" name="Rectangle 2"/>
          <p:cNvSpPr>
            <a:spLocks noChangeArrowheads="1" noTextEdit="1"/>
          </p:cNvSpPr>
          <p:nvPr>
            <p:ph type="sldImg"/>
          </p:nvPr>
        </p:nvSpPr>
        <p:spPr>
          <a:ln/>
        </p:spPr>
      </p:sp>
      <p:sp>
        <p:nvSpPr>
          <p:cNvPr id="37892" name="Rectangle 3"/>
          <p:cNvSpPr>
            <a:spLocks noGrp="1" noChangeArrowheads="1"/>
          </p:cNvSpPr>
          <p:nvPr>
            <p:ph type="body" idx="1"/>
          </p:nvPr>
        </p:nvSpPr>
        <p:spPr>
          <a:noFill/>
          <a:ln/>
        </p:spPr>
        <p:txBody>
          <a:bodyPr/>
          <a:lstStyle/>
          <a:p>
            <a:pPr eaLnBrk="1" hangingPunct="1"/>
            <a:endParaRPr lang="en-US">
              <a:latin typeface="Arial" charset="0"/>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9938" name="Rectangle 7"/>
          <p:cNvSpPr>
            <a:spLocks noGrp="1" noChangeArrowheads="1"/>
          </p:cNvSpPr>
          <p:nvPr>
            <p:ph type="sldNum" sz="quarter" idx="5"/>
          </p:nvPr>
        </p:nvSpPr>
        <p:spPr>
          <a:noFill/>
        </p:spPr>
        <p:txBody>
          <a:bodyPr/>
          <a:lstStyle/>
          <a:p>
            <a:fld id="{C048EA83-9F3D-2441-A204-1E5816712188}" type="slidenum">
              <a:rPr lang="en-US">
                <a:latin typeface="Arial" charset="0"/>
              </a:rPr>
              <a:pPr/>
              <a:t>13</a:t>
            </a:fld>
            <a:endParaRPr lang="en-US">
              <a:latin typeface="Arial" charset="0"/>
            </a:endParaRPr>
          </a:p>
        </p:txBody>
      </p:sp>
      <p:sp>
        <p:nvSpPr>
          <p:cNvPr id="39939" name="Rectangle 2"/>
          <p:cNvSpPr>
            <a:spLocks noChangeArrowheads="1" noTextEdit="1"/>
          </p:cNvSpPr>
          <p:nvPr>
            <p:ph type="sldImg"/>
          </p:nvPr>
        </p:nvSpPr>
        <p:spPr>
          <a:ln/>
        </p:spPr>
      </p:sp>
      <p:sp>
        <p:nvSpPr>
          <p:cNvPr id="39940" name="Rectangle 3"/>
          <p:cNvSpPr>
            <a:spLocks noGrp="1" noChangeArrowheads="1"/>
          </p:cNvSpPr>
          <p:nvPr>
            <p:ph type="body" idx="1"/>
          </p:nvPr>
        </p:nvSpPr>
        <p:spPr>
          <a:noFill/>
          <a:ln/>
        </p:spPr>
        <p:txBody>
          <a:bodyPr/>
          <a:lstStyle/>
          <a:p>
            <a:pPr eaLnBrk="1" hangingPunct="1"/>
            <a:endParaRPr lang="en-US">
              <a:latin typeface="Arial" charset="0"/>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1986" name="Rectangle 7"/>
          <p:cNvSpPr>
            <a:spLocks noGrp="1" noChangeArrowheads="1"/>
          </p:cNvSpPr>
          <p:nvPr>
            <p:ph type="sldNum" sz="quarter" idx="5"/>
          </p:nvPr>
        </p:nvSpPr>
        <p:spPr>
          <a:noFill/>
        </p:spPr>
        <p:txBody>
          <a:bodyPr/>
          <a:lstStyle/>
          <a:p>
            <a:fld id="{C266EBC2-86FD-1F48-8FCF-5DA670FC19B4}" type="slidenum">
              <a:rPr lang="en-US">
                <a:latin typeface="Arial" charset="0"/>
              </a:rPr>
              <a:pPr/>
              <a:t>14</a:t>
            </a:fld>
            <a:endParaRPr lang="en-US">
              <a:latin typeface="Arial" charset="0"/>
            </a:endParaRPr>
          </a:p>
        </p:txBody>
      </p:sp>
      <p:sp>
        <p:nvSpPr>
          <p:cNvPr id="41987" name="Rectangle 2"/>
          <p:cNvSpPr>
            <a:spLocks noChangeArrowheads="1" noTextEdit="1"/>
          </p:cNvSpPr>
          <p:nvPr>
            <p:ph type="sldImg"/>
          </p:nvPr>
        </p:nvSpPr>
        <p:spPr>
          <a:ln/>
        </p:spPr>
      </p:sp>
      <p:sp>
        <p:nvSpPr>
          <p:cNvPr id="41988" name="Rectangle 3"/>
          <p:cNvSpPr>
            <a:spLocks noGrp="1" noChangeArrowheads="1"/>
          </p:cNvSpPr>
          <p:nvPr>
            <p:ph type="body" idx="1"/>
          </p:nvPr>
        </p:nvSpPr>
        <p:spPr>
          <a:noFill/>
          <a:ln/>
        </p:spPr>
        <p:txBody>
          <a:bodyPr/>
          <a:lstStyle/>
          <a:p>
            <a:pPr eaLnBrk="1" hangingPunct="1"/>
            <a:endParaRPr lang="en-US">
              <a:latin typeface="Arial" charset="0"/>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4034" name="Rectangle 7"/>
          <p:cNvSpPr>
            <a:spLocks noGrp="1" noChangeArrowheads="1"/>
          </p:cNvSpPr>
          <p:nvPr>
            <p:ph type="sldNum" sz="quarter" idx="5"/>
          </p:nvPr>
        </p:nvSpPr>
        <p:spPr>
          <a:noFill/>
        </p:spPr>
        <p:txBody>
          <a:bodyPr/>
          <a:lstStyle/>
          <a:p>
            <a:fld id="{42221D7F-AC6A-F043-8130-D39D31740AE2}" type="slidenum">
              <a:rPr lang="en-US">
                <a:latin typeface="Arial" charset="0"/>
              </a:rPr>
              <a:pPr/>
              <a:t>15</a:t>
            </a:fld>
            <a:endParaRPr lang="en-US">
              <a:latin typeface="Arial" charset="0"/>
            </a:endParaRPr>
          </a:p>
        </p:txBody>
      </p:sp>
      <p:sp>
        <p:nvSpPr>
          <p:cNvPr id="44035" name="Rectangle 2"/>
          <p:cNvSpPr>
            <a:spLocks noChangeArrowheads="1" noTextEdit="1"/>
          </p:cNvSpPr>
          <p:nvPr>
            <p:ph type="sldImg"/>
          </p:nvPr>
        </p:nvSpPr>
        <p:spPr>
          <a:ln/>
        </p:spPr>
      </p:sp>
      <p:sp>
        <p:nvSpPr>
          <p:cNvPr id="44036" name="Rectangle 3"/>
          <p:cNvSpPr>
            <a:spLocks noGrp="1" noChangeArrowheads="1"/>
          </p:cNvSpPr>
          <p:nvPr>
            <p:ph type="body" idx="1"/>
          </p:nvPr>
        </p:nvSpPr>
        <p:spPr>
          <a:noFill/>
          <a:ln/>
        </p:spPr>
        <p:txBody>
          <a:bodyPr/>
          <a:lstStyle/>
          <a:p>
            <a:pPr eaLnBrk="1" hangingPunct="1"/>
            <a:endParaRPr lang="en-US">
              <a:latin typeface="Arial" charset="0"/>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6082" name="Rectangle 7"/>
          <p:cNvSpPr>
            <a:spLocks noGrp="1" noChangeArrowheads="1"/>
          </p:cNvSpPr>
          <p:nvPr>
            <p:ph type="sldNum" sz="quarter" idx="5"/>
          </p:nvPr>
        </p:nvSpPr>
        <p:spPr>
          <a:noFill/>
        </p:spPr>
        <p:txBody>
          <a:bodyPr/>
          <a:lstStyle/>
          <a:p>
            <a:fld id="{67FDDE0E-1391-C845-AC4F-E015562FD276}" type="slidenum">
              <a:rPr lang="en-US">
                <a:latin typeface="Arial" charset="0"/>
              </a:rPr>
              <a:pPr/>
              <a:t>16</a:t>
            </a:fld>
            <a:endParaRPr lang="en-US">
              <a:latin typeface="Arial" charset="0"/>
            </a:endParaRPr>
          </a:p>
        </p:txBody>
      </p:sp>
      <p:sp>
        <p:nvSpPr>
          <p:cNvPr id="46083" name="Rectangle 2"/>
          <p:cNvSpPr>
            <a:spLocks noChangeArrowheads="1" noTextEdit="1"/>
          </p:cNvSpPr>
          <p:nvPr>
            <p:ph type="sldImg"/>
          </p:nvPr>
        </p:nvSpPr>
        <p:spPr>
          <a:ln/>
        </p:spPr>
      </p:sp>
      <p:sp>
        <p:nvSpPr>
          <p:cNvPr id="46084" name="Rectangle 3"/>
          <p:cNvSpPr>
            <a:spLocks noGrp="1" noChangeArrowheads="1"/>
          </p:cNvSpPr>
          <p:nvPr>
            <p:ph type="body" idx="1"/>
          </p:nvPr>
        </p:nvSpPr>
        <p:spPr>
          <a:noFill/>
          <a:ln/>
        </p:spPr>
        <p:txBody>
          <a:bodyPr/>
          <a:lstStyle/>
          <a:p>
            <a:pPr eaLnBrk="1" hangingPunct="1"/>
            <a:endParaRPr lang="en-US">
              <a:latin typeface="Arial" charset="0"/>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8130" name="Rectangle 7"/>
          <p:cNvSpPr>
            <a:spLocks noGrp="1" noChangeArrowheads="1"/>
          </p:cNvSpPr>
          <p:nvPr>
            <p:ph type="sldNum" sz="quarter" idx="5"/>
          </p:nvPr>
        </p:nvSpPr>
        <p:spPr>
          <a:noFill/>
        </p:spPr>
        <p:txBody>
          <a:bodyPr/>
          <a:lstStyle/>
          <a:p>
            <a:fld id="{49F2FEFD-A767-BE4E-8979-071C48FC41F8}" type="slidenum">
              <a:rPr lang="en-US">
                <a:latin typeface="Arial" charset="0"/>
              </a:rPr>
              <a:pPr/>
              <a:t>17</a:t>
            </a:fld>
            <a:endParaRPr lang="en-US">
              <a:latin typeface="Arial" charset="0"/>
            </a:endParaRPr>
          </a:p>
        </p:txBody>
      </p:sp>
      <p:sp>
        <p:nvSpPr>
          <p:cNvPr id="48131" name="Rectangle 2"/>
          <p:cNvSpPr>
            <a:spLocks noChangeArrowheads="1" noTextEdit="1"/>
          </p:cNvSpPr>
          <p:nvPr>
            <p:ph type="sldImg"/>
          </p:nvPr>
        </p:nvSpPr>
        <p:spPr>
          <a:ln/>
        </p:spPr>
      </p:sp>
      <p:sp>
        <p:nvSpPr>
          <p:cNvPr id="48132" name="Rectangle 3"/>
          <p:cNvSpPr>
            <a:spLocks noGrp="1" noChangeArrowheads="1"/>
          </p:cNvSpPr>
          <p:nvPr>
            <p:ph type="body" idx="1"/>
          </p:nvPr>
        </p:nvSpPr>
        <p:spPr>
          <a:noFill/>
          <a:ln/>
        </p:spPr>
        <p:txBody>
          <a:bodyPr/>
          <a:lstStyle/>
          <a:p>
            <a:pPr eaLnBrk="1" hangingPunct="1"/>
            <a:endParaRPr lang="en-US">
              <a:latin typeface="Arial" charset="0"/>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p:spPr>
        <p:txBody>
          <a:bodyPr/>
          <a:lstStyle/>
          <a:p>
            <a:fld id="{65D5C0DA-1B8F-F34D-9BF3-3B3555B0E11B}" type="slidenum">
              <a:rPr lang="en-US">
                <a:latin typeface="Arial" charset="0"/>
              </a:rPr>
              <a:pPr/>
              <a:t>18</a:t>
            </a:fld>
            <a:endParaRPr lang="en-US">
              <a:latin typeface="Arial" charset="0"/>
            </a:endParaRPr>
          </a:p>
        </p:txBody>
      </p:sp>
      <p:sp>
        <p:nvSpPr>
          <p:cNvPr id="50179" name="Rectangle 2"/>
          <p:cNvSpPr>
            <a:spLocks noChangeArrowheads="1" noTextEdit="1"/>
          </p:cNvSpPr>
          <p:nvPr>
            <p:ph type="sldImg"/>
          </p:nvPr>
        </p:nvSpPr>
        <p:spPr>
          <a:ln/>
        </p:spPr>
      </p:sp>
      <p:sp>
        <p:nvSpPr>
          <p:cNvPr id="50180" name="Rectangle 3"/>
          <p:cNvSpPr>
            <a:spLocks noGrp="1" noChangeArrowheads="1"/>
          </p:cNvSpPr>
          <p:nvPr>
            <p:ph type="body" idx="1"/>
          </p:nvPr>
        </p:nvSpPr>
        <p:spPr>
          <a:noFill/>
          <a:ln/>
        </p:spPr>
        <p:txBody>
          <a:bodyPr/>
          <a:lstStyle/>
          <a:p>
            <a:pPr eaLnBrk="1" hangingPunct="1"/>
            <a:endParaRPr lang="en-US">
              <a:latin typeface="Arial" charset="0"/>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2226" name="Rectangle 7"/>
          <p:cNvSpPr>
            <a:spLocks noGrp="1" noChangeArrowheads="1"/>
          </p:cNvSpPr>
          <p:nvPr>
            <p:ph type="sldNum" sz="quarter" idx="5"/>
          </p:nvPr>
        </p:nvSpPr>
        <p:spPr>
          <a:noFill/>
        </p:spPr>
        <p:txBody>
          <a:bodyPr/>
          <a:lstStyle/>
          <a:p>
            <a:fld id="{3D8C9397-7A88-AA40-8994-BC3EB843AF32}" type="slidenum">
              <a:rPr lang="en-US">
                <a:latin typeface="Arial" charset="0"/>
              </a:rPr>
              <a:pPr/>
              <a:t>19</a:t>
            </a:fld>
            <a:endParaRPr lang="en-US">
              <a:latin typeface="Arial" charset="0"/>
            </a:endParaRPr>
          </a:p>
        </p:txBody>
      </p:sp>
      <p:sp>
        <p:nvSpPr>
          <p:cNvPr id="52227" name="Rectangle 2"/>
          <p:cNvSpPr>
            <a:spLocks noChangeArrowheads="1" noTextEdit="1"/>
          </p:cNvSpPr>
          <p:nvPr>
            <p:ph type="sldImg"/>
          </p:nvPr>
        </p:nvSpPr>
        <p:spPr>
          <a:ln/>
        </p:spPr>
      </p:sp>
      <p:sp>
        <p:nvSpPr>
          <p:cNvPr id="52228" name="Rectangle 3"/>
          <p:cNvSpPr>
            <a:spLocks noGrp="1" noChangeArrowheads="1"/>
          </p:cNvSpPr>
          <p:nvPr>
            <p:ph type="body" idx="1"/>
          </p:nvPr>
        </p:nvSpPr>
        <p:spPr>
          <a:noFill/>
          <a:ln/>
        </p:spPr>
        <p:txBody>
          <a:bodyPr/>
          <a:lstStyle/>
          <a:p>
            <a:pPr eaLnBrk="1" hangingPunct="1"/>
            <a:endParaRPr lang="en-US">
              <a:latin typeface="Arial"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7410" name="Rectangle 7"/>
          <p:cNvSpPr>
            <a:spLocks noGrp="1" noChangeArrowheads="1"/>
          </p:cNvSpPr>
          <p:nvPr>
            <p:ph type="sldNum" sz="quarter" idx="5"/>
          </p:nvPr>
        </p:nvSpPr>
        <p:spPr>
          <a:noFill/>
        </p:spPr>
        <p:txBody>
          <a:bodyPr/>
          <a:lstStyle/>
          <a:p>
            <a:fld id="{15C37F83-BA29-294F-8961-AFE35B91A642}" type="slidenum">
              <a:rPr lang="en-US">
                <a:latin typeface="Arial" charset="0"/>
              </a:rPr>
              <a:pPr/>
              <a:t>2</a:t>
            </a:fld>
            <a:endParaRPr lang="en-US">
              <a:latin typeface="Arial" charset="0"/>
            </a:endParaRPr>
          </a:p>
        </p:txBody>
      </p:sp>
      <p:sp>
        <p:nvSpPr>
          <p:cNvPr id="17411" name="Rectangle 2"/>
          <p:cNvSpPr>
            <a:spLocks noChangeArrowheads="1" noTextEdit="1"/>
          </p:cNvSpPr>
          <p:nvPr>
            <p:ph type="sldImg"/>
          </p:nvPr>
        </p:nvSpPr>
        <p:spPr>
          <a:ln/>
        </p:spPr>
      </p:sp>
      <p:sp>
        <p:nvSpPr>
          <p:cNvPr id="17412" name="Rectangle 3"/>
          <p:cNvSpPr>
            <a:spLocks noGrp="1" noChangeArrowheads="1"/>
          </p:cNvSpPr>
          <p:nvPr>
            <p:ph type="body" idx="1"/>
          </p:nvPr>
        </p:nvSpPr>
        <p:spPr>
          <a:noFill/>
          <a:ln/>
        </p:spPr>
        <p:txBody>
          <a:bodyPr/>
          <a:lstStyle/>
          <a:p>
            <a:pPr eaLnBrk="1" hangingPunct="1"/>
            <a:endParaRPr lang="en-US">
              <a:latin typeface="Arial" charset="0"/>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4274" name="Rectangle 7"/>
          <p:cNvSpPr>
            <a:spLocks noGrp="1" noChangeArrowheads="1"/>
          </p:cNvSpPr>
          <p:nvPr>
            <p:ph type="sldNum" sz="quarter" idx="5"/>
          </p:nvPr>
        </p:nvSpPr>
        <p:spPr>
          <a:noFill/>
        </p:spPr>
        <p:txBody>
          <a:bodyPr/>
          <a:lstStyle/>
          <a:p>
            <a:fld id="{ED74B7D6-5F12-E44F-B28B-3A7EC83F8735}" type="slidenum">
              <a:rPr lang="en-US">
                <a:latin typeface="Arial" charset="0"/>
              </a:rPr>
              <a:pPr/>
              <a:t>20</a:t>
            </a:fld>
            <a:endParaRPr lang="en-US">
              <a:latin typeface="Arial" charset="0"/>
            </a:endParaRPr>
          </a:p>
        </p:txBody>
      </p:sp>
      <p:sp>
        <p:nvSpPr>
          <p:cNvPr id="54275" name="Rectangle 2"/>
          <p:cNvSpPr>
            <a:spLocks noChangeArrowheads="1" noTextEdit="1"/>
          </p:cNvSpPr>
          <p:nvPr>
            <p:ph type="sldImg"/>
          </p:nvPr>
        </p:nvSpPr>
        <p:spPr>
          <a:ln/>
        </p:spPr>
      </p:sp>
      <p:sp>
        <p:nvSpPr>
          <p:cNvPr id="54276" name="Rectangle 3"/>
          <p:cNvSpPr>
            <a:spLocks noGrp="1" noChangeArrowheads="1"/>
          </p:cNvSpPr>
          <p:nvPr>
            <p:ph type="body" idx="1"/>
          </p:nvPr>
        </p:nvSpPr>
        <p:spPr>
          <a:noFill/>
          <a:ln/>
        </p:spPr>
        <p:txBody>
          <a:bodyPr/>
          <a:lstStyle/>
          <a:p>
            <a:pPr eaLnBrk="1" hangingPunct="1"/>
            <a:endParaRPr lang="en-US">
              <a:latin typeface="Arial" charset="0"/>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6322" name="Rectangle 7"/>
          <p:cNvSpPr>
            <a:spLocks noGrp="1" noChangeArrowheads="1"/>
          </p:cNvSpPr>
          <p:nvPr>
            <p:ph type="sldNum" sz="quarter" idx="5"/>
          </p:nvPr>
        </p:nvSpPr>
        <p:spPr>
          <a:noFill/>
        </p:spPr>
        <p:txBody>
          <a:bodyPr/>
          <a:lstStyle/>
          <a:p>
            <a:fld id="{FC6CC09C-DE6C-D043-802B-8ABE2C374455}" type="slidenum">
              <a:rPr lang="en-US">
                <a:latin typeface="Arial" charset="0"/>
              </a:rPr>
              <a:pPr/>
              <a:t>21</a:t>
            </a:fld>
            <a:endParaRPr lang="en-US">
              <a:latin typeface="Arial" charset="0"/>
            </a:endParaRPr>
          </a:p>
        </p:txBody>
      </p:sp>
      <p:sp>
        <p:nvSpPr>
          <p:cNvPr id="56323" name="Rectangle 2"/>
          <p:cNvSpPr>
            <a:spLocks noChangeArrowheads="1" noTextEdit="1"/>
          </p:cNvSpPr>
          <p:nvPr>
            <p:ph type="sldImg"/>
          </p:nvPr>
        </p:nvSpPr>
        <p:spPr>
          <a:ln/>
        </p:spPr>
      </p:sp>
      <p:sp>
        <p:nvSpPr>
          <p:cNvPr id="56324" name="Rectangle 3"/>
          <p:cNvSpPr>
            <a:spLocks noGrp="1" noChangeArrowheads="1"/>
          </p:cNvSpPr>
          <p:nvPr>
            <p:ph type="body" idx="1"/>
          </p:nvPr>
        </p:nvSpPr>
        <p:spPr>
          <a:noFill/>
          <a:ln/>
        </p:spPr>
        <p:txBody>
          <a:bodyPr/>
          <a:lstStyle/>
          <a:p>
            <a:pPr eaLnBrk="1" hangingPunct="1"/>
            <a:endParaRPr lang="en-US">
              <a:latin typeface="Arial" charset="0"/>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8370" name="Rectangle 7"/>
          <p:cNvSpPr>
            <a:spLocks noGrp="1" noChangeArrowheads="1"/>
          </p:cNvSpPr>
          <p:nvPr>
            <p:ph type="sldNum" sz="quarter" idx="5"/>
          </p:nvPr>
        </p:nvSpPr>
        <p:spPr>
          <a:noFill/>
        </p:spPr>
        <p:txBody>
          <a:bodyPr/>
          <a:lstStyle/>
          <a:p>
            <a:fld id="{929E4A5B-F0B8-764E-88EE-9760D3005EF3}" type="slidenum">
              <a:rPr lang="en-US">
                <a:latin typeface="Arial" charset="0"/>
              </a:rPr>
              <a:pPr/>
              <a:t>22</a:t>
            </a:fld>
            <a:endParaRPr lang="en-US">
              <a:latin typeface="Arial" charset="0"/>
            </a:endParaRPr>
          </a:p>
        </p:txBody>
      </p:sp>
      <p:sp>
        <p:nvSpPr>
          <p:cNvPr id="58371" name="Rectangle 2"/>
          <p:cNvSpPr>
            <a:spLocks noChangeArrowheads="1" noTextEdit="1"/>
          </p:cNvSpPr>
          <p:nvPr>
            <p:ph type="sldImg"/>
          </p:nvPr>
        </p:nvSpPr>
        <p:spPr>
          <a:ln/>
        </p:spPr>
      </p:sp>
      <p:sp>
        <p:nvSpPr>
          <p:cNvPr id="58372" name="Rectangle 3"/>
          <p:cNvSpPr>
            <a:spLocks noGrp="1" noChangeArrowheads="1"/>
          </p:cNvSpPr>
          <p:nvPr>
            <p:ph type="body" idx="1"/>
          </p:nvPr>
        </p:nvSpPr>
        <p:spPr>
          <a:noFill/>
          <a:ln/>
        </p:spPr>
        <p:txBody>
          <a:bodyPr/>
          <a:lstStyle/>
          <a:p>
            <a:pPr eaLnBrk="1" hangingPunct="1"/>
            <a:endParaRPr lang="en-US">
              <a:latin typeface="Arial" charset="0"/>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0418" name="Rectangle 7"/>
          <p:cNvSpPr>
            <a:spLocks noGrp="1" noChangeArrowheads="1"/>
          </p:cNvSpPr>
          <p:nvPr>
            <p:ph type="sldNum" sz="quarter" idx="5"/>
          </p:nvPr>
        </p:nvSpPr>
        <p:spPr>
          <a:noFill/>
        </p:spPr>
        <p:txBody>
          <a:bodyPr/>
          <a:lstStyle/>
          <a:p>
            <a:fld id="{7999AB36-8AA0-5248-AB9C-539D4019452C}" type="slidenum">
              <a:rPr lang="en-US">
                <a:latin typeface="Arial" charset="0"/>
              </a:rPr>
              <a:pPr/>
              <a:t>23</a:t>
            </a:fld>
            <a:endParaRPr lang="en-US">
              <a:latin typeface="Arial" charset="0"/>
            </a:endParaRPr>
          </a:p>
        </p:txBody>
      </p:sp>
      <p:sp>
        <p:nvSpPr>
          <p:cNvPr id="60419" name="Rectangle 2"/>
          <p:cNvSpPr>
            <a:spLocks noChangeArrowheads="1" noTextEdit="1"/>
          </p:cNvSpPr>
          <p:nvPr>
            <p:ph type="sldImg"/>
          </p:nvPr>
        </p:nvSpPr>
        <p:spPr>
          <a:ln/>
        </p:spPr>
      </p:sp>
      <p:sp>
        <p:nvSpPr>
          <p:cNvPr id="60420" name="Rectangle 3"/>
          <p:cNvSpPr>
            <a:spLocks noGrp="1" noChangeArrowheads="1"/>
          </p:cNvSpPr>
          <p:nvPr>
            <p:ph type="body" idx="1"/>
          </p:nvPr>
        </p:nvSpPr>
        <p:spPr>
          <a:noFill/>
          <a:ln/>
        </p:spPr>
        <p:txBody>
          <a:bodyPr/>
          <a:lstStyle/>
          <a:p>
            <a:pPr eaLnBrk="1" hangingPunct="1"/>
            <a:endParaRPr lang="en-US">
              <a:latin typeface="Arial" charset="0"/>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2466" name="Rectangle 7"/>
          <p:cNvSpPr>
            <a:spLocks noGrp="1" noChangeArrowheads="1"/>
          </p:cNvSpPr>
          <p:nvPr>
            <p:ph type="sldNum" sz="quarter" idx="5"/>
          </p:nvPr>
        </p:nvSpPr>
        <p:spPr>
          <a:noFill/>
        </p:spPr>
        <p:txBody>
          <a:bodyPr/>
          <a:lstStyle/>
          <a:p>
            <a:fld id="{3CC55460-1E0F-CD49-AEFD-37EAE1D9E87F}" type="slidenum">
              <a:rPr lang="en-US">
                <a:latin typeface="Arial" charset="0"/>
              </a:rPr>
              <a:pPr/>
              <a:t>24</a:t>
            </a:fld>
            <a:endParaRPr lang="en-US">
              <a:latin typeface="Arial" charset="0"/>
            </a:endParaRPr>
          </a:p>
        </p:txBody>
      </p:sp>
      <p:sp>
        <p:nvSpPr>
          <p:cNvPr id="62467" name="Rectangle 2"/>
          <p:cNvSpPr>
            <a:spLocks noChangeArrowheads="1" noTextEdit="1"/>
          </p:cNvSpPr>
          <p:nvPr>
            <p:ph type="sldImg"/>
          </p:nvPr>
        </p:nvSpPr>
        <p:spPr>
          <a:ln/>
        </p:spPr>
      </p:sp>
      <p:sp>
        <p:nvSpPr>
          <p:cNvPr id="62468" name="Rectangle 3"/>
          <p:cNvSpPr>
            <a:spLocks noGrp="1" noChangeArrowheads="1"/>
          </p:cNvSpPr>
          <p:nvPr>
            <p:ph type="body" idx="1"/>
          </p:nvPr>
        </p:nvSpPr>
        <p:spPr>
          <a:noFill/>
          <a:ln/>
        </p:spPr>
        <p:txBody>
          <a:bodyPr/>
          <a:lstStyle/>
          <a:p>
            <a:pPr eaLnBrk="1" hangingPunct="1"/>
            <a:endParaRPr lang="en-US">
              <a:latin typeface="Arial" charset="0"/>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4514" name="Rectangle 7"/>
          <p:cNvSpPr>
            <a:spLocks noGrp="1" noChangeArrowheads="1"/>
          </p:cNvSpPr>
          <p:nvPr>
            <p:ph type="sldNum" sz="quarter" idx="5"/>
          </p:nvPr>
        </p:nvSpPr>
        <p:spPr>
          <a:noFill/>
        </p:spPr>
        <p:txBody>
          <a:bodyPr/>
          <a:lstStyle/>
          <a:p>
            <a:fld id="{4C4A992F-87B5-0B48-9EC7-F31F8C7DF79E}" type="slidenum">
              <a:rPr lang="en-US">
                <a:latin typeface="Arial" charset="0"/>
              </a:rPr>
              <a:pPr/>
              <a:t>25</a:t>
            </a:fld>
            <a:endParaRPr lang="en-US">
              <a:latin typeface="Arial" charset="0"/>
            </a:endParaRPr>
          </a:p>
        </p:txBody>
      </p:sp>
      <p:sp>
        <p:nvSpPr>
          <p:cNvPr id="64515" name="Rectangle 2"/>
          <p:cNvSpPr>
            <a:spLocks noChangeArrowheads="1" noTextEdit="1"/>
          </p:cNvSpPr>
          <p:nvPr>
            <p:ph type="sldImg"/>
          </p:nvPr>
        </p:nvSpPr>
        <p:spPr>
          <a:ln/>
        </p:spPr>
      </p:sp>
      <p:sp>
        <p:nvSpPr>
          <p:cNvPr id="64516" name="Rectangle 3"/>
          <p:cNvSpPr>
            <a:spLocks noGrp="1" noChangeArrowheads="1"/>
          </p:cNvSpPr>
          <p:nvPr>
            <p:ph type="body" idx="1"/>
          </p:nvPr>
        </p:nvSpPr>
        <p:spPr>
          <a:noFill/>
          <a:ln/>
        </p:spPr>
        <p:txBody>
          <a:bodyPr/>
          <a:lstStyle/>
          <a:p>
            <a:pPr eaLnBrk="1" hangingPunct="1"/>
            <a:endParaRPr lang="en-US">
              <a:latin typeface="Arial" charset="0"/>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6562" name="Rectangle 7"/>
          <p:cNvSpPr>
            <a:spLocks noGrp="1" noChangeArrowheads="1"/>
          </p:cNvSpPr>
          <p:nvPr>
            <p:ph type="sldNum" sz="quarter" idx="5"/>
          </p:nvPr>
        </p:nvSpPr>
        <p:spPr>
          <a:noFill/>
        </p:spPr>
        <p:txBody>
          <a:bodyPr/>
          <a:lstStyle/>
          <a:p>
            <a:fld id="{8FD51AF4-181A-7D4C-ADB9-F7C1D11F9EB2}" type="slidenum">
              <a:rPr lang="en-US">
                <a:latin typeface="Arial" charset="0"/>
              </a:rPr>
              <a:pPr/>
              <a:t>26</a:t>
            </a:fld>
            <a:endParaRPr lang="en-US">
              <a:latin typeface="Arial" charset="0"/>
            </a:endParaRPr>
          </a:p>
        </p:txBody>
      </p:sp>
      <p:sp>
        <p:nvSpPr>
          <p:cNvPr id="66563" name="Rectangle 2"/>
          <p:cNvSpPr>
            <a:spLocks noChangeArrowheads="1" noTextEdit="1"/>
          </p:cNvSpPr>
          <p:nvPr>
            <p:ph type="sldImg"/>
          </p:nvPr>
        </p:nvSpPr>
        <p:spPr>
          <a:ln/>
        </p:spPr>
      </p:sp>
      <p:sp>
        <p:nvSpPr>
          <p:cNvPr id="66564" name="Rectangle 3"/>
          <p:cNvSpPr>
            <a:spLocks noGrp="1" noChangeArrowheads="1"/>
          </p:cNvSpPr>
          <p:nvPr>
            <p:ph type="body" idx="1"/>
          </p:nvPr>
        </p:nvSpPr>
        <p:spPr>
          <a:noFill/>
          <a:ln/>
        </p:spPr>
        <p:txBody>
          <a:bodyPr/>
          <a:lstStyle/>
          <a:p>
            <a:pPr eaLnBrk="1" hangingPunct="1"/>
            <a:endParaRPr lang="en-US">
              <a:latin typeface="Arial" charset="0"/>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8610" name="Rectangle 7"/>
          <p:cNvSpPr>
            <a:spLocks noGrp="1" noChangeArrowheads="1"/>
          </p:cNvSpPr>
          <p:nvPr>
            <p:ph type="sldNum" sz="quarter" idx="5"/>
          </p:nvPr>
        </p:nvSpPr>
        <p:spPr>
          <a:noFill/>
        </p:spPr>
        <p:txBody>
          <a:bodyPr/>
          <a:lstStyle/>
          <a:p>
            <a:fld id="{12B76FF3-B406-B04B-96BA-F876DFF5E9DD}" type="slidenum">
              <a:rPr lang="en-US">
                <a:latin typeface="Arial" charset="0"/>
              </a:rPr>
              <a:pPr/>
              <a:t>27</a:t>
            </a:fld>
            <a:endParaRPr lang="en-US">
              <a:latin typeface="Arial" charset="0"/>
            </a:endParaRPr>
          </a:p>
        </p:txBody>
      </p:sp>
      <p:sp>
        <p:nvSpPr>
          <p:cNvPr id="68611" name="Rectangle 2"/>
          <p:cNvSpPr>
            <a:spLocks noChangeArrowheads="1" noTextEdit="1"/>
          </p:cNvSpPr>
          <p:nvPr>
            <p:ph type="sldImg"/>
          </p:nvPr>
        </p:nvSpPr>
        <p:spPr>
          <a:ln/>
        </p:spPr>
      </p:sp>
      <p:sp>
        <p:nvSpPr>
          <p:cNvPr id="68612" name="Rectangle 3"/>
          <p:cNvSpPr>
            <a:spLocks noGrp="1" noChangeArrowheads="1"/>
          </p:cNvSpPr>
          <p:nvPr>
            <p:ph type="body" idx="1"/>
          </p:nvPr>
        </p:nvSpPr>
        <p:spPr>
          <a:noFill/>
          <a:ln/>
        </p:spPr>
        <p:txBody>
          <a:bodyPr/>
          <a:lstStyle/>
          <a:p>
            <a:pPr eaLnBrk="1" hangingPunct="1"/>
            <a:endParaRPr lang="en-US">
              <a:latin typeface="Arial" charset="0"/>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0658" name="Rectangle 7"/>
          <p:cNvSpPr>
            <a:spLocks noGrp="1" noChangeArrowheads="1"/>
          </p:cNvSpPr>
          <p:nvPr>
            <p:ph type="sldNum" sz="quarter" idx="5"/>
          </p:nvPr>
        </p:nvSpPr>
        <p:spPr>
          <a:noFill/>
        </p:spPr>
        <p:txBody>
          <a:bodyPr/>
          <a:lstStyle/>
          <a:p>
            <a:fld id="{36DFD511-A350-CD48-B6DE-FFA9828B0063}" type="slidenum">
              <a:rPr lang="en-US">
                <a:latin typeface="Arial" charset="0"/>
              </a:rPr>
              <a:pPr/>
              <a:t>28</a:t>
            </a:fld>
            <a:endParaRPr lang="en-US">
              <a:latin typeface="Arial" charset="0"/>
            </a:endParaRPr>
          </a:p>
        </p:txBody>
      </p:sp>
      <p:sp>
        <p:nvSpPr>
          <p:cNvPr id="70659" name="Rectangle 2"/>
          <p:cNvSpPr>
            <a:spLocks noChangeArrowheads="1" noTextEdit="1"/>
          </p:cNvSpPr>
          <p:nvPr>
            <p:ph type="sldImg"/>
          </p:nvPr>
        </p:nvSpPr>
        <p:spPr>
          <a:ln/>
        </p:spPr>
      </p:sp>
      <p:sp>
        <p:nvSpPr>
          <p:cNvPr id="70660" name="Rectangle 3"/>
          <p:cNvSpPr>
            <a:spLocks noGrp="1" noChangeArrowheads="1"/>
          </p:cNvSpPr>
          <p:nvPr>
            <p:ph type="body" idx="1"/>
          </p:nvPr>
        </p:nvSpPr>
        <p:spPr>
          <a:noFill/>
          <a:ln/>
        </p:spPr>
        <p:txBody>
          <a:bodyPr/>
          <a:lstStyle/>
          <a:p>
            <a:pPr eaLnBrk="1" hangingPunct="1"/>
            <a:endParaRPr lang="en-US">
              <a:latin typeface="Arial" charset="0"/>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2706" name="Rectangle 7"/>
          <p:cNvSpPr>
            <a:spLocks noGrp="1" noChangeArrowheads="1"/>
          </p:cNvSpPr>
          <p:nvPr>
            <p:ph type="sldNum" sz="quarter" idx="5"/>
          </p:nvPr>
        </p:nvSpPr>
        <p:spPr>
          <a:noFill/>
        </p:spPr>
        <p:txBody>
          <a:bodyPr/>
          <a:lstStyle/>
          <a:p>
            <a:fld id="{543C1394-063F-7B41-94B4-4B8DA711FB66}" type="slidenum">
              <a:rPr lang="en-US">
                <a:latin typeface="Arial" charset="0"/>
              </a:rPr>
              <a:pPr/>
              <a:t>29</a:t>
            </a:fld>
            <a:endParaRPr lang="en-US">
              <a:latin typeface="Arial" charset="0"/>
            </a:endParaRPr>
          </a:p>
        </p:txBody>
      </p:sp>
      <p:sp>
        <p:nvSpPr>
          <p:cNvPr id="72707" name="Rectangle 2"/>
          <p:cNvSpPr>
            <a:spLocks noChangeArrowheads="1" noTextEdit="1"/>
          </p:cNvSpPr>
          <p:nvPr>
            <p:ph type="sldImg"/>
          </p:nvPr>
        </p:nvSpPr>
        <p:spPr>
          <a:ln/>
        </p:spPr>
      </p:sp>
      <p:sp>
        <p:nvSpPr>
          <p:cNvPr id="72708" name="Rectangle 3"/>
          <p:cNvSpPr>
            <a:spLocks noGrp="1" noChangeArrowheads="1"/>
          </p:cNvSpPr>
          <p:nvPr>
            <p:ph type="body" idx="1"/>
          </p:nvPr>
        </p:nvSpPr>
        <p:spPr>
          <a:noFill/>
          <a:ln/>
        </p:spPr>
        <p:txBody>
          <a:bodyPr/>
          <a:lstStyle/>
          <a:p>
            <a:pPr eaLnBrk="1" hangingPunct="1"/>
            <a:endParaRPr lang="en-US">
              <a:latin typeface="Arial"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9458" name="Rectangle 7"/>
          <p:cNvSpPr>
            <a:spLocks noGrp="1" noChangeArrowheads="1"/>
          </p:cNvSpPr>
          <p:nvPr>
            <p:ph type="sldNum" sz="quarter" idx="5"/>
          </p:nvPr>
        </p:nvSpPr>
        <p:spPr>
          <a:noFill/>
        </p:spPr>
        <p:txBody>
          <a:bodyPr/>
          <a:lstStyle/>
          <a:p>
            <a:fld id="{12182CB2-101A-3748-9318-B1874A101762}" type="slidenum">
              <a:rPr lang="en-US">
                <a:latin typeface="Arial" charset="0"/>
              </a:rPr>
              <a:pPr/>
              <a:t>3</a:t>
            </a:fld>
            <a:endParaRPr lang="en-US">
              <a:latin typeface="Arial" charset="0"/>
            </a:endParaRPr>
          </a:p>
        </p:txBody>
      </p:sp>
      <p:sp>
        <p:nvSpPr>
          <p:cNvPr id="19459" name="Rectangle 2"/>
          <p:cNvSpPr>
            <a:spLocks noChangeArrowheads="1" noTextEdit="1"/>
          </p:cNvSpPr>
          <p:nvPr>
            <p:ph type="sldImg"/>
          </p:nvPr>
        </p:nvSpPr>
        <p:spPr>
          <a:ln/>
        </p:spPr>
      </p:sp>
      <p:sp>
        <p:nvSpPr>
          <p:cNvPr id="19460" name="Rectangle 3"/>
          <p:cNvSpPr>
            <a:spLocks noGrp="1" noChangeArrowheads="1"/>
          </p:cNvSpPr>
          <p:nvPr>
            <p:ph type="body" idx="1"/>
          </p:nvPr>
        </p:nvSpPr>
        <p:spPr>
          <a:noFill/>
          <a:ln/>
        </p:spPr>
        <p:txBody>
          <a:bodyPr/>
          <a:lstStyle/>
          <a:p>
            <a:pPr eaLnBrk="1" hangingPunct="1"/>
            <a:endParaRPr lang="en-US">
              <a:latin typeface="Arial" charset="0"/>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4754" name="Rectangle 7"/>
          <p:cNvSpPr>
            <a:spLocks noGrp="1" noChangeArrowheads="1"/>
          </p:cNvSpPr>
          <p:nvPr>
            <p:ph type="sldNum" sz="quarter" idx="5"/>
          </p:nvPr>
        </p:nvSpPr>
        <p:spPr>
          <a:noFill/>
        </p:spPr>
        <p:txBody>
          <a:bodyPr/>
          <a:lstStyle/>
          <a:p>
            <a:fld id="{0DDCDE27-F7B4-874A-A8B3-255452FD1006}" type="slidenum">
              <a:rPr lang="en-US">
                <a:latin typeface="Arial" charset="0"/>
              </a:rPr>
              <a:pPr/>
              <a:t>30</a:t>
            </a:fld>
            <a:endParaRPr lang="en-US">
              <a:latin typeface="Arial" charset="0"/>
            </a:endParaRPr>
          </a:p>
        </p:txBody>
      </p:sp>
      <p:sp>
        <p:nvSpPr>
          <p:cNvPr id="74755" name="Rectangle 2"/>
          <p:cNvSpPr>
            <a:spLocks noChangeArrowheads="1" noTextEdit="1"/>
          </p:cNvSpPr>
          <p:nvPr>
            <p:ph type="sldImg"/>
          </p:nvPr>
        </p:nvSpPr>
        <p:spPr>
          <a:ln/>
        </p:spPr>
      </p:sp>
      <p:sp>
        <p:nvSpPr>
          <p:cNvPr id="74756" name="Rectangle 3"/>
          <p:cNvSpPr>
            <a:spLocks noGrp="1" noChangeArrowheads="1"/>
          </p:cNvSpPr>
          <p:nvPr>
            <p:ph type="body" idx="1"/>
          </p:nvPr>
        </p:nvSpPr>
        <p:spPr>
          <a:noFill/>
          <a:ln/>
        </p:spPr>
        <p:txBody>
          <a:bodyPr/>
          <a:lstStyle/>
          <a:p>
            <a:pPr eaLnBrk="1" hangingPunct="1"/>
            <a:endParaRPr lang="en-US">
              <a:latin typeface="Arial" charset="0"/>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6802" name="Rectangle 7"/>
          <p:cNvSpPr>
            <a:spLocks noGrp="1" noChangeArrowheads="1"/>
          </p:cNvSpPr>
          <p:nvPr>
            <p:ph type="sldNum" sz="quarter" idx="5"/>
          </p:nvPr>
        </p:nvSpPr>
        <p:spPr>
          <a:noFill/>
        </p:spPr>
        <p:txBody>
          <a:bodyPr/>
          <a:lstStyle/>
          <a:p>
            <a:fld id="{33B85FD7-2C41-FC4A-9316-66D9D6ED72F8}" type="slidenum">
              <a:rPr lang="en-US">
                <a:latin typeface="Arial" charset="0"/>
              </a:rPr>
              <a:pPr/>
              <a:t>31</a:t>
            </a:fld>
            <a:endParaRPr lang="en-US">
              <a:latin typeface="Arial" charset="0"/>
            </a:endParaRPr>
          </a:p>
        </p:txBody>
      </p:sp>
      <p:sp>
        <p:nvSpPr>
          <p:cNvPr id="76803" name="Rectangle 2"/>
          <p:cNvSpPr>
            <a:spLocks noChangeArrowheads="1" noTextEdit="1"/>
          </p:cNvSpPr>
          <p:nvPr>
            <p:ph type="sldImg"/>
          </p:nvPr>
        </p:nvSpPr>
        <p:spPr>
          <a:ln/>
        </p:spPr>
      </p:sp>
      <p:sp>
        <p:nvSpPr>
          <p:cNvPr id="76804" name="Rectangle 3"/>
          <p:cNvSpPr>
            <a:spLocks noGrp="1" noChangeArrowheads="1"/>
          </p:cNvSpPr>
          <p:nvPr>
            <p:ph type="body" idx="1"/>
          </p:nvPr>
        </p:nvSpPr>
        <p:spPr>
          <a:noFill/>
          <a:ln/>
        </p:spPr>
        <p:txBody>
          <a:bodyPr/>
          <a:lstStyle/>
          <a:p>
            <a:pPr eaLnBrk="1" hangingPunct="1"/>
            <a:endParaRPr lang="en-US">
              <a:latin typeface="Arial" charset="0"/>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8850" name="Rectangle 7"/>
          <p:cNvSpPr>
            <a:spLocks noGrp="1" noChangeArrowheads="1"/>
          </p:cNvSpPr>
          <p:nvPr>
            <p:ph type="sldNum" sz="quarter" idx="5"/>
          </p:nvPr>
        </p:nvSpPr>
        <p:spPr>
          <a:noFill/>
        </p:spPr>
        <p:txBody>
          <a:bodyPr/>
          <a:lstStyle/>
          <a:p>
            <a:fld id="{8D4B1C83-B75D-8B48-864D-09C9A5292C0F}" type="slidenum">
              <a:rPr lang="en-US">
                <a:latin typeface="Arial" charset="0"/>
              </a:rPr>
              <a:pPr/>
              <a:t>32</a:t>
            </a:fld>
            <a:endParaRPr lang="en-US">
              <a:latin typeface="Arial" charset="0"/>
            </a:endParaRPr>
          </a:p>
        </p:txBody>
      </p:sp>
      <p:sp>
        <p:nvSpPr>
          <p:cNvPr id="78851" name="Rectangle 2"/>
          <p:cNvSpPr>
            <a:spLocks noChangeArrowheads="1" noTextEdit="1"/>
          </p:cNvSpPr>
          <p:nvPr>
            <p:ph type="sldImg"/>
          </p:nvPr>
        </p:nvSpPr>
        <p:spPr>
          <a:ln/>
        </p:spPr>
      </p:sp>
      <p:sp>
        <p:nvSpPr>
          <p:cNvPr id="78852" name="Rectangle 3"/>
          <p:cNvSpPr>
            <a:spLocks noGrp="1" noChangeArrowheads="1"/>
          </p:cNvSpPr>
          <p:nvPr>
            <p:ph type="body" idx="1"/>
          </p:nvPr>
        </p:nvSpPr>
        <p:spPr>
          <a:noFill/>
          <a:ln/>
        </p:spPr>
        <p:txBody>
          <a:bodyPr/>
          <a:lstStyle/>
          <a:p>
            <a:pPr eaLnBrk="1" hangingPunct="1"/>
            <a:endParaRPr lang="en-US">
              <a:latin typeface="Arial" charset="0"/>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0898" name="Rectangle 7"/>
          <p:cNvSpPr>
            <a:spLocks noGrp="1" noChangeArrowheads="1"/>
          </p:cNvSpPr>
          <p:nvPr>
            <p:ph type="sldNum" sz="quarter" idx="5"/>
          </p:nvPr>
        </p:nvSpPr>
        <p:spPr>
          <a:noFill/>
        </p:spPr>
        <p:txBody>
          <a:bodyPr/>
          <a:lstStyle/>
          <a:p>
            <a:fld id="{39AFAB82-F3DE-F54A-B38D-675B1B2E96A1}" type="slidenum">
              <a:rPr lang="en-US">
                <a:latin typeface="Arial" charset="0"/>
              </a:rPr>
              <a:pPr/>
              <a:t>33</a:t>
            </a:fld>
            <a:endParaRPr lang="en-US">
              <a:latin typeface="Arial" charset="0"/>
            </a:endParaRPr>
          </a:p>
        </p:txBody>
      </p:sp>
      <p:sp>
        <p:nvSpPr>
          <p:cNvPr id="80899" name="Rectangle 2"/>
          <p:cNvSpPr>
            <a:spLocks noChangeArrowheads="1" noTextEdit="1"/>
          </p:cNvSpPr>
          <p:nvPr>
            <p:ph type="sldImg"/>
          </p:nvPr>
        </p:nvSpPr>
        <p:spPr>
          <a:ln/>
        </p:spPr>
      </p:sp>
      <p:sp>
        <p:nvSpPr>
          <p:cNvPr id="80900" name="Rectangle 3"/>
          <p:cNvSpPr>
            <a:spLocks noGrp="1" noChangeArrowheads="1"/>
          </p:cNvSpPr>
          <p:nvPr>
            <p:ph type="body" idx="1"/>
          </p:nvPr>
        </p:nvSpPr>
        <p:spPr>
          <a:noFill/>
          <a:ln/>
        </p:spPr>
        <p:txBody>
          <a:bodyPr/>
          <a:lstStyle/>
          <a:p>
            <a:pPr eaLnBrk="1" hangingPunct="1"/>
            <a:endParaRPr lang="en-US">
              <a:latin typeface="Arial" charset="0"/>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2946" name="Rectangle 7"/>
          <p:cNvSpPr>
            <a:spLocks noGrp="1" noChangeArrowheads="1"/>
          </p:cNvSpPr>
          <p:nvPr>
            <p:ph type="sldNum" sz="quarter" idx="5"/>
          </p:nvPr>
        </p:nvSpPr>
        <p:spPr>
          <a:noFill/>
        </p:spPr>
        <p:txBody>
          <a:bodyPr/>
          <a:lstStyle/>
          <a:p>
            <a:fld id="{00B15406-0D9E-C348-92D7-7F6DA711651F}" type="slidenum">
              <a:rPr lang="en-US">
                <a:latin typeface="Arial" charset="0"/>
              </a:rPr>
              <a:pPr/>
              <a:t>34</a:t>
            </a:fld>
            <a:endParaRPr lang="en-US">
              <a:latin typeface="Arial" charset="0"/>
            </a:endParaRPr>
          </a:p>
        </p:txBody>
      </p:sp>
      <p:sp>
        <p:nvSpPr>
          <p:cNvPr id="82947" name="Rectangle 2"/>
          <p:cNvSpPr>
            <a:spLocks noChangeArrowheads="1" noTextEdit="1"/>
          </p:cNvSpPr>
          <p:nvPr>
            <p:ph type="sldImg"/>
          </p:nvPr>
        </p:nvSpPr>
        <p:spPr>
          <a:ln/>
        </p:spPr>
      </p:sp>
      <p:sp>
        <p:nvSpPr>
          <p:cNvPr id="82948" name="Rectangle 3"/>
          <p:cNvSpPr>
            <a:spLocks noGrp="1" noChangeArrowheads="1"/>
          </p:cNvSpPr>
          <p:nvPr>
            <p:ph type="body" idx="1"/>
          </p:nvPr>
        </p:nvSpPr>
        <p:spPr>
          <a:noFill/>
          <a:ln/>
        </p:spPr>
        <p:txBody>
          <a:bodyPr/>
          <a:lstStyle/>
          <a:p>
            <a:pPr eaLnBrk="1" hangingPunct="1"/>
            <a:endParaRPr lang="en-US">
              <a:latin typeface="Arial" charset="0"/>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4994" name="Rectangle 7"/>
          <p:cNvSpPr>
            <a:spLocks noGrp="1" noChangeArrowheads="1"/>
          </p:cNvSpPr>
          <p:nvPr>
            <p:ph type="sldNum" sz="quarter" idx="5"/>
          </p:nvPr>
        </p:nvSpPr>
        <p:spPr>
          <a:noFill/>
        </p:spPr>
        <p:txBody>
          <a:bodyPr/>
          <a:lstStyle/>
          <a:p>
            <a:fld id="{4E2E7D89-F736-934C-83C0-CFCEE306047A}" type="slidenum">
              <a:rPr lang="en-US">
                <a:latin typeface="Arial" charset="0"/>
              </a:rPr>
              <a:pPr/>
              <a:t>35</a:t>
            </a:fld>
            <a:endParaRPr lang="en-US">
              <a:latin typeface="Arial" charset="0"/>
            </a:endParaRPr>
          </a:p>
        </p:txBody>
      </p:sp>
      <p:sp>
        <p:nvSpPr>
          <p:cNvPr id="84995" name="Rectangle 2"/>
          <p:cNvSpPr>
            <a:spLocks noChangeArrowheads="1" noTextEdit="1"/>
          </p:cNvSpPr>
          <p:nvPr>
            <p:ph type="sldImg"/>
          </p:nvPr>
        </p:nvSpPr>
        <p:spPr>
          <a:ln/>
        </p:spPr>
      </p:sp>
      <p:sp>
        <p:nvSpPr>
          <p:cNvPr id="84996" name="Rectangle 3"/>
          <p:cNvSpPr>
            <a:spLocks noGrp="1" noChangeArrowheads="1"/>
          </p:cNvSpPr>
          <p:nvPr>
            <p:ph type="body" idx="1"/>
          </p:nvPr>
        </p:nvSpPr>
        <p:spPr>
          <a:noFill/>
          <a:ln/>
        </p:spPr>
        <p:txBody>
          <a:bodyPr/>
          <a:lstStyle/>
          <a:p>
            <a:pPr eaLnBrk="1" hangingPunct="1"/>
            <a:endParaRPr lang="en-US">
              <a:latin typeface="Arial" charset="0"/>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7042" name="Rectangle 7"/>
          <p:cNvSpPr>
            <a:spLocks noGrp="1" noChangeArrowheads="1"/>
          </p:cNvSpPr>
          <p:nvPr>
            <p:ph type="sldNum" sz="quarter" idx="5"/>
          </p:nvPr>
        </p:nvSpPr>
        <p:spPr>
          <a:noFill/>
        </p:spPr>
        <p:txBody>
          <a:bodyPr/>
          <a:lstStyle/>
          <a:p>
            <a:fld id="{E24C9D47-0128-6549-8F6D-D80B42CE94E3}" type="slidenum">
              <a:rPr lang="en-US">
                <a:latin typeface="Arial" charset="0"/>
              </a:rPr>
              <a:pPr/>
              <a:t>36</a:t>
            </a:fld>
            <a:endParaRPr lang="en-US">
              <a:latin typeface="Arial" charset="0"/>
            </a:endParaRPr>
          </a:p>
        </p:txBody>
      </p:sp>
      <p:sp>
        <p:nvSpPr>
          <p:cNvPr id="87043" name="Rectangle 2"/>
          <p:cNvSpPr>
            <a:spLocks noChangeArrowheads="1" noTextEdit="1"/>
          </p:cNvSpPr>
          <p:nvPr>
            <p:ph type="sldImg"/>
          </p:nvPr>
        </p:nvSpPr>
        <p:spPr>
          <a:ln/>
        </p:spPr>
      </p:sp>
      <p:sp>
        <p:nvSpPr>
          <p:cNvPr id="87044" name="Rectangle 3"/>
          <p:cNvSpPr>
            <a:spLocks noGrp="1" noChangeArrowheads="1"/>
          </p:cNvSpPr>
          <p:nvPr>
            <p:ph type="body" idx="1"/>
          </p:nvPr>
        </p:nvSpPr>
        <p:spPr>
          <a:noFill/>
          <a:ln/>
        </p:spPr>
        <p:txBody>
          <a:bodyPr/>
          <a:lstStyle/>
          <a:p>
            <a:pPr eaLnBrk="1" hangingPunct="1"/>
            <a:endParaRPr lang="en-US">
              <a:latin typeface="Arial" charset="0"/>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9090" name="Rectangle 7"/>
          <p:cNvSpPr>
            <a:spLocks noGrp="1" noChangeArrowheads="1"/>
          </p:cNvSpPr>
          <p:nvPr>
            <p:ph type="sldNum" sz="quarter" idx="5"/>
          </p:nvPr>
        </p:nvSpPr>
        <p:spPr>
          <a:noFill/>
        </p:spPr>
        <p:txBody>
          <a:bodyPr/>
          <a:lstStyle/>
          <a:p>
            <a:fld id="{1E1DB397-E734-BC42-B500-EEF44A8B3263}" type="slidenum">
              <a:rPr lang="en-US">
                <a:latin typeface="Arial" charset="0"/>
              </a:rPr>
              <a:pPr/>
              <a:t>37</a:t>
            </a:fld>
            <a:endParaRPr lang="en-US">
              <a:latin typeface="Arial" charset="0"/>
            </a:endParaRPr>
          </a:p>
        </p:txBody>
      </p:sp>
      <p:sp>
        <p:nvSpPr>
          <p:cNvPr id="89091" name="Rectangle 2"/>
          <p:cNvSpPr>
            <a:spLocks noChangeArrowheads="1" noTextEdit="1"/>
          </p:cNvSpPr>
          <p:nvPr>
            <p:ph type="sldImg"/>
          </p:nvPr>
        </p:nvSpPr>
        <p:spPr>
          <a:ln/>
        </p:spPr>
      </p:sp>
      <p:sp>
        <p:nvSpPr>
          <p:cNvPr id="89092" name="Rectangle 3"/>
          <p:cNvSpPr>
            <a:spLocks noGrp="1" noChangeArrowheads="1"/>
          </p:cNvSpPr>
          <p:nvPr>
            <p:ph type="body" idx="1"/>
          </p:nvPr>
        </p:nvSpPr>
        <p:spPr>
          <a:noFill/>
          <a:ln/>
        </p:spPr>
        <p:txBody>
          <a:bodyPr/>
          <a:lstStyle/>
          <a:p>
            <a:pPr eaLnBrk="1" hangingPunct="1"/>
            <a:endParaRPr lang="en-US">
              <a:latin typeface="Arial" charset="0"/>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91138" name="Rectangle 7"/>
          <p:cNvSpPr>
            <a:spLocks noGrp="1" noChangeArrowheads="1"/>
          </p:cNvSpPr>
          <p:nvPr>
            <p:ph type="sldNum" sz="quarter" idx="5"/>
          </p:nvPr>
        </p:nvSpPr>
        <p:spPr>
          <a:noFill/>
        </p:spPr>
        <p:txBody>
          <a:bodyPr/>
          <a:lstStyle/>
          <a:p>
            <a:fld id="{F23A6C7B-C98A-4347-A3F6-F404731EE877}" type="slidenum">
              <a:rPr lang="en-US">
                <a:latin typeface="Arial" charset="0"/>
              </a:rPr>
              <a:pPr/>
              <a:t>38</a:t>
            </a:fld>
            <a:endParaRPr lang="en-US">
              <a:latin typeface="Arial" charset="0"/>
            </a:endParaRPr>
          </a:p>
        </p:txBody>
      </p:sp>
      <p:sp>
        <p:nvSpPr>
          <p:cNvPr id="91139" name="Rectangle 2"/>
          <p:cNvSpPr>
            <a:spLocks noChangeArrowheads="1" noTextEdit="1"/>
          </p:cNvSpPr>
          <p:nvPr>
            <p:ph type="sldImg"/>
          </p:nvPr>
        </p:nvSpPr>
        <p:spPr>
          <a:ln/>
        </p:spPr>
      </p:sp>
      <p:sp>
        <p:nvSpPr>
          <p:cNvPr id="91140" name="Rectangle 3"/>
          <p:cNvSpPr>
            <a:spLocks noGrp="1" noChangeArrowheads="1"/>
          </p:cNvSpPr>
          <p:nvPr>
            <p:ph type="body" idx="1"/>
          </p:nvPr>
        </p:nvSpPr>
        <p:spPr>
          <a:noFill/>
          <a:ln/>
        </p:spPr>
        <p:txBody>
          <a:bodyPr/>
          <a:lstStyle/>
          <a:p>
            <a:pPr eaLnBrk="1" hangingPunct="1"/>
            <a:endParaRPr lang="en-US">
              <a:latin typeface="Arial" charset="0"/>
            </a:endParaRPr>
          </a:p>
        </p:txBody>
      </p:sp>
    </p:spTree>
  </p:cSld>
  <p:clrMapOvr>
    <a:masterClrMapping/>
  </p:clrMapOvr>
</p:notes>
</file>

<file path=ppt/notesSlides/notesSlide3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93186" name="Rectangle 7"/>
          <p:cNvSpPr>
            <a:spLocks noGrp="1" noChangeArrowheads="1"/>
          </p:cNvSpPr>
          <p:nvPr>
            <p:ph type="sldNum" sz="quarter" idx="5"/>
          </p:nvPr>
        </p:nvSpPr>
        <p:spPr>
          <a:noFill/>
        </p:spPr>
        <p:txBody>
          <a:bodyPr/>
          <a:lstStyle/>
          <a:p>
            <a:fld id="{4E5AB28D-03AC-F847-8088-308E230064B9}" type="slidenum">
              <a:rPr lang="en-US">
                <a:latin typeface="Arial" charset="0"/>
              </a:rPr>
              <a:pPr/>
              <a:t>39</a:t>
            </a:fld>
            <a:endParaRPr lang="en-US">
              <a:latin typeface="Arial" charset="0"/>
            </a:endParaRPr>
          </a:p>
        </p:txBody>
      </p:sp>
      <p:sp>
        <p:nvSpPr>
          <p:cNvPr id="93187" name="Rectangle 2"/>
          <p:cNvSpPr>
            <a:spLocks noChangeArrowheads="1" noTextEdit="1"/>
          </p:cNvSpPr>
          <p:nvPr>
            <p:ph type="sldImg"/>
          </p:nvPr>
        </p:nvSpPr>
        <p:spPr>
          <a:ln/>
        </p:spPr>
      </p:sp>
      <p:sp>
        <p:nvSpPr>
          <p:cNvPr id="93188" name="Rectangle 3"/>
          <p:cNvSpPr>
            <a:spLocks noGrp="1" noChangeArrowheads="1"/>
          </p:cNvSpPr>
          <p:nvPr>
            <p:ph type="body" idx="1"/>
          </p:nvPr>
        </p:nvSpPr>
        <p:spPr>
          <a:noFill/>
          <a:ln/>
        </p:spPr>
        <p:txBody>
          <a:bodyPr/>
          <a:lstStyle/>
          <a:p>
            <a:pPr eaLnBrk="1" hangingPunct="1"/>
            <a:endParaRPr lang="en-US">
              <a:latin typeface="Arial"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1506" name="Rectangle 7"/>
          <p:cNvSpPr>
            <a:spLocks noGrp="1" noChangeArrowheads="1"/>
          </p:cNvSpPr>
          <p:nvPr>
            <p:ph type="sldNum" sz="quarter" idx="5"/>
          </p:nvPr>
        </p:nvSpPr>
        <p:spPr>
          <a:noFill/>
        </p:spPr>
        <p:txBody>
          <a:bodyPr/>
          <a:lstStyle/>
          <a:p>
            <a:fld id="{C3D58EB9-2368-0C45-AE65-8A788228E569}" type="slidenum">
              <a:rPr lang="en-US">
                <a:latin typeface="Arial" charset="0"/>
              </a:rPr>
              <a:pPr/>
              <a:t>4</a:t>
            </a:fld>
            <a:endParaRPr lang="en-US">
              <a:latin typeface="Arial" charset="0"/>
            </a:endParaRPr>
          </a:p>
        </p:txBody>
      </p:sp>
      <p:sp>
        <p:nvSpPr>
          <p:cNvPr id="21507" name="Rectangle 2"/>
          <p:cNvSpPr>
            <a:spLocks noChangeArrowheads="1" noTextEdit="1"/>
          </p:cNvSpPr>
          <p:nvPr>
            <p:ph type="sldImg"/>
          </p:nvPr>
        </p:nvSpPr>
        <p:spPr>
          <a:ln/>
        </p:spPr>
      </p:sp>
      <p:sp>
        <p:nvSpPr>
          <p:cNvPr id="21508" name="Rectangle 3"/>
          <p:cNvSpPr>
            <a:spLocks noGrp="1" noChangeArrowheads="1"/>
          </p:cNvSpPr>
          <p:nvPr>
            <p:ph type="body" idx="1"/>
          </p:nvPr>
        </p:nvSpPr>
        <p:spPr>
          <a:noFill/>
          <a:ln/>
        </p:spPr>
        <p:txBody>
          <a:bodyPr/>
          <a:lstStyle/>
          <a:p>
            <a:pPr eaLnBrk="1" hangingPunct="1"/>
            <a:r>
              <a:rPr lang="en-US" smtClean="0">
                <a:latin typeface="Arial" charset="0"/>
              </a:rPr>
              <a:t>TUE – overall rate of effectiveness in actual use of a particular contraceptive method.</a:t>
            </a:r>
          </a:p>
          <a:p>
            <a:pPr eaLnBrk="1" hangingPunct="1"/>
            <a:r>
              <a:rPr lang="en-US" smtClean="0">
                <a:latin typeface="Arial" charset="0"/>
              </a:rPr>
              <a:t>PUE – the rate of effectiveness of a contraceptive when it is always use correctly.</a:t>
            </a:r>
          </a:p>
          <a:p>
            <a:pPr eaLnBrk="1" hangingPunct="1"/>
            <a:r>
              <a:rPr lang="en-US" smtClean="0">
                <a:latin typeface="Arial" charset="0"/>
              </a:rPr>
              <a:t>CFR – pregnancy rates with various types of contraceptions at different intervals or years. This is the number of pregnancies per 100 women at 1 year.</a:t>
            </a:r>
          </a:p>
          <a:p>
            <a:pPr eaLnBrk="1" hangingPunct="1"/>
            <a:r>
              <a:rPr lang="en-US" smtClean="0">
                <a:latin typeface="Arial" charset="0"/>
              </a:rPr>
              <a:t>PI – pregnancy rate computed at # of pregnancies x 1200 over woman months of use.</a:t>
            </a:r>
          </a:p>
        </p:txBody>
      </p:sp>
    </p:spTree>
  </p:cSld>
  <p:clrMapOvr>
    <a:masterClrMapping/>
  </p:clrMapOvr>
</p:notes>
</file>

<file path=ppt/notesSlides/notesSlide4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95234" name="Rectangle 7"/>
          <p:cNvSpPr>
            <a:spLocks noGrp="1" noChangeArrowheads="1"/>
          </p:cNvSpPr>
          <p:nvPr>
            <p:ph type="sldNum" sz="quarter" idx="5"/>
          </p:nvPr>
        </p:nvSpPr>
        <p:spPr>
          <a:noFill/>
        </p:spPr>
        <p:txBody>
          <a:bodyPr/>
          <a:lstStyle/>
          <a:p>
            <a:fld id="{3F749227-424E-D040-A881-A2C1D9CB19AA}" type="slidenum">
              <a:rPr lang="en-US">
                <a:latin typeface="Arial" charset="0"/>
              </a:rPr>
              <a:pPr/>
              <a:t>40</a:t>
            </a:fld>
            <a:endParaRPr lang="en-US">
              <a:latin typeface="Arial" charset="0"/>
            </a:endParaRPr>
          </a:p>
        </p:txBody>
      </p:sp>
      <p:sp>
        <p:nvSpPr>
          <p:cNvPr id="95235" name="Rectangle 2"/>
          <p:cNvSpPr>
            <a:spLocks noChangeArrowheads="1" noTextEdit="1"/>
          </p:cNvSpPr>
          <p:nvPr>
            <p:ph type="sldImg"/>
          </p:nvPr>
        </p:nvSpPr>
        <p:spPr>
          <a:ln/>
        </p:spPr>
      </p:sp>
      <p:sp>
        <p:nvSpPr>
          <p:cNvPr id="95236" name="Rectangle 3"/>
          <p:cNvSpPr>
            <a:spLocks noGrp="1" noChangeArrowheads="1"/>
          </p:cNvSpPr>
          <p:nvPr>
            <p:ph type="body" idx="1"/>
          </p:nvPr>
        </p:nvSpPr>
        <p:spPr>
          <a:noFill/>
          <a:ln/>
        </p:spPr>
        <p:txBody>
          <a:bodyPr/>
          <a:lstStyle/>
          <a:p>
            <a:pPr eaLnBrk="1" hangingPunct="1"/>
            <a:endParaRPr lang="en-US">
              <a:latin typeface="Arial" charset="0"/>
            </a:endParaRPr>
          </a:p>
        </p:txBody>
      </p:sp>
    </p:spTree>
  </p:cSld>
  <p:clrMapOvr>
    <a:masterClrMapping/>
  </p:clrMapOvr>
</p:notes>
</file>

<file path=ppt/notesSlides/notesSlide4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97282" name="Rectangle 7"/>
          <p:cNvSpPr>
            <a:spLocks noGrp="1" noChangeArrowheads="1"/>
          </p:cNvSpPr>
          <p:nvPr>
            <p:ph type="sldNum" sz="quarter" idx="5"/>
          </p:nvPr>
        </p:nvSpPr>
        <p:spPr>
          <a:noFill/>
        </p:spPr>
        <p:txBody>
          <a:bodyPr/>
          <a:lstStyle/>
          <a:p>
            <a:fld id="{3D4B92D1-9950-3949-B844-8C2209C5302B}" type="slidenum">
              <a:rPr lang="en-US">
                <a:latin typeface="Arial" charset="0"/>
              </a:rPr>
              <a:pPr/>
              <a:t>41</a:t>
            </a:fld>
            <a:endParaRPr lang="en-US">
              <a:latin typeface="Arial" charset="0"/>
            </a:endParaRPr>
          </a:p>
        </p:txBody>
      </p:sp>
      <p:sp>
        <p:nvSpPr>
          <p:cNvPr id="97283" name="Rectangle 2"/>
          <p:cNvSpPr>
            <a:spLocks noChangeArrowheads="1" noTextEdit="1"/>
          </p:cNvSpPr>
          <p:nvPr>
            <p:ph type="sldImg"/>
          </p:nvPr>
        </p:nvSpPr>
        <p:spPr>
          <a:ln/>
        </p:spPr>
      </p:sp>
      <p:sp>
        <p:nvSpPr>
          <p:cNvPr id="97284" name="Rectangle 3"/>
          <p:cNvSpPr>
            <a:spLocks noGrp="1" noChangeArrowheads="1"/>
          </p:cNvSpPr>
          <p:nvPr>
            <p:ph type="body" idx="1"/>
          </p:nvPr>
        </p:nvSpPr>
        <p:spPr>
          <a:noFill/>
          <a:ln/>
        </p:spPr>
        <p:txBody>
          <a:bodyPr/>
          <a:lstStyle/>
          <a:p>
            <a:pPr eaLnBrk="1" hangingPunct="1"/>
            <a:endParaRPr lang="en-US">
              <a:latin typeface="Arial" charset="0"/>
            </a:endParaRPr>
          </a:p>
        </p:txBody>
      </p:sp>
    </p:spTree>
  </p:cSld>
  <p:clrMapOvr>
    <a:masterClrMapping/>
  </p:clrMapOvr>
</p:notes>
</file>

<file path=ppt/notesSlides/notesSlide4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99330" name="Rectangle 7"/>
          <p:cNvSpPr>
            <a:spLocks noGrp="1" noChangeArrowheads="1"/>
          </p:cNvSpPr>
          <p:nvPr>
            <p:ph type="sldNum" sz="quarter" idx="5"/>
          </p:nvPr>
        </p:nvSpPr>
        <p:spPr>
          <a:noFill/>
        </p:spPr>
        <p:txBody>
          <a:bodyPr/>
          <a:lstStyle/>
          <a:p>
            <a:fld id="{530C5957-6551-5240-8F85-9C61BF08B464}" type="slidenum">
              <a:rPr lang="en-US">
                <a:latin typeface="Arial" charset="0"/>
              </a:rPr>
              <a:pPr/>
              <a:t>42</a:t>
            </a:fld>
            <a:endParaRPr lang="en-US">
              <a:latin typeface="Arial" charset="0"/>
            </a:endParaRPr>
          </a:p>
        </p:txBody>
      </p:sp>
      <p:sp>
        <p:nvSpPr>
          <p:cNvPr id="99331" name="Rectangle 2"/>
          <p:cNvSpPr>
            <a:spLocks noChangeArrowheads="1" noTextEdit="1"/>
          </p:cNvSpPr>
          <p:nvPr>
            <p:ph type="sldImg"/>
          </p:nvPr>
        </p:nvSpPr>
        <p:spPr>
          <a:ln/>
        </p:spPr>
      </p:sp>
      <p:sp>
        <p:nvSpPr>
          <p:cNvPr id="99332" name="Rectangle 3"/>
          <p:cNvSpPr>
            <a:spLocks noGrp="1" noChangeArrowheads="1"/>
          </p:cNvSpPr>
          <p:nvPr>
            <p:ph type="body" idx="1"/>
          </p:nvPr>
        </p:nvSpPr>
        <p:spPr>
          <a:noFill/>
          <a:ln/>
        </p:spPr>
        <p:txBody>
          <a:bodyPr/>
          <a:lstStyle/>
          <a:p>
            <a:pPr eaLnBrk="1" hangingPunct="1"/>
            <a:endParaRPr lang="en-US">
              <a:latin typeface="Arial" charset="0"/>
            </a:endParaRPr>
          </a:p>
        </p:txBody>
      </p:sp>
    </p:spTree>
  </p:cSld>
  <p:clrMapOvr>
    <a:masterClrMapping/>
  </p:clrMapOvr>
</p:notes>
</file>

<file path=ppt/notesSlides/notesSlide4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01378" name="Rectangle 7"/>
          <p:cNvSpPr>
            <a:spLocks noGrp="1" noChangeArrowheads="1"/>
          </p:cNvSpPr>
          <p:nvPr>
            <p:ph type="sldNum" sz="quarter" idx="5"/>
          </p:nvPr>
        </p:nvSpPr>
        <p:spPr>
          <a:noFill/>
        </p:spPr>
        <p:txBody>
          <a:bodyPr/>
          <a:lstStyle/>
          <a:p>
            <a:fld id="{864CF188-71BE-9F49-81E6-DB09F2B91B2B}" type="slidenum">
              <a:rPr lang="en-US">
                <a:latin typeface="Arial" charset="0"/>
              </a:rPr>
              <a:pPr/>
              <a:t>43</a:t>
            </a:fld>
            <a:endParaRPr lang="en-US">
              <a:latin typeface="Arial" charset="0"/>
            </a:endParaRPr>
          </a:p>
        </p:txBody>
      </p:sp>
      <p:sp>
        <p:nvSpPr>
          <p:cNvPr id="101379" name="Rectangle 2"/>
          <p:cNvSpPr>
            <a:spLocks noChangeArrowheads="1" noTextEdit="1"/>
          </p:cNvSpPr>
          <p:nvPr>
            <p:ph type="sldImg"/>
          </p:nvPr>
        </p:nvSpPr>
        <p:spPr>
          <a:ln/>
        </p:spPr>
      </p:sp>
      <p:sp>
        <p:nvSpPr>
          <p:cNvPr id="101380" name="Rectangle 3"/>
          <p:cNvSpPr>
            <a:spLocks noGrp="1" noChangeArrowheads="1"/>
          </p:cNvSpPr>
          <p:nvPr>
            <p:ph type="body" idx="1"/>
          </p:nvPr>
        </p:nvSpPr>
        <p:spPr>
          <a:noFill/>
          <a:ln/>
        </p:spPr>
        <p:txBody>
          <a:bodyPr/>
          <a:lstStyle/>
          <a:p>
            <a:pPr eaLnBrk="1" hangingPunct="1"/>
            <a:endParaRPr lang="en-US">
              <a:latin typeface="Arial" charset="0"/>
            </a:endParaRPr>
          </a:p>
        </p:txBody>
      </p:sp>
    </p:spTree>
  </p:cSld>
  <p:clrMapOvr>
    <a:masterClrMapping/>
  </p:clrMapOvr>
</p:notes>
</file>

<file path=ppt/notesSlides/notesSlide4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03426" name="Rectangle 7"/>
          <p:cNvSpPr>
            <a:spLocks noGrp="1" noChangeArrowheads="1"/>
          </p:cNvSpPr>
          <p:nvPr>
            <p:ph type="sldNum" sz="quarter" idx="5"/>
          </p:nvPr>
        </p:nvSpPr>
        <p:spPr>
          <a:noFill/>
        </p:spPr>
        <p:txBody>
          <a:bodyPr/>
          <a:lstStyle/>
          <a:p>
            <a:fld id="{6AF08606-B70F-8242-A30C-283ED6E86548}" type="slidenum">
              <a:rPr lang="en-US">
                <a:latin typeface="Arial" charset="0"/>
              </a:rPr>
              <a:pPr/>
              <a:t>44</a:t>
            </a:fld>
            <a:endParaRPr lang="en-US">
              <a:latin typeface="Arial" charset="0"/>
            </a:endParaRPr>
          </a:p>
        </p:txBody>
      </p:sp>
      <p:sp>
        <p:nvSpPr>
          <p:cNvPr id="103427" name="Rectangle 2"/>
          <p:cNvSpPr>
            <a:spLocks noChangeArrowheads="1" noTextEdit="1"/>
          </p:cNvSpPr>
          <p:nvPr>
            <p:ph type="sldImg"/>
          </p:nvPr>
        </p:nvSpPr>
        <p:spPr>
          <a:ln/>
        </p:spPr>
      </p:sp>
      <p:sp>
        <p:nvSpPr>
          <p:cNvPr id="103428" name="Rectangle 3"/>
          <p:cNvSpPr>
            <a:spLocks noGrp="1" noChangeArrowheads="1"/>
          </p:cNvSpPr>
          <p:nvPr>
            <p:ph type="body" idx="1"/>
          </p:nvPr>
        </p:nvSpPr>
        <p:spPr>
          <a:noFill/>
          <a:ln/>
        </p:spPr>
        <p:txBody>
          <a:bodyPr/>
          <a:lstStyle/>
          <a:p>
            <a:pPr eaLnBrk="1" hangingPunct="1"/>
            <a:endParaRPr lang="en-US">
              <a:latin typeface="Arial"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3554" name="Rectangle 7"/>
          <p:cNvSpPr>
            <a:spLocks noGrp="1" noChangeArrowheads="1"/>
          </p:cNvSpPr>
          <p:nvPr>
            <p:ph type="sldNum" sz="quarter" idx="5"/>
          </p:nvPr>
        </p:nvSpPr>
        <p:spPr>
          <a:noFill/>
        </p:spPr>
        <p:txBody>
          <a:bodyPr/>
          <a:lstStyle/>
          <a:p>
            <a:fld id="{E9D164A5-DE30-7144-986E-EB6611FDA345}" type="slidenum">
              <a:rPr lang="en-US">
                <a:latin typeface="Arial" charset="0"/>
              </a:rPr>
              <a:pPr/>
              <a:t>5</a:t>
            </a:fld>
            <a:endParaRPr lang="en-US">
              <a:latin typeface="Arial" charset="0"/>
            </a:endParaRPr>
          </a:p>
        </p:txBody>
      </p:sp>
      <p:sp>
        <p:nvSpPr>
          <p:cNvPr id="23555" name="Rectangle 2"/>
          <p:cNvSpPr>
            <a:spLocks noChangeArrowheads="1" noTextEdit="1"/>
          </p:cNvSpPr>
          <p:nvPr>
            <p:ph type="sldImg"/>
          </p:nvPr>
        </p:nvSpPr>
        <p:spPr>
          <a:ln/>
        </p:spPr>
      </p:sp>
      <p:sp>
        <p:nvSpPr>
          <p:cNvPr id="23556" name="Rectangle 3"/>
          <p:cNvSpPr>
            <a:spLocks noGrp="1" noChangeArrowheads="1"/>
          </p:cNvSpPr>
          <p:nvPr>
            <p:ph type="body" idx="1"/>
          </p:nvPr>
        </p:nvSpPr>
        <p:spPr>
          <a:noFill/>
          <a:ln/>
        </p:spPr>
        <p:txBody>
          <a:bodyPr/>
          <a:lstStyle/>
          <a:p>
            <a:pPr eaLnBrk="1" hangingPunct="1"/>
            <a:endParaRPr lang="en-US">
              <a:latin typeface="Arial"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5602" name="Rectangle 7"/>
          <p:cNvSpPr>
            <a:spLocks noGrp="1" noChangeArrowheads="1"/>
          </p:cNvSpPr>
          <p:nvPr>
            <p:ph type="sldNum" sz="quarter" idx="5"/>
          </p:nvPr>
        </p:nvSpPr>
        <p:spPr>
          <a:noFill/>
        </p:spPr>
        <p:txBody>
          <a:bodyPr/>
          <a:lstStyle/>
          <a:p>
            <a:fld id="{DF2393BC-CF0D-314F-8D61-54EBDAEE8004}" type="slidenum">
              <a:rPr lang="en-US">
                <a:latin typeface="Arial" charset="0"/>
              </a:rPr>
              <a:pPr/>
              <a:t>6</a:t>
            </a:fld>
            <a:endParaRPr lang="en-US">
              <a:latin typeface="Arial" charset="0"/>
            </a:endParaRPr>
          </a:p>
        </p:txBody>
      </p:sp>
      <p:sp>
        <p:nvSpPr>
          <p:cNvPr id="25603" name="Rectangle 2"/>
          <p:cNvSpPr>
            <a:spLocks noChangeArrowheads="1" noTextEdit="1"/>
          </p:cNvSpPr>
          <p:nvPr>
            <p:ph type="sldImg"/>
          </p:nvPr>
        </p:nvSpPr>
        <p:spPr>
          <a:ln/>
        </p:spPr>
      </p:sp>
      <p:sp>
        <p:nvSpPr>
          <p:cNvPr id="25604" name="Rectangle 3"/>
          <p:cNvSpPr>
            <a:spLocks noGrp="1" noChangeArrowheads="1"/>
          </p:cNvSpPr>
          <p:nvPr>
            <p:ph type="body" idx="1"/>
          </p:nvPr>
        </p:nvSpPr>
        <p:spPr>
          <a:noFill/>
          <a:ln/>
        </p:spPr>
        <p:txBody>
          <a:bodyPr/>
          <a:lstStyle/>
          <a:p>
            <a:pPr eaLnBrk="1" hangingPunct="1"/>
            <a:endParaRPr lang="en-US">
              <a:latin typeface="Arial"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7650" name="Rectangle 7"/>
          <p:cNvSpPr>
            <a:spLocks noGrp="1" noChangeArrowheads="1"/>
          </p:cNvSpPr>
          <p:nvPr>
            <p:ph type="sldNum" sz="quarter" idx="5"/>
          </p:nvPr>
        </p:nvSpPr>
        <p:spPr>
          <a:noFill/>
        </p:spPr>
        <p:txBody>
          <a:bodyPr/>
          <a:lstStyle/>
          <a:p>
            <a:fld id="{B42FC3C3-EE92-0E4C-BBA9-613CF53306E2}" type="slidenum">
              <a:rPr lang="en-US">
                <a:latin typeface="Arial" charset="0"/>
              </a:rPr>
              <a:pPr/>
              <a:t>7</a:t>
            </a:fld>
            <a:endParaRPr lang="en-US">
              <a:latin typeface="Arial" charset="0"/>
            </a:endParaRPr>
          </a:p>
        </p:txBody>
      </p:sp>
      <p:sp>
        <p:nvSpPr>
          <p:cNvPr id="27651" name="Rectangle 2"/>
          <p:cNvSpPr>
            <a:spLocks noChangeArrowheads="1" noTextEdit="1"/>
          </p:cNvSpPr>
          <p:nvPr>
            <p:ph type="sldImg"/>
          </p:nvPr>
        </p:nvSpPr>
        <p:spPr>
          <a:ln/>
        </p:spPr>
      </p:sp>
      <p:sp>
        <p:nvSpPr>
          <p:cNvPr id="27652" name="Rectangle 3"/>
          <p:cNvSpPr>
            <a:spLocks noGrp="1" noChangeArrowheads="1"/>
          </p:cNvSpPr>
          <p:nvPr>
            <p:ph type="body" idx="1"/>
          </p:nvPr>
        </p:nvSpPr>
        <p:spPr>
          <a:noFill/>
          <a:ln/>
        </p:spPr>
        <p:txBody>
          <a:bodyPr/>
          <a:lstStyle/>
          <a:p>
            <a:pPr eaLnBrk="1" hangingPunct="1"/>
            <a:endParaRPr lang="en-US">
              <a:latin typeface="Arial"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9698" name="Rectangle 7"/>
          <p:cNvSpPr>
            <a:spLocks noGrp="1" noChangeArrowheads="1"/>
          </p:cNvSpPr>
          <p:nvPr>
            <p:ph type="sldNum" sz="quarter" idx="5"/>
          </p:nvPr>
        </p:nvSpPr>
        <p:spPr>
          <a:noFill/>
        </p:spPr>
        <p:txBody>
          <a:bodyPr/>
          <a:lstStyle/>
          <a:p>
            <a:fld id="{58B7EBB5-E89B-8E45-BAF8-ABA7F861C1A3}" type="slidenum">
              <a:rPr lang="en-US">
                <a:latin typeface="Arial" charset="0"/>
              </a:rPr>
              <a:pPr/>
              <a:t>8</a:t>
            </a:fld>
            <a:endParaRPr lang="en-US">
              <a:latin typeface="Arial" charset="0"/>
            </a:endParaRPr>
          </a:p>
        </p:txBody>
      </p:sp>
      <p:sp>
        <p:nvSpPr>
          <p:cNvPr id="29699" name="Rectangle 2"/>
          <p:cNvSpPr>
            <a:spLocks noChangeArrowheads="1" noTextEdit="1"/>
          </p:cNvSpPr>
          <p:nvPr>
            <p:ph type="sldImg"/>
          </p:nvPr>
        </p:nvSpPr>
        <p:spPr>
          <a:ln/>
        </p:spPr>
      </p:sp>
      <p:sp>
        <p:nvSpPr>
          <p:cNvPr id="29700" name="Rectangle 3"/>
          <p:cNvSpPr>
            <a:spLocks noGrp="1" noChangeArrowheads="1"/>
          </p:cNvSpPr>
          <p:nvPr>
            <p:ph type="body" idx="1"/>
          </p:nvPr>
        </p:nvSpPr>
        <p:spPr>
          <a:noFill/>
          <a:ln/>
        </p:spPr>
        <p:txBody>
          <a:bodyPr/>
          <a:lstStyle/>
          <a:p>
            <a:pPr eaLnBrk="1" hangingPunct="1"/>
            <a:endParaRPr lang="en-US">
              <a:latin typeface="Arial"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1746" name="Rectangle 7"/>
          <p:cNvSpPr>
            <a:spLocks noGrp="1" noChangeArrowheads="1"/>
          </p:cNvSpPr>
          <p:nvPr>
            <p:ph type="sldNum" sz="quarter" idx="5"/>
          </p:nvPr>
        </p:nvSpPr>
        <p:spPr>
          <a:noFill/>
        </p:spPr>
        <p:txBody>
          <a:bodyPr/>
          <a:lstStyle/>
          <a:p>
            <a:fld id="{8394DAD5-C4D9-5B46-91C6-CF1683440537}" type="slidenum">
              <a:rPr lang="en-US">
                <a:latin typeface="Arial" charset="0"/>
              </a:rPr>
              <a:pPr/>
              <a:t>9</a:t>
            </a:fld>
            <a:endParaRPr lang="en-US">
              <a:latin typeface="Arial" charset="0"/>
            </a:endParaRPr>
          </a:p>
        </p:txBody>
      </p:sp>
      <p:sp>
        <p:nvSpPr>
          <p:cNvPr id="31747" name="Rectangle 2"/>
          <p:cNvSpPr>
            <a:spLocks noChangeArrowheads="1" noTextEdit="1"/>
          </p:cNvSpPr>
          <p:nvPr>
            <p:ph type="sldImg"/>
          </p:nvPr>
        </p:nvSpPr>
        <p:spPr>
          <a:ln/>
        </p:spPr>
      </p:sp>
      <p:sp>
        <p:nvSpPr>
          <p:cNvPr id="31748" name="Rectangle 3"/>
          <p:cNvSpPr>
            <a:spLocks noGrp="1" noChangeArrowheads="1"/>
          </p:cNvSpPr>
          <p:nvPr>
            <p:ph type="body" idx="1"/>
          </p:nvPr>
        </p:nvSpPr>
        <p:spPr>
          <a:noFill/>
          <a:ln/>
        </p:spPr>
        <p:txBody>
          <a:bodyPr/>
          <a:lstStyle/>
          <a:p>
            <a:pPr eaLnBrk="1" hangingPunct="1"/>
            <a:endParaRPr lang="en-US">
              <a:latin typeface="Arial"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1E81203A-A0A4-9C48-8D23-BC29D665BFD4}"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839FE4DB-EB9D-4E4E-81E1-B1E0F9F00E92}"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09600"/>
            <a:ext cx="1943100" cy="5486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85800" y="609600"/>
            <a:ext cx="5676900" cy="5486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EE2FC92A-AE62-7743-B4CD-FAE2457FFBDF}"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F5189CAA-0AD3-5F45-AC8E-7A02F3FC0A95}"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E2A96C4C-9583-454F-AB9B-014B5B4C4617}"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F2F14701-F67B-994C-A21E-E847EC95A010}"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DD36EB63-00C4-724D-9A95-D88079EFE343}"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FF362FDF-6B8D-AF4D-AC7A-9A6FCE4CEBED}"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D274C915-51A0-6A46-A05F-32B6609CBDA6}"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D6D07453-893F-0E4D-B433-920B0AF08E63}"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200258B7-1B38-5E49-B7FF-33D65312BE4D}"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09600"/>
            <a:ext cx="7772400" cy="1143000"/>
          </a:xfrm>
          <a:prstGeom prst="rect">
            <a:avLst/>
          </a:prstGeom>
          <a:gradFill rotWithShape="0">
            <a:gsLst>
              <a:gs pos="0">
                <a:srgbClr val="6666FF"/>
              </a:gs>
              <a:gs pos="100000">
                <a:schemeClr val="bg2"/>
              </a:gs>
            </a:gsLst>
            <a:lin ang="5400000" scaled="1"/>
          </a:grad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7" name="Rectangle 3"/>
          <p:cNvSpPr>
            <a:spLocks noGrp="1" noChangeArrowheads="1"/>
          </p:cNvSpPr>
          <p:nvPr>
            <p:ph type="body" idx="1"/>
          </p:nvPr>
        </p:nvSpPr>
        <p:spPr bwMode="auto">
          <a:xfrm>
            <a:off x="685800" y="1981200"/>
            <a:ext cx="77724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defRPr sz="1400">
                <a:latin typeface="Arial" pitchFamily="-111" charset="0"/>
              </a:defRPr>
            </a:lvl1pPr>
          </a:lstStyle>
          <a:p>
            <a:pPr>
              <a:defRPr/>
            </a:pPr>
            <a:endParaRPr lang="en-US"/>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a:defRPr sz="1400">
                <a:latin typeface="Arial" pitchFamily="-111" charset="0"/>
              </a:defRPr>
            </a:lvl1pPr>
          </a:lstStyle>
          <a:p>
            <a:pPr>
              <a:defRPr/>
            </a:pPr>
            <a:endParaRPr lang="en-US"/>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a:defRPr sz="1400">
                <a:latin typeface="Arial" pitchFamily="-111" charset="0"/>
              </a:defRPr>
            </a:lvl1pPr>
          </a:lstStyle>
          <a:p>
            <a:pPr>
              <a:defRPr/>
            </a:pPr>
            <a:fld id="{11A3164B-492B-3E42-A699-DC6D8AB4DF57}"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r:id="rId1"/>
    <p:sldLayoutId r:id="rId2"/>
    <p:sldLayoutId r:id="rId3"/>
    <p:sldLayoutId r:id="rId4"/>
    <p:sldLayoutId r:id="rId5"/>
    <p:sldLayoutId r:id="rId6"/>
    <p:sldLayoutId r:id="rId7"/>
    <p:sldLayoutId r:id="rId8"/>
    <p:sldLayoutId r:id="rId9"/>
    <p:sldLayoutId r:id="rId10"/>
    <p:sldLayoutId r:id="rId11"/>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pitchFamily="-111" charset="0"/>
          <a:ea typeface="ＭＳ Ｐゴシック" pitchFamily="-111" charset="-128"/>
          <a:cs typeface="ＭＳ Ｐゴシック" pitchFamily="-111" charset="-128"/>
        </a:defRPr>
      </a:lvl2pPr>
      <a:lvl3pPr algn="ctr" rtl="0" eaLnBrk="0" fontAlgn="base" hangingPunct="0">
        <a:spcBef>
          <a:spcPct val="0"/>
        </a:spcBef>
        <a:spcAft>
          <a:spcPct val="0"/>
        </a:spcAft>
        <a:defRPr sz="4400">
          <a:solidFill>
            <a:schemeClr val="tx2"/>
          </a:solidFill>
          <a:latin typeface="Arial" pitchFamily="-111" charset="0"/>
          <a:ea typeface="ＭＳ Ｐゴシック" pitchFamily="-111" charset="-128"/>
          <a:cs typeface="ＭＳ Ｐゴシック" pitchFamily="-111" charset="-128"/>
        </a:defRPr>
      </a:lvl3pPr>
      <a:lvl4pPr algn="ctr" rtl="0" eaLnBrk="0" fontAlgn="base" hangingPunct="0">
        <a:spcBef>
          <a:spcPct val="0"/>
        </a:spcBef>
        <a:spcAft>
          <a:spcPct val="0"/>
        </a:spcAft>
        <a:defRPr sz="4400">
          <a:solidFill>
            <a:schemeClr val="tx2"/>
          </a:solidFill>
          <a:latin typeface="Arial" pitchFamily="-111" charset="0"/>
          <a:ea typeface="ＭＳ Ｐゴシック" pitchFamily="-111" charset="-128"/>
          <a:cs typeface="ＭＳ Ｐゴシック" pitchFamily="-111" charset="-128"/>
        </a:defRPr>
      </a:lvl4pPr>
      <a:lvl5pPr algn="ctr" rtl="0" eaLnBrk="0" fontAlgn="base" hangingPunct="0">
        <a:spcBef>
          <a:spcPct val="0"/>
        </a:spcBef>
        <a:spcAft>
          <a:spcPct val="0"/>
        </a:spcAft>
        <a:defRPr sz="4400">
          <a:solidFill>
            <a:schemeClr val="tx2"/>
          </a:solidFill>
          <a:latin typeface="Arial" pitchFamily="-111" charset="0"/>
          <a:ea typeface="ＭＳ Ｐゴシック" pitchFamily="-111" charset="-128"/>
          <a:cs typeface="ＭＳ Ｐゴシック" pitchFamily="-111" charset="-128"/>
        </a:defRPr>
      </a:lvl5pPr>
      <a:lvl6pPr marL="457200" algn="ctr" rtl="0" fontAlgn="base">
        <a:spcBef>
          <a:spcPct val="0"/>
        </a:spcBef>
        <a:spcAft>
          <a:spcPct val="0"/>
        </a:spcAft>
        <a:defRPr sz="4400">
          <a:solidFill>
            <a:schemeClr val="tx2"/>
          </a:solidFill>
          <a:latin typeface="Arial" pitchFamily="-111" charset="0"/>
          <a:ea typeface="ＭＳ Ｐゴシック" pitchFamily="-111" charset="-128"/>
          <a:cs typeface="ＭＳ Ｐゴシック" pitchFamily="-111" charset="-128"/>
        </a:defRPr>
      </a:lvl6pPr>
      <a:lvl7pPr marL="914400" algn="ctr" rtl="0" fontAlgn="base">
        <a:spcBef>
          <a:spcPct val="0"/>
        </a:spcBef>
        <a:spcAft>
          <a:spcPct val="0"/>
        </a:spcAft>
        <a:defRPr sz="4400">
          <a:solidFill>
            <a:schemeClr val="tx2"/>
          </a:solidFill>
          <a:latin typeface="Arial" pitchFamily="-111" charset="0"/>
          <a:ea typeface="ＭＳ Ｐゴシック" pitchFamily="-111" charset="-128"/>
          <a:cs typeface="ＭＳ Ｐゴシック" pitchFamily="-111" charset="-128"/>
        </a:defRPr>
      </a:lvl7pPr>
      <a:lvl8pPr marL="1371600" algn="ctr" rtl="0" fontAlgn="base">
        <a:spcBef>
          <a:spcPct val="0"/>
        </a:spcBef>
        <a:spcAft>
          <a:spcPct val="0"/>
        </a:spcAft>
        <a:defRPr sz="4400">
          <a:solidFill>
            <a:schemeClr val="tx2"/>
          </a:solidFill>
          <a:latin typeface="Arial" pitchFamily="-111" charset="0"/>
          <a:ea typeface="ＭＳ Ｐゴシック" pitchFamily="-111" charset="-128"/>
          <a:cs typeface="ＭＳ Ｐゴシック" pitchFamily="-111" charset="-128"/>
        </a:defRPr>
      </a:lvl8pPr>
      <a:lvl9pPr marL="1828800" algn="ctr" rtl="0" fontAlgn="base">
        <a:spcBef>
          <a:spcPct val="0"/>
        </a:spcBef>
        <a:spcAft>
          <a:spcPct val="0"/>
        </a:spcAft>
        <a:defRPr sz="4400">
          <a:solidFill>
            <a:schemeClr val="tx2"/>
          </a:solidFill>
          <a:latin typeface="Arial" pitchFamily="-111" charset="0"/>
          <a:ea typeface="ＭＳ Ｐゴシック" pitchFamily="-111" charset="-128"/>
          <a:cs typeface="ＭＳ Ｐゴシック" pitchFamily="-111" charset="-128"/>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ea typeface="+mn-ea"/>
        </a:defRPr>
      </a:lvl2pPr>
      <a:lvl3pPr marL="1143000" indent="-228600" algn="l" rtl="0" eaLnBrk="0" fontAlgn="base" hangingPunct="0">
        <a:spcBef>
          <a:spcPct val="20000"/>
        </a:spcBef>
        <a:spcAft>
          <a:spcPct val="0"/>
        </a:spcAft>
        <a:buChar char="•"/>
        <a:defRPr sz="2400">
          <a:solidFill>
            <a:schemeClr val="tx1"/>
          </a:solidFill>
          <a:latin typeface="+mn-lt"/>
          <a:ea typeface="ヒラギノ角ゴ Pro W3" charset="-128"/>
        </a:defRPr>
      </a:lvl3pPr>
      <a:lvl4pPr marL="1600200" indent="-228600" algn="l" rtl="0" eaLnBrk="0" fontAlgn="base" hangingPunct="0">
        <a:spcBef>
          <a:spcPct val="20000"/>
        </a:spcBef>
        <a:spcAft>
          <a:spcPct val="0"/>
        </a:spcAft>
        <a:buChar char="–"/>
        <a:defRPr sz="2000">
          <a:solidFill>
            <a:schemeClr val="tx1"/>
          </a:solidFill>
          <a:latin typeface="+mn-lt"/>
          <a:ea typeface="ヒラギノ角ゴ Pro W3" charset="-128"/>
        </a:defRPr>
      </a:lvl4pPr>
      <a:lvl5pPr marL="2057400" indent="-228600" algn="l" rtl="0" eaLnBrk="0" fontAlgn="base" hangingPunct="0">
        <a:spcBef>
          <a:spcPct val="20000"/>
        </a:spcBef>
        <a:spcAft>
          <a:spcPct val="0"/>
        </a:spcAft>
        <a:buChar char="»"/>
        <a:defRPr sz="2000">
          <a:solidFill>
            <a:schemeClr val="tx1"/>
          </a:solidFill>
          <a:latin typeface="+mn-lt"/>
          <a:ea typeface="ヒラギノ角ゴ Pro W3" charset="-128"/>
        </a:defRPr>
      </a:lvl5pPr>
      <a:lvl6pPr marL="2514600" indent="-228600" algn="l" rtl="0" fontAlgn="base">
        <a:spcBef>
          <a:spcPct val="20000"/>
        </a:spcBef>
        <a:spcAft>
          <a:spcPct val="0"/>
        </a:spcAft>
        <a:buChar char="»"/>
        <a:defRPr sz="2000">
          <a:solidFill>
            <a:schemeClr val="tx1"/>
          </a:solidFill>
          <a:latin typeface="+mn-lt"/>
          <a:ea typeface="+mn-ea"/>
        </a:defRPr>
      </a:lvl6pPr>
      <a:lvl7pPr marL="2971800" indent="-228600" algn="l" rtl="0" fontAlgn="base">
        <a:spcBef>
          <a:spcPct val="20000"/>
        </a:spcBef>
        <a:spcAft>
          <a:spcPct val="0"/>
        </a:spcAft>
        <a:buChar char="»"/>
        <a:defRPr sz="2000">
          <a:solidFill>
            <a:schemeClr val="tx1"/>
          </a:solidFill>
          <a:latin typeface="+mn-lt"/>
          <a:ea typeface="+mn-ea"/>
        </a:defRPr>
      </a:lvl7pPr>
      <a:lvl8pPr marL="3429000" indent="-228600" algn="l" rtl="0" fontAlgn="base">
        <a:spcBef>
          <a:spcPct val="20000"/>
        </a:spcBef>
        <a:spcAft>
          <a:spcPct val="0"/>
        </a:spcAft>
        <a:buChar char="»"/>
        <a:defRPr sz="2000">
          <a:solidFill>
            <a:schemeClr val="tx1"/>
          </a:solidFill>
          <a:latin typeface="+mn-lt"/>
          <a:ea typeface="+mn-ea"/>
        </a:defRPr>
      </a:lvl8pPr>
      <a:lvl9pPr marL="3886200" indent="-228600" algn="l" rtl="0" fontAlgn="base">
        <a:spcBef>
          <a:spcPct val="20000"/>
        </a:spcBef>
        <a:spcAft>
          <a:spcPct val="0"/>
        </a:spcAft>
        <a:buChar char="»"/>
        <a:defRPr sz="2000">
          <a:solidFill>
            <a:schemeClr val="tx1"/>
          </a:solidFill>
          <a:latin typeface="+mn-lt"/>
          <a:ea typeface="+mn-ea"/>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0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0.png"/></Relationships>
</file>

<file path=ppt/slides/_rels/slide10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1.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2.xml"/><Relationship Id="rId3" Type="http://schemas.openxmlformats.org/officeDocument/2006/relationships/image" Target="../media/image2.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3.xml"/><Relationship Id="rId3" Type="http://schemas.openxmlformats.org/officeDocument/2006/relationships/image" Target="../media/image3.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3" Type="http://schemas.openxmlformats.org/officeDocument/2006/relationships/image" Target="../media/image4.png"/><Relationship Id="rId4" Type="http://schemas.openxmlformats.org/officeDocument/2006/relationships/image" Target="../media/image5.png"/><Relationship Id="rId1" Type="http://schemas.openxmlformats.org/officeDocument/2006/relationships/slideLayout" Target="../slideLayouts/slideLayout7.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7.xml"/><Relationship Id="rId3" Type="http://schemas.openxmlformats.org/officeDocument/2006/relationships/image" Target="../media/image6.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2.xml"/><Relationship Id="rId3" Type="http://schemas.openxmlformats.org/officeDocument/2006/relationships/image" Target="../media/image7.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5.xml"/><Relationship Id="rId3" Type="http://schemas.openxmlformats.org/officeDocument/2006/relationships/image" Target="../media/image8.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8.xml"/><Relationship Id="rId3" Type="http://schemas.openxmlformats.org/officeDocument/2006/relationships/image" Target="../media/image9.pn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0.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4.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5.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36.xml"/><Relationship Id="rId3" Type="http://schemas.openxmlformats.org/officeDocument/2006/relationships/image" Target="../media/image10.png"/></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37.xml"/><Relationship Id="rId3" Type="http://schemas.openxmlformats.org/officeDocument/2006/relationships/image" Target="../media/image11.png"/></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8.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9.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40.xml"/><Relationship Id="rId3" Type="http://schemas.openxmlformats.org/officeDocument/2006/relationships/image" Target="../media/image12.png"/></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3.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4.xml"/><Relationship Id="rId3" Type="http://schemas.openxmlformats.org/officeDocument/2006/relationships/image" Target="../media/image13.png"/></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7.xml"/><Relationship Id="rId3" Type="http://schemas.openxmlformats.org/officeDocument/2006/relationships/image" Target="../media/image1.png"/></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4.png"/></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5.png"/></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6.jpeg"/></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7.png"/></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8.png"/></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9.png"/></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4338" name="Rectangle 2"/>
          <p:cNvSpPr>
            <a:spLocks noGrp="1" noChangeArrowheads="1"/>
          </p:cNvSpPr>
          <p:nvPr>
            <p:ph type="ctrTitle"/>
          </p:nvPr>
        </p:nvSpPr>
        <p:spPr>
          <a:xfrm>
            <a:off x="685800" y="2286000"/>
            <a:ext cx="7772400" cy="1143000"/>
          </a:xfrm>
          <a:gradFill>
            <a:gsLst>
              <a:gs pos="0">
                <a:schemeClr val="bg2"/>
              </a:gs>
              <a:gs pos="100000">
                <a:srgbClr val="6666FF"/>
              </a:gs>
            </a:gsLst>
          </a:gradFill>
        </p:spPr>
        <p:txBody>
          <a:bodyPr/>
          <a:lstStyle/>
          <a:p>
            <a:pPr eaLnBrk="1" hangingPunct="1"/>
            <a:r>
              <a:rPr lang="en-US"/>
              <a:t>Family Planning</a:t>
            </a:r>
          </a:p>
        </p:txBody>
      </p:sp>
      <p:sp>
        <p:nvSpPr>
          <p:cNvPr id="14339" name="Rectangle 3"/>
          <p:cNvSpPr>
            <a:spLocks noGrp="1" noChangeArrowheads="1"/>
          </p:cNvSpPr>
          <p:nvPr>
            <p:ph type="subTitle" idx="1"/>
          </p:nvPr>
        </p:nvSpPr>
        <p:spPr/>
        <p:txBody>
          <a:bodyPr/>
          <a:lstStyle/>
          <a:p>
            <a:pPr eaLnBrk="1" hangingPunct="1"/>
            <a:r>
              <a:rPr lang="en-US"/>
              <a:t>FEU-NRMF Medical Center</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p:txBody>
          <a:bodyPr/>
          <a:lstStyle/>
          <a:p>
            <a:pPr eaLnBrk="1" hangingPunct="1"/>
            <a:r>
              <a:rPr lang="en-US"/>
              <a:t>Diaphragm: Advantages</a:t>
            </a:r>
          </a:p>
        </p:txBody>
      </p:sp>
      <p:sp>
        <p:nvSpPr>
          <p:cNvPr id="32771" name="Rectangle 3"/>
          <p:cNvSpPr>
            <a:spLocks noGrp="1" noChangeArrowheads="1"/>
          </p:cNvSpPr>
          <p:nvPr>
            <p:ph type="body" idx="1"/>
          </p:nvPr>
        </p:nvSpPr>
        <p:spPr/>
        <p:txBody>
          <a:bodyPr/>
          <a:lstStyle/>
          <a:p>
            <a:pPr eaLnBrk="1" hangingPunct="1"/>
            <a:r>
              <a:rPr lang="en-US"/>
              <a:t>Safe, reversible</a:t>
            </a:r>
          </a:p>
          <a:p>
            <a:pPr eaLnBrk="1" hangingPunct="1"/>
            <a:r>
              <a:rPr lang="en-US"/>
              <a:t>Married, motivated women</a:t>
            </a:r>
          </a:p>
          <a:p>
            <a:pPr eaLnBrk="1" hangingPunct="1"/>
            <a:r>
              <a:rPr lang="en-US"/>
              <a:t>Failure rates decrease with age and duration of use</a:t>
            </a:r>
          </a:p>
          <a:p>
            <a:pPr eaLnBrk="1" hangingPunct="1">
              <a:buFontTx/>
              <a:buNone/>
            </a:pPr>
            <a:endParaRPr lang="en-US"/>
          </a:p>
        </p:txBody>
      </p:sp>
    </p:spTree>
  </p:cSld>
  <p:clrMapOvr>
    <a:masterClrMapping/>
  </p:clrMapOvr>
  <p:timing>
    <p:tnLst>
      <p:par>
        <p:cTn id="1" dur="indefinite" restart="never" nodeType="tmRoot"/>
      </p:par>
    </p:tnLst>
  </p:timing>
</p:sld>
</file>

<file path=ppt/slides/slide10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60770" name="Rectangle 2"/>
          <p:cNvSpPr>
            <a:spLocks noGrp="1" noChangeArrowheads="1"/>
          </p:cNvSpPr>
          <p:nvPr>
            <p:ph type="title"/>
          </p:nvPr>
        </p:nvSpPr>
        <p:spPr/>
        <p:txBody>
          <a:bodyPr/>
          <a:lstStyle/>
          <a:p>
            <a:pPr eaLnBrk="1" hangingPunct="1"/>
            <a:r>
              <a:rPr lang="en-US"/>
              <a:t>Pregnancy with IUD-in-Utero</a:t>
            </a:r>
          </a:p>
        </p:txBody>
      </p:sp>
      <p:sp>
        <p:nvSpPr>
          <p:cNvPr id="160771" name="Rectangle 3"/>
          <p:cNvSpPr>
            <a:spLocks noGrp="1" noChangeArrowheads="1"/>
          </p:cNvSpPr>
          <p:nvPr>
            <p:ph type="body" idx="1"/>
          </p:nvPr>
        </p:nvSpPr>
        <p:spPr/>
        <p:txBody>
          <a:bodyPr/>
          <a:lstStyle/>
          <a:p>
            <a:pPr eaLnBrk="1" hangingPunct="1"/>
            <a:endParaRPr lang="en-US" sz="2800"/>
          </a:p>
          <a:p>
            <a:pPr eaLnBrk="1" hangingPunct="1"/>
            <a:r>
              <a:rPr lang="en-US" sz="2800"/>
              <a:t>IUDs effectively reduces all pregnancies including ectopic ones. Ectopic pregnancy is reduced by 90% compared to those without contraception. </a:t>
            </a:r>
            <a:r>
              <a:rPr lang="en-US" sz="2800" b="1"/>
              <a:t>But if pregnancy does occur with the IUD in place, the risk of it being ectopic increases threefold.</a:t>
            </a:r>
          </a:p>
        </p:txBody>
      </p:sp>
    </p:spTree>
  </p:cSld>
  <p:clrMapOvr>
    <a:masterClrMapping/>
  </p:clrMapOvr>
</p:sld>
</file>

<file path=ppt/slides/slide10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61794" name="Rectangle 2"/>
          <p:cNvSpPr>
            <a:spLocks noGrp="1" noChangeArrowheads="1"/>
          </p:cNvSpPr>
          <p:nvPr>
            <p:ph type="title"/>
          </p:nvPr>
        </p:nvSpPr>
        <p:spPr/>
        <p:txBody>
          <a:bodyPr/>
          <a:lstStyle/>
          <a:p>
            <a:pPr eaLnBrk="1" hangingPunct="1"/>
            <a:r>
              <a:rPr lang="en-US"/>
              <a:t>Contraindication to IUD</a:t>
            </a:r>
          </a:p>
        </p:txBody>
      </p:sp>
      <p:sp>
        <p:nvSpPr>
          <p:cNvPr id="161795" name="Rectangle 3"/>
          <p:cNvSpPr>
            <a:spLocks noGrp="1" noChangeArrowheads="1"/>
          </p:cNvSpPr>
          <p:nvPr>
            <p:ph type="body" idx="1"/>
          </p:nvPr>
        </p:nvSpPr>
        <p:spPr/>
        <p:txBody>
          <a:bodyPr/>
          <a:lstStyle/>
          <a:p>
            <a:pPr eaLnBrk="1" hangingPunct="1"/>
            <a:r>
              <a:rPr lang="en-US"/>
              <a:t>Pregnancy or suspected pregnancy</a:t>
            </a:r>
          </a:p>
          <a:p>
            <a:pPr eaLnBrk="1" hangingPunct="1"/>
            <a:r>
              <a:rPr lang="en-US"/>
              <a:t>Acute PID</a:t>
            </a:r>
          </a:p>
          <a:p>
            <a:pPr eaLnBrk="1" hangingPunct="1"/>
            <a:r>
              <a:rPr lang="en-US"/>
              <a:t>Postpartum endometritis or infected abortion in the last 3 months</a:t>
            </a:r>
          </a:p>
          <a:p>
            <a:pPr eaLnBrk="1" hangingPunct="1"/>
            <a:r>
              <a:rPr lang="en-US"/>
              <a:t>Known or suspected uterine or cervical CA</a:t>
            </a:r>
          </a:p>
          <a:p>
            <a:pPr eaLnBrk="1" hangingPunct="1">
              <a:buFontTx/>
              <a:buNone/>
            </a:pPr>
            <a:endParaRPr lang="en-US"/>
          </a:p>
        </p:txBody>
      </p:sp>
    </p:spTree>
  </p:cSld>
  <p:clrMapOvr>
    <a:masterClrMapping/>
  </p:clrMapOvr>
</p:sld>
</file>

<file path=ppt/slides/slide10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62818" name="Rectangle 2"/>
          <p:cNvSpPr>
            <a:spLocks noGrp="1" noChangeArrowheads="1"/>
          </p:cNvSpPr>
          <p:nvPr>
            <p:ph type="title"/>
          </p:nvPr>
        </p:nvSpPr>
        <p:spPr/>
        <p:txBody>
          <a:bodyPr/>
          <a:lstStyle/>
          <a:p>
            <a:pPr eaLnBrk="1" hangingPunct="1"/>
            <a:r>
              <a:rPr lang="en-US"/>
              <a:t>Contraindication to IUD</a:t>
            </a:r>
          </a:p>
        </p:txBody>
      </p:sp>
      <p:sp>
        <p:nvSpPr>
          <p:cNvPr id="162819" name="Rectangle 3"/>
          <p:cNvSpPr>
            <a:spLocks noGrp="1" noChangeArrowheads="1"/>
          </p:cNvSpPr>
          <p:nvPr>
            <p:ph type="body" idx="1"/>
          </p:nvPr>
        </p:nvSpPr>
        <p:spPr/>
        <p:txBody>
          <a:bodyPr/>
          <a:lstStyle/>
          <a:p>
            <a:pPr eaLnBrk="1" hangingPunct="1"/>
            <a:r>
              <a:rPr lang="en-US"/>
              <a:t>Genital bleeding of unknown origin</a:t>
            </a:r>
          </a:p>
          <a:p>
            <a:pPr eaLnBrk="1" hangingPunct="1"/>
            <a:r>
              <a:rPr lang="en-US"/>
              <a:t>Untreated acute cervicitis</a:t>
            </a:r>
          </a:p>
          <a:p>
            <a:pPr eaLnBrk="1" hangingPunct="1"/>
            <a:r>
              <a:rPr lang="en-US"/>
              <a:t>Previously inserted IUD that does not been removed</a:t>
            </a:r>
          </a:p>
          <a:p>
            <a:pPr eaLnBrk="1" hangingPunct="1">
              <a:buFontTx/>
              <a:buNone/>
            </a:pPr>
            <a:endParaRPr lang="en-US"/>
          </a:p>
        </p:txBody>
      </p:sp>
    </p:spTree>
  </p:cSld>
  <p:clrMapOvr>
    <a:masterClrMapping/>
  </p:clrMapOvr>
</p:sld>
</file>

<file path=ppt/slides/slide10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63842" name="Rectangle 2"/>
          <p:cNvSpPr>
            <a:spLocks noGrp="1" noChangeArrowheads="1"/>
          </p:cNvSpPr>
          <p:nvPr>
            <p:ph type="ctrTitle"/>
          </p:nvPr>
        </p:nvSpPr>
        <p:spPr>
          <a:xfrm>
            <a:off x="685800" y="2286000"/>
            <a:ext cx="7772400" cy="1143000"/>
          </a:xfrm>
        </p:spPr>
        <p:txBody>
          <a:bodyPr/>
          <a:lstStyle/>
          <a:p>
            <a:pPr eaLnBrk="1" hangingPunct="1"/>
            <a:r>
              <a:rPr lang="en-US"/>
              <a:t>Sterilization</a:t>
            </a:r>
          </a:p>
        </p:txBody>
      </p:sp>
    </p:spTree>
  </p:cSld>
  <p:clrMapOvr>
    <a:masterClrMapping/>
  </p:clrMapOvr>
</p:sld>
</file>

<file path=ppt/slides/slide10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64866" name="Rectangle 2"/>
          <p:cNvSpPr>
            <a:spLocks noGrp="1" noChangeArrowheads="1"/>
          </p:cNvSpPr>
          <p:nvPr>
            <p:ph type="title"/>
          </p:nvPr>
        </p:nvSpPr>
        <p:spPr/>
        <p:txBody>
          <a:bodyPr/>
          <a:lstStyle/>
          <a:p>
            <a:pPr eaLnBrk="1" hangingPunct="1"/>
            <a:r>
              <a:rPr lang="en-US"/>
              <a:t>Sterilization </a:t>
            </a:r>
          </a:p>
        </p:txBody>
      </p:sp>
      <p:sp>
        <p:nvSpPr>
          <p:cNvPr id="164867" name="Rectangle 3"/>
          <p:cNvSpPr>
            <a:spLocks noGrp="1" noChangeArrowheads="1"/>
          </p:cNvSpPr>
          <p:nvPr>
            <p:ph type="body" idx="1"/>
          </p:nvPr>
        </p:nvSpPr>
        <p:spPr/>
        <p:txBody>
          <a:bodyPr/>
          <a:lstStyle/>
          <a:p>
            <a:pPr eaLnBrk="1" hangingPunct="1"/>
            <a:r>
              <a:rPr lang="en-US"/>
              <a:t>Permanent contraception</a:t>
            </a:r>
          </a:p>
          <a:p>
            <a:pPr eaLnBrk="1" hangingPunct="1"/>
            <a:r>
              <a:rPr lang="en-US"/>
              <a:t>Fallopian tubes, vas deferens</a:t>
            </a:r>
          </a:p>
          <a:p>
            <a:pPr eaLnBrk="1" hangingPunct="1"/>
            <a:r>
              <a:rPr lang="en-US"/>
              <a:t>Reversal are difficult, success rates variable</a:t>
            </a:r>
          </a:p>
          <a:p>
            <a:pPr eaLnBrk="1" hangingPunct="1"/>
            <a:r>
              <a:rPr lang="en-US"/>
              <a:t>Pregnancy rates: extent of damage, surgeon’s expertise</a:t>
            </a:r>
          </a:p>
        </p:txBody>
      </p:sp>
    </p:spTree>
  </p:cSld>
  <p:clrMapOvr>
    <a:masterClrMapping/>
  </p:clrMapOvr>
</p:sld>
</file>

<file path=ppt/slides/slide10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65890" name="Rectangle 2"/>
          <p:cNvSpPr>
            <a:spLocks noGrp="1" noChangeArrowheads="1"/>
          </p:cNvSpPr>
          <p:nvPr>
            <p:ph type="title"/>
          </p:nvPr>
        </p:nvSpPr>
        <p:spPr/>
        <p:txBody>
          <a:bodyPr/>
          <a:lstStyle/>
          <a:p>
            <a:pPr eaLnBrk="1" hangingPunct="1"/>
            <a:r>
              <a:rPr lang="en-US"/>
              <a:t>Vasectomy</a:t>
            </a:r>
          </a:p>
        </p:txBody>
      </p:sp>
      <p:sp>
        <p:nvSpPr>
          <p:cNvPr id="165891" name="Rectangle 3"/>
          <p:cNvSpPr>
            <a:spLocks noGrp="1" noChangeArrowheads="1"/>
          </p:cNvSpPr>
          <p:nvPr>
            <p:ph type="body" idx="1"/>
          </p:nvPr>
        </p:nvSpPr>
        <p:spPr/>
        <p:txBody>
          <a:bodyPr/>
          <a:lstStyle/>
          <a:p>
            <a:pPr eaLnBrk="1" hangingPunct="1"/>
            <a:r>
              <a:rPr lang="en-US"/>
              <a:t>Short outpatient procedure</a:t>
            </a:r>
          </a:p>
          <a:p>
            <a:pPr eaLnBrk="1" hangingPunct="1"/>
            <a:r>
              <a:rPr lang="en-US"/>
              <a:t>Local anesthesia</a:t>
            </a:r>
          </a:p>
          <a:p>
            <a:pPr eaLnBrk="1" hangingPunct="1"/>
            <a:r>
              <a:rPr lang="en-US"/>
              <a:t>Sterility after 14-20 ejaculations</a:t>
            </a:r>
          </a:p>
          <a:p>
            <a:pPr eaLnBrk="1" hangingPunct="1"/>
            <a:r>
              <a:rPr lang="en-US"/>
              <a:t>Two aspermic ejaculates required</a:t>
            </a:r>
          </a:p>
        </p:txBody>
      </p:sp>
    </p:spTree>
  </p:cSld>
  <p:clrMapOvr>
    <a:masterClrMapping/>
  </p:clrMapOvr>
</p:sld>
</file>

<file path=ppt/slides/slide10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166914" name="Picture 4"/>
          <p:cNvPicPr>
            <a:picLocks noChangeAspect="1" noChangeArrowheads="1"/>
          </p:cNvPicPr>
          <p:nvPr/>
        </p:nvPicPr>
        <p:blipFill>
          <a:blip r:embed="rId2"/>
          <a:srcRect/>
          <a:stretch>
            <a:fillRect/>
          </a:stretch>
        </p:blipFill>
        <p:spPr bwMode="auto">
          <a:xfrm>
            <a:off x="504825" y="376238"/>
            <a:ext cx="8128000" cy="6096000"/>
          </a:xfrm>
          <a:prstGeom prst="rect">
            <a:avLst/>
          </a:prstGeom>
          <a:noFill/>
          <a:ln w="9525">
            <a:noFill/>
            <a:miter lim="800000"/>
            <a:headEnd/>
            <a:tailEnd/>
          </a:ln>
        </p:spPr>
      </p:pic>
    </p:spTree>
  </p:cSld>
  <p:clrMapOvr>
    <a:masterClrMapping/>
  </p:clrMapOvr>
</p:sld>
</file>

<file path=ppt/slides/slide10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67938" name="Rectangle 2"/>
          <p:cNvSpPr>
            <a:spLocks noGrp="1" noChangeArrowheads="1"/>
          </p:cNvSpPr>
          <p:nvPr>
            <p:ph type="title"/>
          </p:nvPr>
        </p:nvSpPr>
        <p:spPr/>
        <p:txBody>
          <a:bodyPr/>
          <a:lstStyle/>
          <a:p>
            <a:pPr eaLnBrk="1" hangingPunct="1"/>
            <a:r>
              <a:rPr lang="en-US"/>
              <a:t>Vasectomy: Complications</a:t>
            </a:r>
          </a:p>
        </p:txBody>
      </p:sp>
      <p:sp>
        <p:nvSpPr>
          <p:cNvPr id="167939" name="Rectangle 3"/>
          <p:cNvSpPr>
            <a:spLocks noGrp="1" noChangeArrowheads="1"/>
          </p:cNvSpPr>
          <p:nvPr>
            <p:ph type="body" idx="1"/>
          </p:nvPr>
        </p:nvSpPr>
        <p:spPr/>
        <p:txBody>
          <a:bodyPr/>
          <a:lstStyle/>
          <a:p>
            <a:pPr eaLnBrk="1" hangingPunct="1"/>
            <a:r>
              <a:rPr lang="en-US"/>
              <a:t>Hematoma</a:t>
            </a:r>
          </a:p>
          <a:p>
            <a:pPr eaLnBrk="1" hangingPunct="1"/>
            <a:r>
              <a:rPr lang="en-US"/>
              <a:t>Sperm granulomas</a:t>
            </a:r>
          </a:p>
          <a:p>
            <a:pPr eaLnBrk="1" hangingPunct="1"/>
            <a:r>
              <a:rPr lang="en-US"/>
              <a:t>Spontaneous reanastomosis</a:t>
            </a:r>
          </a:p>
        </p:txBody>
      </p:sp>
    </p:spTree>
  </p:cSld>
  <p:clrMapOvr>
    <a:masterClrMapping/>
  </p:clrMapOvr>
</p:sld>
</file>

<file path=ppt/slides/slide10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68962" name="Rectangle 2"/>
          <p:cNvSpPr>
            <a:spLocks noGrp="1" noChangeArrowheads="1"/>
          </p:cNvSpPr>
          <p:nvPr>
            <p:ph type="title"/>
          </p:nvPr>
        </p:nvSpPr>
        <p:spPr/>
        <p:txBody>
          <a:bodyPr/>
          <a:lstStyle/>
          <a:p>
            <a:pPr eaLnBrk="1" hangingPunct="1"/>
            <a:r>
              <a:rPr lang="en-US"/>
              <a:t>Vasectomy: Disadvantage</a:t>
            </a:r>
          </a:p>
        </p:txBody>
      </p:sp>
      <p:sp>
        <p:nvSpPr>
          <p:cNvPr id="168963" name="Rectangle 3"/>
          <p:cNvSpPr>
            <a:spLocks noGrp="1" noChangeArrowheads="1"/>
          </p:cNvSpPr>
          <p:nvPr>
            <p:ph type="body" idx="1"/>
          </p:nvPr>
        </p:nvSpPr>
        <p:spPr/>
        <p:txBody>
          <a:bodyPr/>
          <a:lstStyle/>
          <a:p>
            <a:pPr eaLnBrk="1" hangingPunct="1"/>
            <a:r>
              <a:rPr lang="en-US"/>
              <a:t>Difficult and meticulous reversal or reanastomosis procedures with success rate only 50%</a:t>
            </a:r>
          </a:p>
        </p:txBody>
      </p:sp>
    </p:spTree>
  </p:cSld>
  <p:clrMapOvr>
    <a:masterClrMapping/>
  </p:clrMapOvr>
</p:sld>
</file>

<file path=ppt/slides/slide10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69986" name="Rectangle 2"/>
          <p:cNvSpPr>
            <a:spLocks noGrp="1" noChangeArrowheads="1"/>
          </p:cNvSpPr>
          <p:nvPr>
            <p:ph type="title"/>
          </p:nvPr>
        </p:nvSpPr>
        <p:spPr/>
        <p:txBody>
          <a:bodyPr/>
          <a:lstStyle/>
          <a:p>
            <a:pPr eaLnBrk="1" hangingPunct="1"/>
            <a:r>
              <a:rPr lang="en-US"/>
              <a:t>Bilateral Tubal Ligation</a:t>
            </a:r>
          </a:p>
        </p:txBody>
      </p:sp>
      <p:sp>
        <p:nvSpPr>
          <p:cNvPr id="169987" name="Rectangle 3"/>
          <p:cNvSpPr>
            <a:spLocks noGrp="1" noChangeArrowheads="1"/>
          </p:cNvSpPr>
          <p:nvPr>
            <p:ph type="body" idx="1"/>
          </p:nvPr>
        </p:nvSpPr>
        <p:spPr/>
        <p:txBody>
          <a:bodyPr/>
          <a:lstStyle/>
          <a:p>
            <a:pPr eaLnBrk="1" hangingPunct="1"/>
            <a:r>
              <a:rPr lang="en-US"/>
              <a:t>More complicated</a:t>
            </a:r>
          </a:p>
          <a:p>
            <a:pPr eaLnBrk="1" hangingPunct="1"/>
            <a:r>
              <a:rPr lang="en-US"/>
              <a:t>Transperitoneal incision</a:t>
            </a:r>
          </a:p>
          <a:p>
            <a:pPr eaLnBrk="1" hangingPunct="1"/>
            <a:r>
              <a:rPr lang="en-US"/>
              <a:t>Often under general anesthesia, but can be also under local anesthesia</a:t>
            </a:r>
          </a:p>
          <a:p>
            <a:pPr eaLnBrk="1" hangingPunct="1"/>
            <a:r>
              <a:rPr lang="en-US"/>
              <a:t>Postpartum or interval</a:t>
            </a:r>
          </a:p>
          <a:p>
            <a:pPr eaLnBrk="1" hangingPunct="1"/>
            <a:r>
              <a:rPr lang="en-US"/>
              <a:t>Minilaparotomy or laparoscopy</a:t>
            </a: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p:txBody>
          <a:bodyPr/>
          <a:lstStyle/>
          <a:p>
            <a:pPr eaLnBrk="1" hangingPunct="1"/>
            <a:r>
              <a:rPr lang="en-US"/>
              <a:t>Diaphragm: Adverse Effects</a:t>
            </a:r>
          </a:p>
        </p:txBody>
      </p:sp>
      <p:sp>
        <p:nvSpPr>
          <p:cNvPr id="34819" name="Rectangle 3"/>
          <p:cNvSpPr>
            <a:spLocks noGrp="1" noChangeArrowheads="1"/>
          </p:cNvSpPr>
          <p:nvPr>
            <p:ph type="body" idx="1"/>
          </p:nvPr>
        </p:nvSpPr>
        <p:spPr/>
        <p:txBody>
          <a:bodyPr/>
          <a:lstStyle/>
          <a:p>
            <a:pPr eaLnBrk="1" hangingPunct="1"/>
            <a:r>
              <a:rPr lang="en-US"/>
              <a:t>UTI</a:t>
            </a:r>
          </a:p>
          <a:p>
            <a:pPr eaLnBrk="1" hangingPunct="1"/>
            <a:r>
              <a:rPr lang="en-US"/>
              <a:t>Vaginal epithelial ulcerations</a:t>
            </a:r>
          </a:p>
        </p:txBody>
      </p:sp>
    </p:spTree>
  </p:cSld>
  <p:clrMapOvr>
    <a:masterClrMapping/>
  </p:clrMapOvr>
  <p:timing>
    <p:tnLst>
      <p:par>
        <p:cTn id="1" dur="indefinite" restart="never" nodeType="tmRoot"/>
      </p:par>
    </p:tnLst>
  </p:timing>
</p:sld>
</file>

<file path=ppt/slides/slide1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71010" name="Rectangle 2"/>
          <p:cNvSpPr>
            <a:spLocks noGrp="1" noChangeArrowheads="1"/>
          </p:cNvSpPr>
          <p:nvPr>
            <p:ph type="title"/>
          </p:nvPr>
        </p:nvSpPr>
        <p:spPr/>
        <p:txBody>
          <a:bodyPr/>
          <a:lstStyle/>
          <a:p>
            <a:pPr eaLnBrk="1" hangingPunct="1"/>
            <a:r>
              <a:rPr lang="en-US"/>
              <a:t>BTL</a:t>
            </a:r>
          </a:p>
        </p:txBody>
      </p:sp>
      <p:sp>
        <p:nvSpPr>
          <p:cNvPr id="171011" name="Rectangle 3"/>
          <p:cNvSpPr>
            <a:spLocks noGrp="1" noChangeArrowheads="1"/>
          </p:cNvSpPr>
          <p:nvPr>
            <p:ph type="body" idx="1"/>
          </p:nvPr>
        </p:nvSpPr>
        <p:spPr/>
        <p:txBody>
          <a:bodyPr/>
          <a:lstStyle/>
          <a:p>
            <a:pPr eaLnBrk="1" hangingPunct="1"/>
            <a:r>
              <a:rPr lang="en-US"/>
              <a:t>Most effective and least destructive type of BTL- preferred for young women (Modified Pomeroy and laparoscopic band technique)</a:t>
            </a:r>
          </a:p>
          <a:p>
            <a:pPr eaLnBrk="1" hangingPunct="1"/>
            <a:r>
              <a:rPr lang="en-US"/>
              <a:t>Failure rates increase with duration of time from procedure (esp. bipolar coagulation and spring clips)</a:t>
            </a:r>
          </a:p>
        </p:txBody>
      </p:sp>
    </p:spTree>
  </p:cSld>
  <p:clrMapOvr>
    <a:masterClrMapping/>
  </p:clrMapOvr>
</p:sld>
</file>

<file path=ppt/slides/slide1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72034" name="Rectangle 2"/>
          <p:cNvSpPr>
            <a:spLocks noGrp="1" noChangeArrowheads="1"/>
          </p:cNvSpPr>
          <p:nvPr>
            <p:ph type="title"/>
          </p:nvPr>
        </p:nvSpPr>
        <p:spPr/>
        <p:txBody>
          <a:bodyPr/>
          <a:lstStyle/>
          <a:p>
            <a:pPr eaLnBrk="1" hangingPunct="1"/>
            <a:r>
              <a:rPr lang="en-US"/>
              <a:t>BTL: Complications</a:t>
            </a:r>
          </a:p>
        </p:txBody>
      </p:sp>
      <p:sp>
        <p:nvSpPr>
          <p:cNvPr id="172035" name="Rectangle 3"/>
          <p:cNvSpPr>
            <a:spLocks noGrp="1" noChangeArrowheads="1"/>
          </p:cNvSpPr>
          <p:nvPr>
            <p:ph type="body" idx="1"/>
          </p:nvPr>
        </p:nvSpPr>
        <p:spPr/>
        <p:txBody>
          <a:bodyPr/>
          <a:lstStyle/>
          <a:p>
            <a:pPr eaLnBrk="1" hangingPunct="1"/>
            <a:r>
              <a:rPr lang="en-US"/>
              <a:t>Bleeding</a:t>
            </a:r>
          </a:p>
          <a:p>
            <a:pPr eaLnBrk="1" hangingPunct="1"/>
            <a:r>
              <a:rPr lang="en-US"/>
              <a:t>Infection</a:t>
            </a:r>
          </a:p>
          <a:p>
            <a:pPr eaLnBrk="1" hangingPunct="1"/>
            <a:r>
              <a:rPr lang="en-US"/>
              <a:t>Anesthetic complications</a:t>
            </a:r>
          </a:p>
          <a:p>
            <a:pPr eaLnBrk="1" hangingPunct="1"/>
            <a:r>
              <a:rPr lang="en-US"/>
              <a:t>Bowel injury (laparoscopic electrocoagulation)</a:t>
            </a:r>
          </a:p>
          <a:p>
            <a:pPr eaLnBrk="1" hangingPunct="1"/>
            <a:r>
              <a:rPr lang="en-US"/>
              <a:t>Uterine perforation and device expulsion (microinserts)</a:t>
            </a:r>
          </a:p>
        </p:txBody>
      </p:sp>
    </p:spTree>
  </p:cSld>
  <p:clrMapOvr>
    <a:masterClrMapping/>
  </p:clrMapOvr>
</p:sld>
</file>

<file path=ppt/slides/slide1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173058" name="Picture 5"/>
          <p:cNvPicPr>
            <a:picLocks noChangeAspect="1" noChangeArrowheads="1"/>
          </p:cNvPicPr>
          <p:nvPr/>
        </p:nvPicPr>
        <p:blipFill>
          <a:blip r:embed="rId2"/>
          <a:srcRect/>
          <a:stretch>
            <a:fillRect/>
          </a:stretch>
        </p:blipFill>
        <p:spPr bwMode="auto">
          <a:xfrm>
            <a:off x="504825" y="376238"/>
            <a:ext cx="8128000" cy="6096000"/>
          </a:xfrm>
          <a:prstGeom prst="rect">
            <a:avLst/>
          </a:prstGeom>
          <a:noFill/>
          <a:ln w="9525">
            <a:noFill/>
            <a:miter lim="800000"/>
            <a:headEnd/>
            <a:tailEnd/>
          </a:ln>
        </p:spPr>
      </p:pic>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36866" name="Picture 4"/>
          <p:cNvPicPr>
            <a:picLocks noChangeAspect="1" noChangeArrowheads="1"/>
          </p:cNvPicPr>
          <p:nvPr/>
        </p:nvPicPr>
        <p:blipFill>
          <a:blip r:embed="rId3"/>
          <a:srcRect/>
          <a:stretch>
            <a:fillRect/>
          </a:stretch>
        </p:blipFill>
        <p:spPr bwMode="auto">
          <a:xfrm>
            <a:off x="457200" y="457200"/>
            <a:ext cx="8128000" cy="6096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38914" name="Picture 2"/>
          <p:cNvPicPr>
            <a:picLocks noChangeAspect="1" noChangeArrowheads="1"/>
          </p:cNvPicPr>
          <p:nvPr/>
        </p:nvPicPr>
        <p:blipFill>
          <a:blip r:embed="rId3"/>
          <a:srcRect/>
          <a:stretch>
            <a:fillRect/>
          </a:stretch>
        </p:blipFill>
        <p:spPr bwMode="auto">
          <a:xfrm>
            <a:off x="2301875" y="496888"/>
            <a:ext cx="4533900" cy="58547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0962" name="Rectangle 2"/>
          <p:cNvSpPr>
            <a:spLocks noGrp="1" noChangeArrowheads="1"/>
          </p:cNvSpPr>
          <p:nvPr>
            <p:ph type="title"/>
          </p:nvPr>
        </p:nvSpPr>
        <p:spPr/>
        <p:txBody>
          <a:bodyPr/>
          <a:lstStyle/>
          <a:p>
            <a:pPr eaLnBrk="1" hangingPunct="1"/>
            <a:r>
              <a:rPr lang="en-US"/>
              <a:t>CERVICAL CAP</a:t>
            </a:r>
          </a:p>
        </p:txBody>
      </p:sp>
      <p:sp>
        <p:nvSpPr>
          <p:cNvPr id="40963" name="Rectangle 3"/>
          <p:cNvSpPr>
            <a:spLocks noGrp="1" noChangeArrowheads="1"/>
          </p:cNvSpPr>
          <p:nvPr>
            <p:ph type="body" idx="1"/>
          </p:nvPr>
        </p:nvSpPr>
        <p:spPr/>
        <p:txBody>
          <a:bodyPr/>
          <a:lstStyle/>
          <a:p>
            <a:pPr eaLnBrk="1" hangingPunct="1"/>
            <a:r>
              <a:rPr lang="en-US"/>
              <a:t>Cup shaped rubber device fitted to the cervix</a:t>
            </a:r>
          </a:p>
          <a:p>
            <a:pPr eaLnBrk="1" hangingPunct="1"/>
            <a:r>
              <a:rPr lang="en-US"/>
              <a:t>Needs fitting (comes in 3 sizes)</a:t>
            </a:r>
          </a:p>
          <a:p>
            <a:pPr eaLnBrk="1" hangingPunct="1"/>
            <a:r>
              <a:rPr lang="en-US"/>
              <a:t>Used with spermicides</a:t>
            </a:r>
          </a:p>
          <a:p>
            <a:pPr eaLnBrk="1" hangingPunct="1"/>
            <a:r>
              <a:rPr lang="en-US"/>
              <a:t>Not left in place beyond 48h</a:t>
            </a:r>
          </a:p>
          <a:p>
            <a:pPr eaLnBrk="1" hangingPunct="1"/>
            <a:r>
              <a:rPr lang="en-US"/>
              <a:t>Failure rates similar to diaphragm</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3010" name="Rectangle 2"/>
          <p:cNvSpPr>
            <a:spLocks noGrp="1" noChangeArrowheads="1"/>
          </p:cNvSpPr>
          <p:nvPr>
            <p:ph type="title"/>
          </p:nvPr>
        </p:nvSpPr>
        <p:spPr/>
        <p:txBody>
          <a:bodyPr/>
          <a:lstStyle/>
          <a:p>
            <a:pPr eaLnBrk="1" hangingPunct="1"/>
            <a:r>
              <a:rPr lang="en-US"/>
              <a:t>CERVICAL CAP</a:t>
            </a:r>
          </a:p>
        </p:txBody>
      </p:sp>
      <p:sp>
        <p:nvSpPr>
          <p:cNvPr id="43011" name="Rectangle 3"/>
          <p:cNvSpPr>
            <a:spLocks noGrp="1" noChangeArrowheads="1"/>
          </p:cNvSpPr>
          <p:nvPr>
            <p:ph type="body" idx="1"/>
          </p:nvPr>
        </p:nvSpPr>
        <p:spPr/>
        <p:txBody>
          <a:bodyPr/>
          <a:lstStyle/>
          <a:p>
            <a:pPr eaLnBrk="1" hangingPunct="1"/>
            <a:r>
              <a:rPr lang="en-US"/>
              <a:t>Normal cervical cytology required</a:t>
            </a:r>
          </a:p>
          <a:p>
            <a:pPr eaLnBrk="1" hangingPunct="1"/>
            <a:r>
              <a:rPr lang="en-US"/>
              <a:t>Pap test three months after</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45058" name="Picture 4"/>
          <p:cNvPicPr>
            <a:picLocks noChangeAspect="1" noChangeArrowheads="1"/>
          </p:cNvPicPr>
          <p:nvPr/>
        </p:nvPicPr>
        <p:blipFill>
          <a:blip r:embed="rId3"/>
          <a:srcRect/>
          <a:stretch>
            <a:fillRect/>
          </a:stretch>
        </p:blipFill>
        <p:spPr bwMode="auto">
          <a:xfrm>
            <a:off x="1066800" y="1981200"/>
            <a:ext cx="3581400" cy="3505200"/>
          </a:xfrm>
          <a:prstGeom prst="rect">
            <a:avLst/>
          </a:prstGeom>
          <a:noFill/>
          <a:ln w="9525">
            <a:noFill/>
            <a:miter lim="800000"/>
            <a:headEnd/>
            <a:tailEnd/>
          </a:ln>
        </p:spPr>
      </p:pic>
      <p:pic>
        <p:nvPicPr>
          <p:cNvPr id="45059" name="Picture 5"/>
          <p:cNvPicPr>
            <a:picLocks noChangeAspect="1" noChangeArrowheads="1"/>
          </p:cNvPicPr>
          <p:nvPr/>
        </p:nvPicPr>
        <p:blipFill>
          <a:blip r:embed="rId4"/>
          <a:srcRect/>
          <a:stretch>
            <a:fillRect/>
          </a:stretch>
        </p:blipFill>
        <p:spPr bwMode="auto">
          <a:xfrm>
            <a:off x="4648200" y="1981200"/>
            <a:ext cx="3454400" cy="35052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47106" name="Picture 2"/>
          <p:cNvPicPr>
            <a:picLocks noChangeAspect="1" noChangeArrowheads="1"/>
          </p:cNvPicPr>
          <p:nvPr/>
        </p:nvPicPr>
        <p:blipFill>
          <a:blip r:embed="rId3"/>
          <a:srcRect/>
          <a:stretch>
            <a:fillRect/>
          </a:stretch>
        </p:blipFill>
        <p:spPr bwMode="auto">
          <a:xfrm>
            <a:off x="504825" y="376238"/>
            <a:ext cx="8128000" cy="6096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9154" name="Rectangle 2"/>
          <p:cNvSpPr>
            <a:spLocks noGrp="1" noChangeArrowheads="1"/>
          </p:cNvSpPr>
          <p:nvPr>
            <p:ph type="title"/>
          </p:nvPr>
        </p:nvSpPr>
        <p:spPr/>
        <p:txBody>
          <a:bodyPr/>
          <a:lstStyle/>
          <a:p>
            <a:pPr eaLnBrk="1" hangingPunct="1"/>
            <a:r>
              <a:rPr lang="en-US"/>
              <a:t>Cervical Cap: Advantages</a:t>
            </a:r>
          </a:p>
        </p:txBody>
      </p:sp>
      <p:sp>
        <p:nvSpPr>
          <p:cNvPr id="49155" name="Rectangle 3"/>
          <p:cNvSpPr>
            <a:spLocks noGrp="1" noChangeArrowheads="1"/>
          </p:cNvSpPr>
          <p:nvPr>
            <p:ph type="body" idx="1"/>
          </p:nvPr>
        </p:nvSpPr>
        <p:spPr/>
        <p:txBody>
          <a:bodyPr/>
          <a:lstStyle/>
          <a:p>
            <a:pPr eaLnBrk="1" hangingPunct="1"/>
            <a:r>
              <a:rPr lang="en-US"/>
              <a:t>Safe and reversible</a:t>
            </a:r>
          </a:p>
          <a:p>
            <a:pPr eaLnBrk="1" hangingPunct="1"/>
            <a:r>
              <a:rPr lang="en-US"/>
              <a:t>Good continuation rates</a:t>
            </a:r>
          </a:p>
          <a:p>
            <a:pPr eaLnBrk="1" hangingPunct="1"/>
            <a:r>
              <a:rPr lang="en-US"/>
              <a:t>Placed longer than diaphragm</a:t>
            </a:r>
          </a:p>
          <a:p>
            <a:pPr eaLnBrk="1" hangingPunct="1"/>
            <a:r>
              <a:rPr lang="en-US"/>
              <a:t>More comfortable</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1202" name="Rectangle 2"/>
          <p:cNvSpPr>
            <a:spLocks noGrp="1" noChangeArrowheads="1"/>
          </p:cNvSpPr>
          <p:nvPr>
            <p:ph type="title"/>
          </p:nvPr>
        </p:nvSpPr>
        <p:spPr/>
        <p:txBody>
          <a:bodyPr/>
          <a:lstStyle/>
          <a:p>
            <a:pPr eaLnBrk="1" hangingPunct="1"/>
            <a:r>
              <a:rPr lang="en-US"/>
              <a:t>Cervical Cap: Adverse effects</a:t>
            </a:r>
          </a:p>
        </p:txBody>
      </p:sp>
      <p:sp>
        <p:nvSpPr>
          <p:cNvPr id="51203" name="Rectangle 3"/>
          <p:cNvSpPr>
            <a:spLocks noGrp="1" noChangeArrowheads="1"/>
          </p:cNvSpPr>
          <p:nvPr>
            <p:ph type="body" idx="1"/>
          </p:nvPr>
        </p:nvSpPr>
        <p:spPr/>
        <p:txBody>
          <a:bodyPr/>
          <a:lstStyle/>
          <a:p>
            <a:pPr eaLnBrk="1" hangingPunct="1"/>
            <a:r>
              <a:rPr lang="en-US"/>
              <a:t>If left in place &gt;48h:</a:t>
            </a:r>
          </a:p>
          <a:p>
            <a:pPr eaLnBrk="1" hangingPunct="1">
              <a:buFontTx/>
              <a:buNone/>
            </a:pPr>
            <a:r>
              <a:rPr lang="en-US"/>
              <a:t>	mucosal ulcerations</a:t>
            </a:r>
          </a:p>
          <a:p>
            <a:pPr eaLnBrk="1" hangingPunct="1">
              <a:buFontTx/>
              <a:buNone/>
            </a:pPr>
            <a:r>
              <a:rPr lang="en-US"/>
              <a:t>	unpleasant odor</a:t>
            </a:r>
          </a:p>
          <a:p>
            <a:pPr eaLnBrk="1" hangingPunct="1">
              <a:buFontTx/>
              <a:buNone/>
            </a:pPr>
            <a:r>
              <a:rPr lang="en-US"/>
              <a:t>	infection</a:t>
            </a:r>
          </a:p>
          <a:p>
            <a:pPr eaLnBrk="1" hangingPunct="1"/>
            <a:r>
              <a:rPr lang="en-US"/>
              <a:t>Adverse effects on cervical tissue</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p:txBody>
          <a:bodyPr/>
          <a:lstStyle/>
          <a:p>
            <a:pPr eaLnBrk="1" hangingPunct="1"/>
            <a:r>
              <a:rPr lang="en-US"/>
              <a:t>Reversible Methods</a:t>
            </a:r>
          </a:p>
        </p:txBody>
      </p:sp>
      <p:sp>
        <p:nvSpPr>
          <p:cNvPr id="16387" name="Rectangle 3"/>
          <p:cNvSpPr>
            <a:spLocks noGrp="1" noChangeArrowheads="1"/>
          </p:cNvSpPr>
          <p:nvPr>
            <p:ph type="body" idx="1"/>
          </p:nvPr>
        </p:nvSpPr>
        <p:spPr/>
        <p:txBody>
          <a:bodyPr/>
          <a:lstStyle/>
          <a:p>
            <a:pPr eaLnBrk="1" hangingPunct="1"/>
            <a:r>
              <a:rPr lang="en-US"/>
              <a:t>Spermicides</a:t>
            </a:r>
          </a:p>
          <a:p>
            <a:pPr eaLnBrk="1" hangingPunct="1"/>
            <a:r>
              <a:rPr lang="en-US"/>
              <a:t>Barriers</a:t>
            </a:r>
          </a:p>
          <a:p>
            <a:pPr eaLnBrk="1" hangingPunct="1"/>
            <a:r>
              <a:rPr lang="en-US"/>
              <a:t>Oral Contraceptive Pills</a:t>
            </a:r>
          </a:p>
          <a:p>
            <a:pPr eaLnBrk="1" hangingPunct="1"/>
            <a:r>
              <a:rPr lang="en-US"/>
              <a:t>Long Acting Hormonal Contraception</a:t>
            </a:r>
          </a:p>
          <a:p>
            <a:pPr eaLnBrk="1" hangingPunct="1"/>
            <a:r>
              <a:rPr lang="en-US"/>
              <a:t>IUD or IUS</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3250" name="Rectangle 2"/>
          <p:cNvSpPr>
            <a:spLocks noGrp="1" noChangeArrowheads="1"/>
          </p:cNvSpPr>
          <p:nvPr>
            <p:ph type="title"/>
          </p:nvPr>
        </p:nvSpPr>
        <p:spPr/>
        <p:txBody>
          <a:bodyPr/>
          <a:lstStyle/>
          <a:p>
            <a:pPr eaLnBrk="1" hangingPunct="1"/>
            <a:r>
              <a:rPr lang="en-US"/>
              <a:t>MALE CONDOM</a:t>
            </a:r>
          </a:p>
        </p:txBody>
      </p:sp>
      <p:sp>
        <p:nvSpPr>
          <p:cNvPr id="53251" name="Rectangle 3"/>
          <p:cNvSpPr>
            <a:spLocks noGrp="1" noChangeArrowheads="1"/>
          </p:cNvSpPr>
          <p:nvPr>
            <p:ph type="body" idx="1"/>
          </p:nvPr>
        </p:nvSpPr>
        <p:spPr/>
        <p:txBody>
          <a:bodyPr/>
          <a:lstStyle/>
          <a:p>
            <a:pPr eaLnBrk="1" hangingPunct="1"/>
            <a:r>
              <a:rPr lang="en-US"/>
              <a:t>Latex, polyurethane, or animal tissue</a:t>
            </a:r>
          </a:p>
          <a:p>
            <a:pPr eaLnBrk="1" hangingPunct="1"/>
            <a:r>
              <a:rPr lang="en-US"/>
              <a:t>Most effective contraceptive method to prevent transmission of STDs (latex, polyurethane)</a:t>
            </a:r>
          </a:p>
          <a:p>
            <a:pPr eaLnBrk="1" hangingPunct="1"/>
            <a:r>
              <a:rPr lang="en-US"/>
              <a:t>Males with multiple sex partners</a:t>
            </a:r>
          </a:p>
          <a:p>
            <a:pPr eaLnBrk="1" hangingPunct="1"/>
            <a:r>
              <a:rPr lang="en-US"/>
              <a:t>Correct use and careful removal</a:t>
            </a: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5298" name="Rectangle 2"/>
          <p:cNvSpPr>
            <a:spLocks noGrp="1" noChangeArrowheads="1"/>
          </p:cNvSpPr>
          <p:nvPr>
            <p:ph type="title"/>
          </p:nvPr>
        </p:nvSpPr>
        <p:spPr/>
        <p:txBody>
          <a:bodyPr/>
          <a:lstStyle/>
          <a:p>
            <a:pPr eaLnBrk="1" hangingPunct="1"/>
            <a:r>
              <a:rPr lang="en-US"/>
              <a:t>Male condom: Advantages</a:t>
            </a:r>
          </a:p>
        </p:txBody>
      </p:sp>
      <p:sp>
        <p:nvSpPr>
          <p:cNvPr id="55299" name="Rectangle 3"/>
          <p:cNvSpPr>
            <a:spLocks noGrp="1" noChangeArrowheads="1"/>
          </p:cNvSpPr>
          <p:nvPr>
            <p:ph type="body" idx="1"/>
          </p:nvPr>
        </p:nvSpPr>
        <p:spPr/>
        <p:txBody>
          <a:bodyPr/>
          <a:lstStyle/>
          <a:p>
            <a:pPr eaLnBrk="1" hangingPunct="1"/>
            <a:r>
              <a:rPr lang="en-US"/>
              <a:t>Safe, reversible</a:t>
            </a:r>
          </a:p>
          <a:p>
            <a:pPr eaLnBrk="1" hangingPunct="1"/>
            <a:r>
              <a:rPr lang="en-US"/>
              <a:t>Prevent STD transmission</a:t>
            </a:r>
          </a:p>
          <a:p>
            <a:pPr eaLnBrk="1" hangingPunct="1"/>
            <a:r>
              <a:rPr lang="en-US"/>
              <a:t>Highly effective for motivated user</a:t>
            </a: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57346" name="Picture 4"/>
          <p:cNvPicPr>
            <a:picLocks noChangeAspect="1" noChangeArrowheads="1"/>
          </p:cNvPicPr>
          <p:nvPr/>
        </p:nvPicPr>
        <p:blipFill>
          <a:blip r:embed="rId3"/>
          <a:srcRect/>
          <a:stretch>
            <a:fillRect/>
          </a:stretch>
        </p:blipFill>
        <p:spPr bwMode="auto">
          <a:xfrm>
            <a:off x="1219200" y="914400"/>
            <a:ext cx="6553200" cy="4572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9394" name="Rectangle 2"/>
          <p:cNvSpPr>
            <a:spLocks noChangeArrowheads="1"/>
          </p:cNvSpPr>
          <p:nvPr/>
        </p:nvSpPr>
        <p:spPr bwMode="auto">
          <a:xfrm>
            <a:off x="685800" y="609600"/>
            <a:ext cx="7772400" cy="6186488"/>
          </a:xfrm>
          <a:prstGeom prst="rect">
            <a:avLst/>
          </a:prstGeom>
          <a:noFill/>
          <a:ln w="9525">
            <a:noFill/>
            <a:miter lim="800000"/>
            <a:headEnd/>
            <a:tailEnd/>
          </a:ln>
        </p:spPr>
        <p:txBody>
          <a:bodyPr>
            <a:prstTxWarp prst="textNoShape">
              <a:avLst/>
            </a:prstTxWarp>
            <a:spAutoFit/>
          </a:bodyPr>
          <a:lstStyle/>
          <a:p>
            <a:pPr>
              <a:spcAft>
                <a:spcPts val="1800"/>
              </a:spcAft>
            </a:pPr>
            <a:r>
              <a:rPr lang="en-US" sz="2800"/>
              <a:t>Use a new condom for each act of vaginal, anal, or oral intercourse.</a:t>
            </a:r>
          </a:p>
          <a:p>
            <a:pPr>
              <a:spcAft>
                <a:spcPts val="1800"/>
              </a:spcAft>
            </a:pPr>
            <a:r>
              <a:rPr lang="en-US" sz="2800"/>
              <a:t>Use the condom throughout sex- from start to finish.</a:t>
            </a:r>
          </a:p>
          <a:p>
            <a:pPr>
              <a:spcAft>
                <a:spcPts val="1800"/>
              </a:spcAft>
            </a:pPr>
            <a:r>
              <a:rPr lang="en-US" sz="2800"/>
              <a:t>Put on the condom as soon as erection occurs and before any vaginal, anal, or oral contact with the penis.</a:t>
            </a:r>
          </a:p>
          <a:p>
            <a:pPr>
              <a:spcAft>
                <a:spcPts val="1800"/>
              </a:spcAft>
            </a:pPr>
            <a:r>
              <a:rPr lang="en-US" sz="2800"/>
              <a:t>Hold the tip of the condom and unroll it onto the erect penis, leaving space at the tip of the condom, yet ensuring that no air is trapped in the condom’ s tip.</a:t>
            </a:r>
          </a:p>
          <a:p>
            <a:pPr>
              <a:spcAft>
                <a:spcPts val="1800"/>
              </a:spcAft>
            </a:pPr>
            <a:endParaRPr lang="en-US" sz="280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1442" name="Rectangle 2"/>
          <p:cNvSpPr>
            <a:spLocks noChangeArrowheads="1"/>
          </p:cNvSpPr>
          <p:nvPr/>
        </p:nvSpPr>
        <p:spPr bwMode="auto">
          <a:xfrm>
            <a:off x="1066800" y="685800"/>
            <a:ext cx="7162800" cy="4789488"/>
          </a:xfrm>
          <a:prstGeom prst="rect">
            <a:avLst/>
          </a:prstGeom>
          <a:noFill/>
          <a:ln w="9525">
            <a:noFill/>
            <a:miter lim="800000"/>
            <a:headEnd/>
            <a:tailEnd/>
          </a:ln>
        </p:spPr>
        <p:txBody>
          <a:bodyPr>
            <a:prstTxWarp prst="textNoShape">
              <a:avLst/>
            </a:prstTxWarp>
            <a:spAutoFit/>
          </a:bodyPr>
          <a:lstStyle/>
          <a:p>
            <a:r>
              <a:rPr lang="en-US" sz="2800"/>
              <a:t>Adequate lubrication is important to prevent condom breakage, but use only water-based lubricants, such as glycerine or lubricating jellies available at any pharmacy. NEVER use oil-based lubricants such as petroleum jelly, cold cream, hand lotion, or baby oil, which can weaken the condom.</a:t>
            </a:r>
          </a:p>
          <a:p>
            <a:endParaRPr lang="en-US" sz="2800"/>
          </a:p>
          <a:p>
            <a:r>
              <a:rPr lang="en-US" sz="2800"/>
              <a:t>Withdraw from the partner immediately after ejaculation, holding the condom firmly to the base of the penis to keep it from slipping off.</a:t>
            </a:r>
            <a:endParaRPr lang="en-US"/>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63490" name="Picture 2"/>
          <p:cNvPicPr>
            <a:picLocks noChangeAspect="1" noChangeArrowheads="1"/>
          </p:cNvPicPr>
          <p:nvPr/>
        </p:nvPicPr>
        <p:blipFill>
          <a:blip r:embed="rId3"/>
          <a:srcRect/>
          <a:stretch>
            <a:fillRect/>
          </a:stretch>
        </p:blipFill>
        <p:spPr bwMode="auto">
          <a:xfrm>
            <a:off x="504825" y="376238"/>
            <a:ext cx="8128000" cy="6096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5538" name="Rectangle 2"/>
          <p:cNvSpPr>
            <a:spLocks noChangeArrowheads="1"/>
          </p:cNvSpPr>
          <p:nvPr/>
        </p:nvSpPr>
        <p:spPr bwMode="auto">
          <a:xfrm>
            <a:off x="1143000" y="1371600"/>
            <a:ext cx="6858000" cy="2654300"/>
          </a:xfrm>
          <a:prstGeom prst="rect">
            <a:avLst/>
          </a:prstGeom>
          <a:noFill/>
          <a:ln w="9525">
            <a:noFill/>
            <a:miter lim="800000"/>
            <a:headEnd/>
            <a:tailEnd/>
          </a:ln>
        </p:spPr>
        <p:txBody>
          <a:bodyPr>
            <a:prstTxWarp prst="textNoShape">
              <a:avLst/>
            </a:prstTxWarp>
            <a:spAutoFit/>
          </a:bodyPr>
          <a:lstStyle/>
          <a:p>
            <a:r>
              <a:rPr lang="en-US" sz="2800"/>
              <a:t>Condom users should make sure that the condom expiration date has not passed or the manufacturing date does not indicate the condom is too old (if the package is not opened, condoms are good up to 5 years after the manufacture date).</a:t>
            </a: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7586" name="Rectangle 2"/>
          <p:cNvSpPr>
            <a:spLocks noGrp="1" noChangeArrowheads="1"/>
          </p:cNvSpPr>
          <p:nvPr>
            <p:ph type="title"/>
          </p:nvPr>
        </p:nvSpPr>
        <p:spPr/>
        <p:txBody>
          <a:bodyPr/>
          <a:lstStyle/>
          <a:p>
            <a:pPr eaLnBrk="1" hangingPunct="1"/>
            <a:r>
              <a:rPr lang="en-US"/>
              <a:t>FEMALE CONDOM</a:t>
            </a:r>
          </a:p>
        </p:txBody>
      </p:sp>
      <p:sp>
        <p:nvSpPr>
          <p:cNvPr id="67587" name="Rectangle 3"/>
          <p:cNvSpPr>
            <a:spLocks noGrp="1" noChangeArrowheads="1"/>
          </p:cNvSpPr>
          <p:nvPr>
            <p:ph type="body" idx="1"/>
          </p:nvPr>
        </p:nvSpPr>
        <p:spPr/>
        <p:txBody>
          <a:bodyPr/>
          <a:lstStyle/>
          <a:p>
            <a:pPr eaLnBrk="1" hangingPunct="1"/>
            <a:r>
              <a:rPr lang="en-US"/>
              <a:t>Loose fitting soft sheath with two polyurethane rings</a:t>
            </a:r>
          </a:p>
          <a:p>
            <a:pPr eaLnBrk="1" hangingPunct="1"/>
            <a:r>
              <a:rPr lang="en-US"/>
              <a:t>Inner and outer rings</a:t>
            </a:r>
          </a:p>
          <a:p>
            <a:pPr eaLnBrk="1" hangingPunct="1"/>
            <a:r>
              <a:rPr lang="en-US"/>
              <a:t>Prelubricated</a:t>
            </a:r>
          </a:p>
          <a:p>
            <a:pPr eaLnBrk="1" hangingPunct="1"/>
            <a:r>
              <a:rPr lang="en-US"/>
              <a:t>Single use only</a:t>
            </a: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69634" name="Picture 4"/>
          <p:cNvPicPr>
            <a:picLocks noChangeAspect="1" noChangeArrowheads="1"/>
          </p:cNvPicPr>
          <p:nvPr/>
        </p:nvPicPr>
        <p:blipFill>
          <a:blip r:embed="rId3"/>
          <a:srcRect/>
          <a:stretch>
            <a:fillRect/>
          </a:stretch>
        </p:blipFill>
        <p:spPr bwMode="auto">
          <a:xfrm>
            <a:off x="504825" y="376238"/>
            <a:ext cx="8128000" cy="6096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1682" name="Rectangle 2"/>
          <p:cNvSpPr>
            <a:spLocks noGrp="1" noChangeArrowheads="1"/>
          </p:cNvSpPr>
          <p:nvPr>
            <p:ph type="title"/>
          </p:nvPr>
        </p:nvSpPr>
        <p:spPr/>
        <p:txBody>
          <a:bodyPr/>
          <a:lstStyle/>
          <a:p>
            <a:pPr eaLnBrk="1" hangingPunct="1"/>
            <a:r>
              <a:rPr lang="en-US"/>
              <a:t>Female Condom: Advantages</a:t>
            </a:r>
          </a:p>
        </p:txBody>
      </p:sp>
      <p:sp>
        <p:nvSpPr>
          <p:cNvPr id="71683" name="Rectangle 3"/>
          <p:cNvSpPr>
            <a:spLocks noGrp="1" noChangeArrowheads="1"/>
          </p:cNvSpPr>
          <p:nvPr>
            <p:ph type="body" idx="1"/>
          </p:nvPr>
        </p:nvSpPr>
        <p:spPr/>
        <p:txBody>
          <a:bodyPr/>
          <a:lstStyle/>
          <a:p>
            <a:pPr eaLnBrk="1" hangingPunct="1">
              <a:lnSpc>
                <a:spcPct val="90000"/>
              </a:lnSpc>
            </a:pPr>
            <a:r>
              <a:rPr lang="en-US"/>
              <a:t>Fitting not needed</a:t>
            </a:r>
          </a:p>
          <a:p>
            <a:pPr eaLnBrk="1" hangingPunct="1">
              <a:lnSpc>
                <a:spcPct val="90000"/>
              </a:lnSpc>
            </a:pPr>
            <a:r>
              <a:rPr lang="en-US"/>
              <a:t>Can be inserted before starting sex</a:t>
            </a:r>
          </a:p>
          <a:p>
            <a:pPr eaLnBrk="1" hangingPunct="1">
              <a:lnSpc>
                <a:spcPct val="90000"/>
              </a:lnSpc>
            </a:pPr>
            <a:r>
              <a:rPr lang="en-US"/>
              <a:t>Can be left in place for a longer time after ejaculation</a:t>
            </a:r>
          </a:p>
          <a:p>
            <a:pPr eaLnBrk="1" hangingPunct="1">
              <a:lnSpc>
                <a:spcPct val="90000"/>
              </a:lnSpc>
            </a:pPr>
            <a:r>
              <a:rPr lang="en-US"/>
              <a:t>Additional protection for external genitalia</a:t>
            </a:r>
          </a:p>
          <a:p>
            <a:pPr eaLnBrk="1" hangingPunct="1">
              <a:lnSpc>
                <a:spcPct val="90000"/>
              </a:lnSpc>
            </a:pPr>
            <a:r>
              <a:rPr lang="en-US"/>
              <a:t>Less likely to rupture than male condom</a:t>
            </a:r>
          </a:p>
          <a:p>
            <a:pPr eaLnBrk="1" hangingPunct="1">
              <a:lnSpc>
                <a:spcPct val="90000"/>
              </a:lnSpc>
            </a:pPr>
            <a:r>
              <a:rPr lang="en-US"/>
              <a:t>Also reduces risk for HIV and HPV</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p:txBody>
          <a:bodyPr/>
          <a:lstStyle/>
          <a:p>
            <a:pPr eaLnBrk="1" hangingPunct="1"/>
            <a:r>
              <a:rPr lang="en-US"/>
              <a:t>Permanent</a:t>
            </a:r>
          </a:p>
        </p:txBody>
      </p:sp>
      <p:sp>
        <p:nvSpPr>
          <p:cNvPr id="18435" name="Rectangle 3"/>
          <p:cNvSpPr>
            <a:spLocks noGrp="1" noChangeArrowheads="1"/>
          </p:cNvSpPr>
          <p:nvPr>
            <p:ph type="body" idx="1"/>
          </p:nvPr>
        </p:nvSpPr>
        <p:spPr/>
        <p:txBody>
          <a:bodyPr/>
          <a:lstStyle/>
          <a:p>
            <a:pPr eaLnBrk="1" hangingPunct="1"/>
            <a:r>
              <a:rPr lang="en-US"/>
              <a:t>Vasectomy</a:t>
            </a:r>
          </a:p>
          <a:p>
            <a:pPr eaLnBrk="1" hangingPunct="1"/>
            <a:r>
              <a:rPr lang="en-US"/>
              <a:t>Bilateral Tubal Ligation</a:t>
            </a: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3730" name="Rectangle 2"/>
          <p:cNvSpPr>
            <a:spLocks noGrp="1" noChangeArrowheads="1"/>
          </p:cNvSpPr>
          <p:nvPr>
            <p:ph type="title"/>
          </p:nvPr>
        </p:nvSpPr>
        <p:spPr/>
        <p:txBody>
          <a:bodyPr/>
          <a:lstStyle/>
          <a:p>
            <a:pPr eaLnBrk="1" hangingPunct="1"/>
            <a:r>
              <a:rPr lang="en-US"/>
              <a:t>Barriers: Advantages</a:t>
            </a:r>
          </a:p>
        </p:txBody>
      </p:sp>
      <p:sp>
        <p:nvSpPr>
          <p:cNvPr id="73731" name="Rectangle 3"/>
          <p:cNvSpPr>
            <a:spLocks noGrp="1" noChangeArrowheads="1"/>
          </p:cNvSpPr>
          <p:nvPr>
            <p:ph type="body" idx="1"/>
          </p:nvPr>
        </p:nvSpPr>
        <p:spPr/>
        <p:txBody>
          <a:bodyPr/>
          <a:lstStyle/>
          <a:p>
            <a:pPr eaLnBrk="1" hangingPunct="1"/>
            <a:r>
              <a:rPr lang="en-US"/>
              <a:t>Reduction of STD transmission especially if used with spermicides</a:t>
            </a:r>
          </a:p>
          <a:p>
            <a:pPr eaLnBrk="1" hangingPunct="1"/>
            <a:r>
              <a:rPr lang="en-US"/>
              <a:t>Protection against salpingitis and cervical neoplasia</a:t>
            </a:r>
          </a:p>
          <a:p>
            <a:pPr eaLnBrk="1" hangingPunct="1">
              <a:buFontTx/>
              <a:buNone/>
            </a:pPr>
            <a:endParaRPr lang="en-US"/>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5778" name="Rectangle 2"/>
          <p:cNvSpPr>
            <a:spLocks noGrp="1" noChangeArrowheads="1"/>
          </p:cNvSpPr>
          <p:nvPr>
            <p:ph type="ctrTitle"/>
          </p:nvPr>
        </p:nvSpPr>
        <p:spPr>
          <a:xfrm>
            <a:off x="685800" y="2286000"/>
            <a:ext cx="7772400" cy="1143000"/>
          </a:xfrm>
        </p:spPr>
        <p:txBody>
          <a:bodyPr/>
          <a:lstStyle/>
          <a:p>
            <a:pPr eaLnBrk="1" hangingPunct="1"/>
            <a:r>
              <a:rPr lang="en-US"/>
              <a:t>Periodic Abstinence</a:t>
            </a: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7826" name="Rectangle 2"/>
          <p:cNvSpPr>
            <a:spLocks noGrp="1" noChangeArrowheads="1"/>
          </p:cNvSpPr>
          <p:nvPr>
            <p:ph type="title"/>
          </p:nvPr>
        </p:nvSpPr>
        <p:spPr/>
        <p:txBody>
          <a:bodyPr/>
          <a:lstStyle/>
          <a:p>
            <a:pPr eaLnBrk="1" hangingPunct="1"/>
            <a:r>
              <a:rPr lang="en-US"/>
              <a:t>Periodic Abstinence</a:t>
            </a:r>
          </a:p>
        </p:txBody>
      </p:sp>
      <p:sp>
        <p:nvSpPr>
          <p:cNvPr id="77827" name="Rectangle 3"/>
          <p:cNvSpPr>
            <a:spLocks noGrp="1" noChangeArrowheads="1"/>
          </p:cNvSpPr>
          <p:nvPr>
            <p:ph type="body" idx="1"/>
          </p:nvPr>
        </p:nvSpPr>
        <p:spPr>
          <a:xfrm>
            <a:off x="685800" y="2057400"/>
            <a:ext cx="7772400" cy="4191000"/>
          </a:xfrm>
        </p:spPr>
        <p:txBody>
          <a:bodyPr/>
          <a:lstStyle/>
          <a:p>
            <a:pPr eaLnBrk="1" hangingPunct="1"/>
            <a:r>
              <a:rPr lang="en-US"/>
              <a:t>Avoidance of coitus at the time ovum can be fertilized</a:t>
            </a:r>
          </a:p>
          <a:p>
            <a:pPr eaLnBrk="1" hangingPunct="1"/>
            <a:r>
              <a:rPr lang="en-US"/>
              <a:t>Highly motivated couple</a:t>
            </a:r>
          </a:p>
          <a:p>
            <a:pPr eaLnBrk="1" hangingPunct="1"/>
            <a:r>
              <a:rPr lang="en-US"/>
              <a:t>Four methods:</a:t>
            </a:r>
          </a:p>
          <a:p>
            <a:pPr eaLnBrk="1" hangingPunct="1">
              <a:buFontTx/>
              <a:buNone/>
            </a:pPr>
            <a:r>
              <a:rPr lang="en-US"/>
              <a:t>	</a:t>
            </a:r>
            <a:r>
              <a:rPr lang="en-US" sz="2400"/>
              <a:t>Calendar/Rhythm</a:t>
            </a:r>
          </a:p>
          <a:p>
            <a:pPr eaLnBrk="1" hangingPunct="1">
              <a:buFontTx/>
              <a:buNone/>
            </a:pPr>
            <a:r>
              <a:rPr lang="en-US" sz="2400"/>
              <a:t>	Temperature</a:t>
            </a:r>
          </a:p>
          <a:p>
            <a:pPr eaLnBrk="1" hangingPunct="1">
              <a:buFontTx/>
              <a:buNone/>
            </a:pPr>
            <a:r>
              <a:rPr lang="en-US" sz="2400"/>
              <a:t>	Cervical mucus</a:t>
            </a:r>
          </a:p>
          <a:p>
            <a:pPr eaLnBrk="1" hangingPunct="1">
              <a:buFontTx/>
              <a:buNone/>
            </a:pPr>
            <a:r>
              <a:rPr lang="en-US" sz="2400"/>
              <a:t>	Symptothermal</a:t>
            </a:r>
            <a:endParaRPr lang="en-US"/>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9874" name="Rectangle 2"/>
          <p:cNvSpPr>
            <a:spLocks noGrp="1" noChangeArrowheads="1"/>
          </p:cNvSpPr>
          <p:nvPr>
            <p:ph type="title"/>
          </p:nvPr>
        </p:nvSpPr>
        <p:spPr/>
        <p:txBody>
          <a:bodyPr/>
          <a:lstStyle/>
          <a:p>
            <a:pPr eaLnBrk="1" hangingPunct="1"/>
            <a:r>
              <a:rPr lang="en-US"/>
              <a:t>Calendar/Rhythm</a:t>
            </a:r>
          </a:p>
        </p:txBody>
      </p:sp>
      <p:sp>
        <p:nvSpPr>
          <p:cNvPr id="79875" name="Rectangle 3"/>
          <p:cNvSpPr>
            <a:spLocks noGrp="1" noChangeArrowheads="1"/>
          </p:cNvSpPr>
          <p:nvPr>
            <p:ph type="body" idx="1"/>
          </p:nvPr>
        </p:nvSpPr>
        <p:spPr/>
        <p:txBody>
          <a:bodyPr/>
          <a:lstStyle/>
          <a:p>
            <a:pPr eaLnBrk="1" hangingPunct="1"/>
            <a:r>
              <a:rPr lang="en-US"/>
              <a:t>Fertile period based on length of cycles</a:t>
            </a:r>
          </a:p>
          <a:p>
            <a:pPr eaLnBrk="1" hangingPunct="1"/>
            <a:r>
              <a:rPr lang="en-US"/>
              <a:t>Shortest cycle-18 and Longest cycle-11</a:t>
            </a:r>
          </a:p>
          <a:p>
            <a:pPr eaLnBrk="1" hangingPunct="1"/>
            <a:r>
              <a:rPr lang="en-US"/>
              <a:t>Couple abstains during the estimated fertile period </a:t>
            </a: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1922" name="Rectangle 2"/>
          <p:cNvSpPr>
            <a:spLocks noGrp="1" noChangeArrowheads="1"/>
          </p:cNvSpPr>
          <p:nvPr>
            <p:ph type="title"/>
          </p:nvPr>
        </p:nvSpPr>
        <p:spPr/>
        <p:txBody>
          <a:bodyPr/>
          <a:lstStyle/>
          <a:p>
            <a:pPr eaLnBrk="1" hangingPunct="1"/>
            <a:r>
              <a:rPr lang="en-US"/>
              <a:t>Calendar</a:t>
            </a:r>
          </a:p>
        </p:txBody>
      </p:sp>
      <p:sp>
        <p:nvSpPr>
          <p:cNvPr id="81923" name="Rectangle 3"/>
          <p:cNvSpPr>
            <a:spLocks noGrp="1" noChangeArrowheads="1"/>
          </p:cNvSpPr>
          <p:nvPr>
            <p:ph type="body" idx="1"/>
          </p:nvPr>
        </p:nvSpPr>
        <p:spPr/>
        <p:txBody>
          <a:bodyPr/>
          <a:lstStyle/>
          <a:p>
            <a:pPr eaLnBrk="1" hangingPunct="1">
              <a:lnSpc>
                <a:spcPct val="90000"/>
              </a:lnSpc>
            </a:pPr>
            <a:r>
              <a:rPr lang="en-US"/>
              <a:t>If shortest cycle is 27 and longest cycle is 32, what is the woman’s fertile period?</a:t>
            </a:r>
          </a:p>
          <a:p>
            <a:pPr eaLnBrk="1" hangingPunct="1">
              <a:lnSpc>
                <a:spcPct val="90000"/>
              </a:lnSpc>
              <a:buFontTx/>
              <a:buNone/>
            </a:pPr>
            <a:r>
              <a:rPr lang="en-US"/>
              <a:t>		27-18=9 and 31-11= 20</a:t>
            </a:r>
          </a:p>
          <a:p>
            <a:pPr eaLnBrk="1" hangingPunct="1">
              <a:lnSpc>
                <a:spcPct val="90000"/>
              </a:lnSpc>
              <a:buFontTx/>
              <a:buNone/>
            </a:pPr>
            <a:endParaRPr lang="en-US"/>
          </a:p>
          <a:p>
            <a:pPr eaLnBrk="1" hangingPunct="1">
              <a:lnSpc>
                <a:spcPct val="90000"/>
              </a:lnSpc>
              <a:buFontTx/>
              <a:buNone/>
            </a:pPr>
            <a:r>
              <a:rPr lang="en-US"/>
              <a:t>	Fertile period is from days 9 to 20 and couple should abstain or use barriers at this time</a:t>
            </a: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3970" name="Rectangle 2"/>
          <p:cNvSpPr>
            <a:spLocks noGrp="1" noChangeArrowheads="1"/>
          </p:cNvSpPr>
          <p:nvPr>
            <p:ph type="title"/>
          </p:nvPr>
        </p:nvSpPr>
        <p:spPr/>
        <p:txBody>
          <a:bodyPr/>
          <a:lstStyle/>
          <a:p>
            <a:pPr eaLnBrk="1" hangingPunct="1"/>
            <a:r>
              <a:rPr lang="en-US"/>
              <a:t>Temperature</a:t>
            </a:r>
          </a:p>
        </p:txBody>
      </p:sp>
      <p:sp>
        <p:nvSpPr>
          <p:cNvPr id="83971" name="Rectangle 3"/>
          <p:cNvSpPr>
            <a:spLocks noGrp="1" noChangeArrowheads="1"/>
          </p:cNvSpPr>
          <p:nvPr>
            <p:ph type="body" idx="1"/>
          </p:nvPr>
        </p:nvSpPr>
        <p:spPr/>
        <p:txBody>
          <a:bodyPr/>
          <a:lstStyle/>
          <a:p>
            <a:pPr eaLnBrk="1" hangingPunct="1"/>
            <a:r>
              <a:rPr lang="en-US"/>
              <a:t>Daily monitoring of temperature</a:t>
            </a:r>
          </a:p>
          <a:p>
            <a:pPr eaLnBrk="1" hangingPunct="1"/>
            <a:r>
              <a:rPr lang="en-US"/>
              <a:t>Coitus NOT done or a barrier is used from onset of menses until 3rd consecutive day of elevated temperature</a:t>
            </a:r>
          </a:p>
          <a:p>
            <a:pPr eaLnBrk="1" hangingPunct="1"/>
            <a:r>
              <a:rPr lang="en-US"/>
              <a:t>No longer used alone</a:t>
            </a: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86018" name="Picture 4"/>
          <p:cNvPicPr>
            <a:picLocks noChangeAspect="1" noChangeArrowheads="1"/>
          </p:cNvPicPr>
          <p:nvPr/>
        </p:nvPicPr>
        <p:blipFill>
          <a:blip r:embed="rId3"/>
          <a:srcRect/>
          <a:stretch>
            <a:fillRect/>
          </a:stretch>
        </p:blipFill>
        <p:spPr bwMode="auto">
          <a:xfrm>
            <a:off x="504825" y="376238"/>
            <a:ext cx="8128000" cy="6096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88066" name="Picture 3"/>
          <p:cNvPicPr>
            <a:picLocks noChangeAspect="1" noChangeArrowheads="1"/>
          </p:cNvPicPr>
          <p:nvPr/>
        </p:nvPicPr>
        <p:blipFill>
          <a:blip r:embed="rId3"/>
          <a:srcRect/>
          <a:stretch>
            <a:fillRect/>
          </a:stretch>
        </p:blipFill>
        <p:spPr bwMode="auto">
          <a:xfrm>
            <a:off x="-838200" y="-685800"/>
            <a:ext cx="9220200" cy="78359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90114" name="Rectangle 2"/>
          <p:cNvSpPr>
            <a:spLocks noGrp="1" noChangeArrowheads="1"/>
          </p:cNvSpPr>
          <p:nvPr>
            <p:ph type="title"/>
          </p:nvPr>
        </p:nvSpPr>
        <p:spPr/>
        <p:txBody>
          <a:bodyPr/>
          <a:lstStyle/>
          <a:p>
            <a:pPr eaLnBrk="1" hangingPunct="1"/>
            <a:r>
              <a:rPr lang="en-US"/>
              <a:t>Cervical Mucus/Billing’s</a:t>
            </a:r>
          </a:p>
        </p:txBody>
      </p:sp>
      <p:sp>
        <p:nvSpPr>
          <p:cNvPr id="90115" name="Rectangle 3"/>
          <p:cNvSpPr>
            <a:spLocks noGrp="1" noChangeArrowheads="1"/>
          </p:cNvSpPr>
          <p:nvPr>
            <p:ph type="body" idx="1"/>
          </p:nvPr>
        </p:nvSpPr>
        <p:spPr/>
        <p:txBody>
          <a:bodyPr/>
          <a:lstStyle/>
          <a:p>
            <a:pPr eaLnBrk="1" hangingPunct="1"/>
            <a:r>
              <a:rPr lang="en-US"/>
              <a:t>Recognition of changes in cervical mucus consistency</a:t>
            </a:r>
          </a:p>
          <a:p>
            <a:pPr eaLnBrk="1" hangingPunct="1"/>
            <a:r>
              <a:rPr lang="en-US"/>
              <a:t>Abstinence or barrier during the menses and every other other day after menses end until the first day of copious slippery mucus then the couple abstains daily until 4 days after the last day when the characteristic mucus was observed.</a:t>
            </a:r>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92162" name="Rectangle 2"/>
          <p:cNvSpPr>
            <a:spLocks noGrp="1" noChangeArrowheads="1"/>
          </p:cNvSpPr>
          <p:nvPr>
            <p:ph type="title"/>
          </p:nvPr>
        </p:nvSpPr>
        <p:spPr/>
        <p:txBody>
          <a:bodyPr/>
          <a:lstStyle/>
          <a:p>
            <a:pPr eaLnBrk="1" hangingPunct="1"/>
            <a:r>
              <a:rPr lang="en-US"/>
              <a:t>Symptothermal</a:t>
            </a:r>
          </a:p>
        </p:txBody>
      </p:sp>
      <p:sp>
        <p:nvSpPr>
          <p:cNvPr id="92163" name="Rectangle 3"/>
          <p:cNvSpPr>
            <a:spLocks noGrp="1" noChangeArrowheads="1"/>
          </p:cNvSpPr>
          <p:nvPr>
            <p:ph type="body" idx="1"/>
          </p:nvPr>
        </p:nvSpPr>
        <p:spPr/>
        <p:txBody>
          <a:bodyPr/>
          <a:lstStyle/>
          <a:p>
            <a:pPr eaLnBrk="1" hangingPunct="1"/>
            <a:r>
              <a:rPr lang="en-US"/>
              <a:t>Calendar + cervical mucus to establish first day of fertile period</a:t>
            </a:r>
          </a:p>
          <a:p>
            <a:pPr eaLnBrk="1" hangingPunct="1"/>
            <a:r>
              <a:rPr lang="en-US"/>
              <a:t>Temperature method to establish last day</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p:txBody>
          <a:bodyPr/>
          <a:lstStyle/>
          <a:p>
            <a:pPr eaLnBrk="1" hangingPunct="1"/>
            <a:r>
              <a:rPr lang="en-US"/>
              <a:t>Contraceptive Effectiveness</a:t>
            </a:r>
          </a:p>
        </p:txBody>
      </p:sp>
      <p:sp>
        <p:nvSpPr>
          <p:cNvPr id="20483" name="Rectangle 3"/>
          <p:cNvSpPr>
            <a:spLocks noGrp="1" noChangeArrowheads="1"/>
          </p:cNvSpPr>
          <p:nvPr>
            <p:ph type="body" idx="1"/>
          </p:nvPr>
        </p:nvSpPr>
        <p:spPr/>
        <p:txBody>
          <a:bodyPr/>
          <a:lstStyle/>
          <a:p>
            <a:pPr eaLnBrk="1" hangingPunct="1"/>
            <a:r>
              <a:rPr lang="en-US"/>
              <a:t>Typical Use Effectiveness (Use)</a:t>
            </a:r>
          </a:p>
          <a:p>
            <a:pPr eaLnBrk="1" hangingPunct="1"/>
            <a:r>
              <a:rPr lang="en-US"/>
              <a:t>Perfect Use Effectiveness (Method)</a:t>
            </a:r>
          </a:p>
          <a:p>
            <a:pPr eaLnBrk="1" hangingPunct="1"/>
            <a:r>
              <a:rPr lang="en-US"/>
              <a:t>Contraceptive Failure Rate</a:t>
            </a:r>
          </a:p>
          <a:p>
            <a:pPr eaLnBrk="1" hangingPunct="1"/>
            <a:r>
              <a:rPr lang="en-US"/>
              <a:t>Pearl Index</a:t>
            </a: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94210" name="Picture 4"/>
          <p:cNvPicPr>
            <a:picLocks noChangeAspect="1" noChangeArrowheads="1"/>
          </p:cNvPicPr>
          <p:nvPr/>
        </p:nvPicPr>
        <p:blipFill>
          <a:blip r:embed="rId3"/>
          <a:srcRect/>
          <a:stretch>
            <a:fillRect/>
          </a:stretch>
        </p:blipFill>
        <p:spPr bwMode="auto">
          <a:xfrm>
            <a:off x="1295400" y="1219200"/>
            <a:ext cx="6096000" cy="4191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96258" name="Rectangle 2"/>
          <p:cNvSpPr>
            <a:spLocks noGrp="1" noChangeArrowheads="1"/>
          </p:cNvSpPr>
          <p:nvPr>
            <p:ph type="title"/>
          </p:nvPr>
        </p:nvSpPr>
        <p:spPr/>
        <p:txBody>
          <a:bodyPr/>
          <a:lstStyle/>
          <a:p>
            <a:pPr eaLnBrk="1" hangingPunct="1"/>
            <a:r>
              <a:rPr lang="en-US"/>
              <a:t>Enzyme Immunoassay</a:t>
            </a:r>
          </a:p>
        </p:txBody>
      </p:sp>
      <p:sp>
        <p:nvSpPr>
          <p:cNvPr id="96259" name="Rectangle 3"/>
          <p:cNvSpPr>
            <a:spLocks noGrp="1" noChangeArrowheads="1"/>
          </p:cNvSpPr>
          <p:nvPr>
            <p:ph type="body" idx="1"/>
          </p:nvPr>
        </p:nvSpPr>
        <p:spPr/>
        <p:txBody>
          <a:bodyPr/>
          <a:lstStyle/>
          <a:p>
            <a:pPr eaLnBrk="1" hangingPunct="1"/>
            <a:r>
              <a:rPr lang="en-US"/>
              <a:t>Urinary estrogen</a:t>
            </a:r>
          </a:p>
          <a:p>
            <a:pPr eaLnBrk="1" hangingPunct="1"/>
            <a:r>
              <a:rPr lang="en-US"/>
              <a:t>Pregnandiol glucoronide</a:t>
            </a:r>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98306" name="Rectangle 2"/>
          <p:cNvSpPr>
            <a:spLocks noGrp="1" noChangeArrowheads="1"/>
          </p:cNvSpPr>
          <p:nvPr>
            <p:ph type="title"/>
          </p:nvPr>
        </p:nvSpPr>
        <p:spPr>
          <a:xfrm>
            <a:off x="228600" y="609600"/>
            <a:ext cx="8610600" cy="1143000"/>
          </a:xfrm>
        </p:spPr>
        <p:txBody>
          <a:bodyPr/>
          <a:lstStyle/>
          <a:p>
            <a:pPr eaLnBrk="1" hangingPunct="1"/>
            <a:r>
              <a:rPr lang="en-US"/>
              <a:t>Periodic Abstinence: Advantages</a:t>
            </a:r>
          </a:p>
        </p:txBody>
      </p:sp>
      <p:sp>
        <p:nvSpPr>
          <p:cNvPr id="98307" name="Rectangle 3"/>
          <p:cNvSpPr>
            <a:spLocks noGrp="1" noChangeArrowheads="1"/>
          </p:cNvSpPr>
          <p:nvPr>
            <p:ph type="body" idx="1"/>
          </p:nvPr>
        </p:nvSpPr>
        <p:spPr/>
        <p:txBody>
          <a:bodyPr/>
          <a:lstStyle/>
          <a:p>
            <a:pPr eaLnBrk="1" hangingPunct="1"/>
            <a:r>
              <a:rPr lang="en-US"/>
              <a:t>Safe, reversible, affordable</a:t>
            </a:r>
          </a:p>
          <a:p>
            <a:pPr eaLnBrk="1" hangingPunct="1"/>
            <a:r>
              <a:rPr lang="en-US"/>
              <a:t>No pharmacologic side effects</a:t>
            </a:r>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00354" name="Rectangle 2"/>
          <p:cNvSpPr>
            <a:spLocks noGrp="1" noChangeArrowheads="1"/>
          </p:cNvSpPr>
          <p:nvPr>
            <p:ph type="title"/>
          </p:nvPr>
        </p:nvSpPr>
        <p:spPr>
          <a:xfrm>
            <a:off x="228600" y="533400"/>
            <a:ext cx="8686800" cy="1143000"/>
          </a:xfrm>
        </p:spPr>
        <p:txBody>
          <a:bodyPr/>
          <a:lstStyle/>
          <a:p>
            <a:pPr eaLnBrk="1" hangingPunct="1"/>
            <a:r>
              <a:rPr lang="en-US" sz="4000"/>
              <a:t>Periodic Abstinence: Disadvantages</a:t>
            </a:r>
          </a:p>
        </p:txBody>
      </p:sp>
      <p:sp>
        <p:nvSpPr>
          <p:cNvPr id="100355" name="Rectangle 3"/>
          <p:cNvSpPr>
            <a:spLocks noGrp="1" noChangeArrowheads="1"/>
          </p:cNvSpPr>
          <p:nvPr>
            <p:ph type="body" idx="1"/>
          </p:nvPr>
        </p:nvSpPr>
        <p:spPr>
          <a:xfrm>
            <a:off x="685800" y="2133600"/>
            <a:ext cx="7772400" cy="4114800"/>
          </a:xfrm>
        </p:spPr>
        <p:txBody>
          <a:bodyPr/>
          <a:lstStyle/>
          <a:p>
            <a:pPr eaLnBrk="1" hangingPunct="1"/>
            <a:r>
              <a:rPr lang="en-US"/>
              <a:t>Require highly motivated couple</a:t>
            </a:r>
          </a:p>
          <a:p>
            <a:pPr eaLnBrk="1" hangingPunct="1"/>
            <a:r>
              <a:rPr lang="en-US"/>
              <a:t>Higher failure and discontinuation rates</a:t>
            </a:r>
          </a:p>
          <a:p>
            <a:pPr eaLnBrk="1" hangingPunct="1"/>
            <a:r>
              <a:rPr lang="en-US"/>
              <a:t>Long period of abstinence</a:t>
            </a:r>
          </a:p>
          <a:p>
            <a:pPr eaLnBrk="1" hangingPunct="1"/>
            <a:r>
              <a:rPr lang="en-US"/>
              <a:t>Regular cycles (calendar)</a:t>
            </a:r>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02402" name="Rectangle 2"/>
          <p:cNvSpPr>
            <a:spLocks noGrp="1" noChangeArrowheads="1"/>
          </p:cNvSpPr>
          <p:nvPr>
            <p:ph type="ctrTitle"/>
          </p:nvPr>
        </p:nvSpPr>
        <p:spPr>
          <a:xfrm>
            <a:off x="914400" y="609600"/>
            <a:ext cx="7772400" cy="1295400"/>
          </a:xfrm>
        </p:spPr>
        <p:txBody>
          <a:bodyPr/>
          <a:lstStyle/>
          <a:p>
            <a:pPr eaLnBrk="1" hangingPunct="1"/>
            <a:r>
              <a:rPr lang="en-US" sz="4000"/>
              <a:t>Oral Contraceptive Pills (OCPs)</a:t>
            </a:r>
          </a:p>
        </p:txBody>
      </p:sp>
      <p:pic>
        <p:nvPicPr>
          <p:cNvPr id="102403" name="Picture 4"/>
          <p:cNvPicPr>
            <a:picLocks noChangeAspect="1" noChangeArrowheads="1"/>
          </p:cNvPicPr>
          <p:nvPr/>
        </p:nvPicPr>
        <p:blipFill>
          <a:blip r:embed="rId3"/>
          <a:srcRect/>
          <a:stretch>
            <a:fillRect/>
          </a:stretch>
        </p:blipFill>
        <p:spPr bwMode="auto">
          <a:xfrm>
            <a:off x="1676400" y="2286000"/>
            <a:ext cx="6172200" cy="38862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04450" name="Rectangle 2"/>
          <p:cNvSpPr>
            <a:spLocks noGrp="1" noChangeArrowheads="1"/>
          </p:cNvSpPr>
          <p:nvPr>
            <p:ph type="title"/>
          </p:nvPr>
        </p:nvSpPr>
        <p:spPr/>
        <p:txBody>
          <a:bodyPr/>
          <a:lstStyle/>
          <a:p>
            <a:pPr eaLnBrk="1" hangingPunct="1"/>
            <a:r>
              <a:rPr lang="en-US"/>
              <a:t>OCPs</a:t>
            </a:r>
          </a:p>
        </p:txBody>
      </p:sp>
      <p:sp>
        <p:nvSpPr>
          <p:cNvPr id="104451" name="Rectangle 3"/>
          <p:cNvSpPr>
            <a:spLocks noGrp="1" noChangeArrowheads="1"/>
          </p:cNvSpPr>
          <p:nvPr>
            <p:ph type="body" idx="1"/>
          </p:nvPr>
        </p:nvSpPr>
        <p:spPr/>
        <p:txBody>
          <a:bodyPr/>
          <a:lstStyle/>
          <a:p>
            <a:pPr eaLnBrk="1" hangingPunct="1"/>
            <a:r>
              <a:rPr lang="en-US"/>
              <a:t>Most widely used reversible method</a:t>
            </a:r>
          </a:p>
          <a:p>
            <a:pPr eaLnBrk="1" hangingPunct="1"/>
            <a:r>
              <a:rPr lang="en-US"/>
              <a:t>Estrogen + Progestin</a:t>
            </a:r>
          </a:p>
          <a:p>
            <a:pPr eaLnBrk="1" hangingPunct="1"/>
            <a:r>
              <a:rPr lang="en-US"/>
              <a:t>Progestin only (minipill)</a:t>
            </a:r>
          </a:p>
          <a:p>
            <a:pPr eaLnBrk="1" hangingPunct="1"/>
            <a:r>
              <a:rPr lang="en-US"/>
              <a:t>Currently: low dose formulations</a:t>
            </a:r>
          </a:p>
        </p:txBody>
      </p:sp>
    </p:spTree>
  </p:cSld>
  <p:clrMapOvr>
    <a:masterClrMapping/>
  </p:clrMapOvr>
</p:sld>
</file>

<file path=ppt/slides/slide4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05474" name="Rectangle 2"/>
          <p:cNvSpPr>
            <a:spLocks noGrp="1" noChangeArrowheads="1"/>
          </p:cNvSpPr>
          <p:nvPr>
            <p:ph type="title"/>
          </p:nvPr>
        </p:nvSpPr>
        <p:spPr/>
        <p:txBody>
          <a:bodyPr/>
          <a:lstStyle/>
          <a:p>
            <a:pPr eaLnBrk="1" hangingPunct="1"/>
            <a:r>
              <a:rPr lang="en-US"/>
              <a:t>OCP Formulations</a:t>
            </a:r>
          </a:p>
        </p:txBody>
      </p:sp>
      <p:sp>
        <p:nvSpPr>
          <p:cNvPr id="105475" name="Rectangle 3"/>
          <p:cNvSpPr>
            <a:spLocks noGrp="1" noChangeArrowheads="1"/>
          </p:cNvSpPr>
          <p:nvPr>
            <p:ph type="body" idx="1"/>
          </p:nvPr>
        </p:nvSpPr>
        <p:spPr/>
        <p:txBody>
          <a:bodyPr/>
          <a:lstStyle/>
          <a:p>
            <a:pPr eaLnBrk="1" hangingPunct="1"/>
            <a:r>
              <a:rPr lang="en-US" b="1"/>
              <a:t>Fixed Dose Combination</a:t>
            </a:r>
            <a:endParaRPr lang="en-US"/>
          </a:p>
          <a:p>
            <a:pPr eaLnBrk="1" hangingPunct="1">
              <a:buFontTx/>
              <a:buNone/>
            </a:pPr>
            <a:r>
              <a:rPr lang="en-US"/>
              <a:t>	E + P per tablet</a:t>
            </a:r>
          </a:p>
          <a:p>
            <a:pPr eaLnBrk="1" hangingPunct="1">
              <a:buFontTx/>
              <a:buNone/>
            </a:pPr>
            <a:r>
              <a:rPr lang="en-US"/>
              <a:t>	21 active</a:t>
            </a:r>
          </a:p>
          <a:p>
            <a:pPr eaLnBrk="1" hangingPunct="1">
              <a:buFontTx/>
              <a:buNone/>
            </a:pPr>
            <a:r>
              <a:rPr lang="en-US"/>
              <a:t>   7 inert or pill-free days (Withdrawal 		bleeding)</a:t>
            </a:r>
          </a:p>
        </p:txBody>
      </p:sp>
    </p:spTree>
  </p:cSld>
  <p:clrMapOvr>
    <a:masterClrMapping/>
  </p:clrMapOvr>
</p:sld>
</file>

<file path=ppt/slides/slide4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06498" name="Rectangle 2"/>
          <p:cNvSpPr>
            <a:spLocks noGrp="1" noChangeArrowheads="1"/>
          </p:cNvSpPr>
          <p:nvPr>
            <p:ph type="title"/>
          </p:nvPr>
        </p:nvSpPr>
        <p:spPr/>
        <p:txBody>
          <a:bodyPr/>
          <a:lstStyle/>
          <a:p>
            <a:pPr eaLnBrk="1" hangingPunct="1"/>
            <a:r>
              <a:rPr lang="en-US"/>
              <a:t>OCP Formulations</a:t>
            </a:r>
          </a:p>
        </p:txBody>
      </p:sp>
      <p:sp>
        <p:nvSpPr>
          <p:cNvPr id="106499" name="Rectangle 3"/>
          <p:cNvSpPr>
            <a:spLocks noGrp="1" noChangeArrowheads="1"/>
          </p:cNvSpPr>
          <p:nvPr>
            <p:ph type="body" idx="1"/>
          </p:nvPr>
        </p:nvSpPr>
        <p:spPr/>
        <p:txBody>
          <a:bodyPr/>
          <a:lstStyle/>
          <a:p>
            <a:pPr eaLnBrk="1" hangingPunct="1"/>
            <a:r>
              <a:rPr lang="en-US" b="1"/>
              <a:t>Combination phasic (multiphasic, biphasic, triphasic)</a:t>
            </a:r>
          </a:p>
          <a:p>
            <a:pPr eaLnBrk="1" hangingPunct="1">
              <a:buFontTx/>
              <a:buNone/>
            </a:pPr>
            <a:r>
              <a:rPr lang="en-US" b="1"/>
              <a:t>	</a:t>
            </a:r>
            <a:r>
              <a:rPr lang="en-US"/>
              <a:t>2-3 different dose of E +P</a:t>
            </a:r>
          </a:p>
          <a:p>
            <a:pPr eaLnBrk="1" hangingPunct="1">
              <a:buFontTx/>
              <a:buNone/>
            </a:pPr>
            <a:r>
              <a:rPr lang="en-US"/>
              <a:t>	Tablets of same dose given for 5-11 days in the 21 medication period</a:t>
            </a:r>
          </a:p>
          <a:p>
            <a:pPr eaLnBrk="1" hangingPunct="1">
              <a:buFontTx/>
              <a:buNone/>
            </a:pPr>
            <a:r>
              <a:rPr lang="en-US"/>
              <a:t>	Not found to have advantage over fixed dose</a:t>
            </a:r>
            <a:endParaRPr lang="en-US" b="1"/>
          </a:p>
        </p:txBody>
      </p:sp>
    </p:spTree>
  </p:cSld>
  <p:clrMapOvr>
    <a:masterClrMapping/>
  </p:clrMapOvr>
</p:sld>
</file>

<file path=ppt/slides/slide4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07522" name="Rectangle 2"/>
          <p:cNvSpPr>
            <a:spLocks noGrp="1" noChangeArrowheads="1"/>
          </p:cNvSpPr>
          <p:nvPr>
            <p:ph type="title"/>
          </p:nvPr>
        </p:nvSpPr>
        <p:spPr/>
        <p:txBody>
          <a:bodyPr/>
          <a:lstStyle/>
          <a:p>
            <a:pPr eaLnBrk="1" hangingPunct="1"/>
            <a:r>
              <a:rPr lang="en-US"/>
              <a:t>OCP Formulations</a:t>
            </a:r>
          </a:p>
        </p:txBody>
      </p:sp>
      <p:sp>
        <p:nvSpPr>
          <p:cNvPr id="107523" name="Rectangle 3"/>
          <p:cNvSpPr>
            <a:spLocks noGrp="1" noChangeArrowheads="1"/>
          </p:cNvSpPr>
          <p:nvPr>
            <p:ph type="body" idx="1"/>
          </p:nvPr>
        </p:nvSpPr>
        <p:spPr/>
        <p:txBody>
          <a:bodyPr/>
          <a:lstStyle/>
          <a:p>
            <a:pPr eaLnBrk="1" hangingPunct="1"/>
            <a:r>
              <a:rPr lang="en-US" b="1"/>
              <a:t>Daily progestin/minipill</a:t>
            </a:r>
          </a:p>
          <a:p>
            <a:pPr eaLnBrk="1" hangingPunct="1">
              <a:buFontTx/>
              <a:buNone/>
            </a:pPr>
            <a:r>
              <a:rPr lang="en-US"/>
              <a:t>	low dose progestin</a:t>
            </a:r>
          </a:p>
          <a:p>
            <a:pPr eaLnBrk="1" hangingPunct="1">
              <a:buFontTx/>
              <a:buNone/>
            </a:pPr>
            <a:r>
              <a:rPr lang="en-US"/>
              <a:t>	taken daily at the same time</a:t>
            </a:r>
          </a:p>
          <a:p>
            <a:pPr eaLnBrk="1" hangingPunct="1">
              <a:buFontTx/>
              <a:buNone/>
            </a:pPr>
            <a:r>
              <a:rPr lang="en-US"/>
              <a:t>	no steroid free interval</a:t>
            </a:r>
          </a:p>
          <a:p>
            <a:pPr eaLnBrk="1" hangingPunct="1">
              <a:buFontTx/>
              <a:buNone/>
            </a:pPr>
            <a:r>
              <a:rPr lang="en-US"/>
              <a:t>	ideal for nursing mothers</a:t>
            </a:r>
          </a:p>
        </p:txBody>
      </p:sp>
    </p:spTree>
  </p:cSld>
  <p:clrMapOvr>
    <a:masterClrMapping/>
  </p:clrMapOvr>
</p:sld>
</file>

<file path=ppt/slides/slide4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08546" name="Rectangle 2"/>
          <p:cNvSpPr>
            <a:spLocks noGrp="1" noChangeArrowheads="1"/>
          </p:cNvSpPr>
          <p:nvPr>
            <p:ph type="title"/>
          </p:nvPr>
        </p:nvSpPr>
        <p:spPr/>
        <p:txBody>
          <a:bodyPr/>
          <a:lstStyle/>
          <a:p>
            <a:pPr eaLnBrk="1" hangingPunct="1"/>
            <a:r>
              <a:rPr lang="en-US"/>
              <a:t>Estrogen in the OCP</a:t>
            </a:r>
          </a:p>
        </p:txBody>
      </p:sp>
      <p:sp>
        <p:nvSpPr>
          <p:cNvPr id="108547" name="Rectangle 3"/>
          <p:cNvSpPr>
            <a:spLocks noGrp="1" noChangeArrowheads="1"/>
          </p:cNvSpPr>
          <p:nvPr>
            <p:ph type="body" idx="1"/>
          </p:nvPr>
        </p:nvSpPr>
        <p:spPr/>
        <p:txBody>
          <a:bodyPr/>
          <a:lstStyle/>
          <a:p>
            <a:pPr eaLnBrk="1" hangingPunct="1"/>
            <a:r>
              <a:rPr lang="en-US"/>
              <a:t>Ethinyl estradiol</a:t>
            </a:r>
          </a:p>
          <a:p>
            <a:pPr eaLnBrk="1" hangingPunct="1"/>
            <a:r>
              <a:rPr lang="en-US"/>
              <a:t>Mestranol </a:t>
            </a: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p:txBody>
          <a:bodyPr/>
          <a:lstStyle/>
          <a:p>
            <a:pPr eaLnBrk="1" hangingPunct="1"/>
            <a:r>
              <a:rPr lang="en-US"/>
              <a:t>Spermicides</a:t>
            </a:r>
          </a:p>
        </p:txBody>
      </p:sp>
      <p:sp>
        <p:nvSpPr>
          <p:cNvPr id="22531" name="Rectangle 3"/>
          <p:cNvSpPr>
            <a:spLocks noGrp="1" noChangeArrowheads="1"/>
          </p:cNvSpPr>
          <p:nvPr>
            <p:ph type="body" idx="1"/>
          </p:nvPr>
        </p:nvSpPr>
        <p:spPr/>
        <p:txBody>
          <a:bodyPr/>
          <a:lstStyle/>
          <a:p>
            <a:pPr eaLnBrk="1" hangingPunct="1"/>
            <a:r>
              <a:rPr lang="en-US"/>
              <a:t>Gels, foams and suppositories</a:t>
            </a:r>
          </a:p>
          <a:p>
            <a:pPr eaLnBrk="1" hangingPunct="1"/>
            <a:r>
              <a:rPr lang="en-US"/>
              <a:t>Active agent : nonoxynol-9</a:t>
            </a:r>
          </a:p>
          <a:p>
            <a:pPr eaLnBrk="1" hangingPunct="1"/>
            <a:r>
              <a:rPr lang="en-US"/>
              <a:t>Coitus- related</a:t>
            </a:r>
          </a:p>
          <a:p>
            <a:pPr eaLnBrk="1" hangingPunct="1"/>
            <a:r>
              <a:rPr lang="en-US"/>
              <a:t>Used with barriers</a:t>
            </a:r>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09570" name="Rectangle 2"/>
          <p:cNvSpPr>
            <a:spLocks noGrp="1" noChangeArrowheads="1"/>
          </p:cNvSpPr>
          <p:nvPr>
            <p:ph type="title"/>
          </p:nvPr>
        </p:nvSpPr>
        <p:spPr/>
        <p:txBody>
          <a:bodyPr/>
          <a:lstStyle/>
          <a:p>
            <a:pPr eaLnBrk="1" hangingPunct="1"/>
            <a:r>
              <a:rPr lang="en-US"/>
              <a:t>Progestin in the OCP</a:t>
            </a:r>
          </a:p>
        </p:txBody>
      </p:sp>
      <p:sp>
        <p:nvSpPr>
          <p:cNvPr id="109571" name="Rectangle 3"/>
          <p:cNvSpPr>
            <a:spLocks noGrp="1" noChangeArrowheads="1"/>
          </p:cNvSpPr>
          <p:nvPr>
            <p:ph type="body" idx="1"/>
          </p:nvPr>
        </p:nvSpPr>
        <p:spPr/>
        <p:txBody>
          <a:bodyPr/>
          <a:lstStyle/>
          <a:p>
            <a:pPr eaLnBrk="1" hangingPunct="1"/>
            <a:r>
              <a:rPr lang="en-US"/>
              <a:t>Levonorgestrel and derivatives (norgestimate, desogestrel, gestodine)</a:t>
            </a:r>
          </a:p>
          <a:p>
            <a:pPr eaLnBrk="1" hangingPunct="1"/>
            <a:r>
              <a:rPr lang="en-US"/>
              <a:t>Norethindrone, norethindrone acetate, Norethynodiol,ethinodiol diacetate</a:t>
            </a:r>
          </a:p>
        </p:txBody>
      </p:sp>
    </p:spTree>
  </p:cSld>
  <p:clrMapOvr>
    <a:masterClrMapping/>
  </p:clrMapOvr>
</p:sld>
</file>

<file path=ppt/slides/slide5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10594" name="Rectangle 2"/>
          <p:cNvSpPr>
            <a:spLocks noGrp="1" noChangeArrowheads="1"/>
          </p:cNvSpPr>
          <p:nvPr>
            <p:ph type="title"/>
          </p:nvPr>
        </p:nvSpPr>
        <p:spPr/>
        <p:txBody>
          <a:bodyPr/>
          <a:lstStyle/>
          <a:p>
            <a:pPr eaLnBrk="1" hangingPunct="1"/>
            <a:r>
              <a:rPr lang="en-US"/>
              <a:t>OCP generations</a:t>
            </a:r>
          </a:p>
        </p:txBody>
      </p:sp>
      <p:sp>
        <p:nvSpPr>
          <p:cNvPr id="110595" name="Rectangle 3"/>
          <p:cNvSpPr>
            <a:spLocks noGrp="1" noChangeArrowheads="1"/>
          </p:cNvSpPr>
          <p:nvPr>
            <p:ph type="body" idx="1"/>
          </p:nvPr>
        </p:nvSpPr>
        <p:spPr/>
        <p:txBody>
          <a:bodyPr/>
          <a:lstStyle/>
          <a:p>
            <a:pPr eaLnBrk="1" hangingPunct="1"/>
            <a:r>
              <a:rPr lang="en-US"/>
              <a:t>First</a:t>
            </a:r>
          </a:p>
          <a:p>
            <a:pPr eaLnBrk="1" hangingPunct="1"/>
            <a:r>
              <a:rPr lang="en-US"/>
              <a:t>Second</a:t>
            </a:r>
          </a:p>
          <a:p>
            <a:pPr eaLnBrk="1" hangingPunct="1"/>
            <a:r>
              <a:rPr lang="en-US"/>
              <a:t>Third</a:t>
            </a:r>
          </a:p>
          <a:p>
            <a:pPr eaLnBrk="1" hangingPunct="1"/>
            <a:endParaRPr lang="en-US"/>
          </a:p>
        </p:txBody>
      </p:sp>
    </p:spTree>
  </p:cSld>
  <p:clrMapOvr>
    <a:masterClrMapping/>
  </p:clrMapOvr>
</p:sld>
</file>

<file path=ppt/slides/slide5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11618" name="Rectangle 2"/>
          <p:cNvSpPr>
            <a:spLocks noGrp="1" noChangeArrowheads="1"/>
          </p:cNvSpPr>
          <p:nvPr>
            <p:ph type="title"/>
          </p:nvPr>
        </p:nvSpPr>
        <p:spPr/>
        <p:txBody>
          <a:bodyPr/>
          <a:lstStyle/>
          <a:p>
            <a:pPr eaLnBrk="1" hangingPunct="1"/>
            <a:r>
              <a:rPr lang="en-US"/>
              <a:t>OCP: Mechanism of Action</a:t>
            </a:r>
          </a:p>
        </p:txBody>
      </p:sp>
      <p:sp>
        <p:nvSpPr>
          <p:cNvPr id="111619" name="Rectangle 3"/>
          <p:cNvSpPr>
            <a:spLocks noGrp="1" noChangeArrowheads="1"/>
          </p:cNvSpPr>
          <p:nvPr>
            <p:ph type="body" idx="1"/>
          </p:nvPr>
        </p:nvSpPr>
        <p:spPr/>
        <p:txBody>
          <a:bodyPr/>
          <a:lstStyle/>
          <a:p>
            <a:pPr eaLnBrk="1" hangingPunct="1"/>
            <a:r>
              <a:rPr lang="en-US"/>
              <a:t>Inhibition of midcycle gonadotropin surge and prevention of ovulation (more consistent for combined than minipill)</a:t>
            </a:r>
          </a:p>
          <a:p>
            <a:pPr eaLnBrk="1" hangingPunct="1"/>
            <a:r>
              <a:rPr lang="en-US"/>
              <a:t>Progestin action- thick, viscid, scanty cervical mucus ; impaired transport of ovum and sperm; alters endometrium</a:t>
            </a:r>
          </a:p>
        </p:txBody>
      </p:sp>
    </p:spTree>
  </p:cSld>
  <p:clrMapOvr>
    <a:masterClrMapping/>
  </p:clrMapOvr>
</p:sld>
</file>

<file path=ppt/slides/slide5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12642" name="Rectangle 2"/>
          <p:cNvSpPr>
            <a:spLocks noGrp="1" noChangeArrowheads="1"/>
          </p:cNvSpPr>
          <p:nvPr>
            <p:ph type="title"/>
          </p:nvPr>
        </p:nvSpPr>
        <p:spPr/>
        <p:txBody>
          <a:bodyPr/>
          <a:lstStyle/>
          <a:p>
            <a:pPr eaLnBrk="1" hangingPunct="1"/>
            <a:r>
              <a:rPr lang="en-US"/>
              <a:t>OCPs: Adverse Effects</a:t>
            </a:r>
          </a:p>
        </p:txBody>
      </p:sp>
      <p:sp>
        <p:nvSpPr>
          <p:cNvPr id="112643" name="Rectangle 3"/>
          <p:cNvSpPr>
            <a:spLocks noGrp="1" noChangeArrowheads="1"/>
          </p:cNvSpPr>
          <p:nvPr>
            <p:ph type="body" idx="1"/>
          </p:nvPr>
        </p:nvSpPr>
        <p:spPr/>
        <p:txBody>
          <a:bodyPr/>
          <a:lstStyle/>
          <a:p>
            <a:pPr eaLnBrk="1" hangingPunct="1"/>
            <a:r>
              <a:rPr lang="en-US"/>
              <a:t>Metabolic</a:t>
            </a:r>
          </a:p>
          <a:p>
            <a:pPr eaLnBrk="1" hangingPunct="1"/>
            <a:r>
              <a:rPr lang="en-US"/>
              <a:t>Cardiovascular</a:t>
            </a:r>
          </a:p>
          <a:p>
            <a:pPr eaLnBrk="1" hangingPunct="1"/>
            <a:r>
              <a:rPr lang="en-US"/>
              <a:t>Reproductive</a:t>
            </a:r>
          </a:p>
          <a:p>
            <a:pPr eaLnBrk="1" hangingPunct="1"/>
            <a:r>
              <a:rPr lang="en-US"/>
              <a:t>Neoplastic</a:t>
            </a:r>
          </a:p>
        </p:txBody>
      </p:sp>
    </p:spTree>
  </p:cSld>
  <p:clrMapOvr>
    <a:masterClrMapping/>
  </p:clrMapOvr>
</p:sld>
</file>

<file path=ppt/slides/slide5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13666" name="Rectangle 2"/>
          <p:cNvSpPr>
            <a:spLocks noGrp="1" noChangeArrowheads="1"/>
          </p:cNvSpPr>
          <p:nvPr>
            <p:ph type="title"/>
          </p:nvPr>
        </p:nvSpPr>
        <p:spPr/>
        <p:txBody>
          <a:bodyPr/>
          <a:lstStyle/>
          <a:p>
            <a:pPr eaLnBrk="1" hangingPunct="1"/>
            <a:r>
              <a:rPr lang="en-US"/>
              <a:t>Metabolic effects</a:t>
            </a:r>
          </a:p>
        </p:txBody>
      </p:sp>
      <p:sp>
        <p:nvSpPr>
          <p:cNvPr id="113667" name="Rectangle 3"/>
          <p:cNvSpPr>
            <a:spLocks noGrp="1" noChangeArrowheads="1"/>
          </p:cNvSpPr>
          <p:nvPr>
            <p:ph type="body" idx="1"/>
          </p:nvPr>
        </p:nvSpPr>
        <p:spPr>
          <a:xfrm>
            <a:off x="685800" y="1981200"/>
            <a:ext cx="7772400" cy="4876800"/>
          </a:xfrm>
        </p:spPr>
        <p:txBody>
          <a:bodyPr/>
          <a:lstStyle/>
          <a:p>
            <a:pPr eaLnBrk="1" hangingPunct="1">
              <a:lnSpc>
                <a:spcPct val="90000"/>
              </a:lnSpc>
            </a:pPr>
            <a:r>
              <a:rPr lang="en-US" b="1"/>
              <a:t>Estrogen</a:t>
            </a:r>
            <a:r>
              <a:rPr lang="en-US"/>
              <a:t> Component</a:t>
            </a:r>
          </a:p>
          <a:p>
            <a:pPr eaLnBrk="1" hangingPunct="1">
              <a:lnSpc>
                <a:spcPct val="90000"/>
              </a:lnSpc>
              <a:buFontTx/>
              <a:buNone/>
            </a:pPr>
            <a:r>
              <a:rPr lang="en-US"/>
              <a:t>	nausea, breast tenderness, fliud retention</a:t>
            </a:r>
          </a:p>
          <a:p>
            <a:pPr eaLnBrk="1" hangingPunct="1">
              <a:lnSpc>
                <a:spcPct val="90000"/>
              </a:lnSpc>
              <a:buFontTx/>
              <a:buNone/>
            </a:pPr>
            <a:r>
              <a:rPr lang="en-US"/>
              <a:t>	minor changes in levels of some vitamins</a:t>
            </a:r>
          </a:p>
          <a:p>
            <a:pPr eaLnBrk="1" hangingPunct="1">
              <a:lnSpc>
                <a:spcPct val="90000"/>
              </a:lnSpc>
              <a:buFontTx/>
              <a:buNone/>
            </a:pPr>
            <a:r>
              <a:rPr lang="en-US"/>
              <a:t>	melasma</a:t>
            </a:r>
          </a:p>
          <a:p>
            <a:pPr eaLnBrk="1" hangingPunct="1">
              <a:lnSpc>
                <a:spcPct val="90000"/>
              </a:lnSpc>
              <a:buFontTx/>
              <a:buNone/>
            </a:pPr>
            <a:r>
              <a:rPr lang="en-US"/>
              <a:t>	mood changes and depression</a:t>
            </a:r>
          </a:p>
          <a:p>
            <a:pPr eaLnBrk="1" hangingPunct="1">
              <a:lnSpc>
                <a:spcPct val="90000"/>
              </a:lnSpc>
              <a:buFontTx/>
              <a:buNone/>
            </a:pPr>
            <a:r>
              <a:rPr lang="en-US"/>
              <a:t>	irregular bleeding</a:t>
            </a:r>
          </a:p>
          <a:p>
            <a:pPr eaLnBrk="1" hangingPunct="1">
              <a:lnSpc>
                <a:spcPct val="90000"/>
              </a:lnSpc>
              <a:buFontTx/>
              <a:buNone/>
            </a:pPr>
            <a:r>
              <a:rPr lang="en-US"/>
              <a:t>	headaches</a:t>
            </a:r>
          </a:p>
        </p:txBody>
      </p:sp>
    </p:spTree>
  </p:cSld>
  <p:clrMapOvr>
    <a:masterClrMapping/>
  </p:clrMapOvr>
</p:sld>
</file>

<file path=ppt/slides/slide5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14690" name="Rectangle 2"/>
          <p:cNvSpPr>
            <a:spLocks noGrp="1" noChangeArrowheads="1"/>
          </p:cNvSpPr>
          <p:nvPr>
            <p:ph type="title"/>
          </p:nvPr>
        </p:nvSpPr>
        <p:spPr/>
        <p:txBody>
          <a:bodyPr/>
          <a:lstStyle/>
          <a:p>
            <a:pPr eaLnBrk="1" hangingPunct="1"/>
            <a:r>
              <a:rPr lang="en-US"/>
              <a:t>Metabolic Effects</a:t>
            </a:r>
          </a:p>
        </p:txBody>
      </p:sp>
      <p:sp>
        <p:nvSpPr>
          <p:cNvPr id="114691" name="Rectangle 3"/>
          <p:cNvSpPr>
            <a:spLocks noGrp="1" noChangeArrowheads="1"/>
          </p:cNvSpPr>
          <p:nvPr>
            <p:ph type="body" idx="1"/>
          </p:nvPr>
        </p:nvSpPr>
        <p:spPr/>
        <p:txBody>
          <a:bodyPr/>
          <a:lstStyle/>
          <a:p>
            <a:pPr eaLnBrk="1" hangingPunct="1"/>
            <a:r>
              <a:rPr lang="en-US" b="1"/>
              <a:t>Progestin</a:t>
            </a:r>
            <a:r>
              <a:rPr lang="en-US"/>
              <a:t> Component</a:t>
            </a:r>
          </a:p>
          <a:p>
            <a:pPr eaLnBrk="1" hangingPunct="1">
              <a:buFontTx/>
              <a:buNone/>
            </a:pPr>
            <a:r>
              <a:rPr lang="en-US"/>
              <a:t>	androgenic effects  (weight gain, acne, nervousness)</a:t>
            </a:r>
          </a:p>
          <a:p>
            <a:pPr eaLnBrk="1" hangingPunct="1">
              <a:buFontTx/>
              <a:buNone/>
            </a:pPr>
            <a:r>
              <a:rPr lang="en-US"/>
              <a:t>	adverse mood changes and tiredness</a:t>
            </a:r>
          </a:p>
          <a:p>
            <a:pPr eaLnBrk="1" hangingPunct="1">
              <a:buFontTx/>
              <a:buNone/>
            </a:pPr>
            <a:r>
              <a:rPr lang="en-US"/>
              <a:t>	failure of withdrawal bleeding</a:t>
            </a:r>
          </a:p>
          <a:p>
            <a:pPr eaLnBrk="1" hangingPunct="1">
              <a:buFontTx/>
              <a:buNone/>
            </a:pPr>
            <a:r>
              <a:rPr lang="en-US"/>
              <a:t>	irregular bleeding</a:t>
            </a:r>
          </a:p>
          <a:p>
            <a:pPr eaLnBrk="1" hangingPunct="1">
              <a:buFontTx/>
              <a:buNone/>
            </a:pPr>
            <a:r>
              <a:rPr lang="en-US"/>
              <a:t>	headaches</a:t>
            </a:r>
          </a:p>
        </p:txBody>
      </p:sp>
    </p:spTree>
  </p:cSld>
  <p:clrMapOvr>
    <a:masterClrMapping/>
  </p:clrMapOvr>
</p:sld>
</file>

<file path=ppt/slides/slide5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15714" name="Rectangle 2"/>
          <p:cNvSpPr>
            <a:spLocks noGrp="1" noChangeArrowheads="1"/>
          </p:cNvSpPr>
          <p:nvPr>
            <p:ph type="title"/>
          </p:nvPr>
        </p:nvSpPr>
        <p:spPr/>
        <p:txBody>
          <a:bodyPr/>
          <a:lstStyle/>
          <a:p>
            <a:pPr eaLnBrk="1" hangingPunct="1"/>
            <a:r>
              <a:rPr lang="en-US"/>
              <a:t>Protein Metabolism Effects</a:t>
            </a:r>
          </a:p>
        </p:txBody>
      </p:sp>
      <p:sp>
        <p:nvSpPr>
          <p:cNvPr id="115715" name="Rectangle 3"/>
          <p:cNvSpPr>
            <a:spLocks noGrp="1" noChangeArrowheads="1"/>
          </p:cNvSpPr>
          <p:nvPr>
            <p:ph type="body" idx="1"/>
          </p:nvPr>
        </p:nvSpPr>
        <p:spPr/>
        <p:txBody>
          <a:bodyPr/>
          <a:lstStyle/>
          <a:p>
            <a:pPr eaLnBrk="1" hangingPunct="1"/>
            <a:r>
              <a:rPr lang="en-US"/>
              <a:t>Increased hepatic globulin production (estrogen)</a:t>
            </a:r>
          </a:p>
          <a:p>
            <a:pPr eaLnBrk="1" hangingPunct="1">
              <a:buFontTx/>
              <a:buNone/>
            </a:pPr>
            <a:r>
              <a:rPr lang="en-US"/>
              <a:t>	factors V,VIII, X, fibrinogen</a:t>
            </a:r>
            <a:r>
              <a:rPr lang="en-US">
                <a:sym typeface="Symbol" charset="2"/>
              </a:rPr>
              <a:t>thrombosis</a:t>
            </a:r>
          </a:p>
          <a:p>
            <a:pPr eaLnBrk="1" hangingPunct="1">
              <a:buFontTx/>
              <a:buNone/>
            </a:pPr>
            <a:r>
              <a:rPr lang="en-US"/>
              <a:t>	angiotensinogen</a:t>
            </a:r>
            <a:r>
              <a:rPr lang="en-US">
                <a:sym typeface="Symbol" charset="2"/>
              </a:rPr>
              <a:t> BP elevation</a:t>
            </a:r>
          </a:p>
          <a:p>
            <a:pPr eaLnBrk="1" hangingPunct="1">
              <a:buFontTx/>
              <a:buNone/>
            </a:pPr>
            <a:r>
              <a:rPr lang="en-US">
                <a:sym typeface="Symbol" charset="2"/>
              </a:rPr>
              <a:t>	SHBG</a:t>
            </a:r>
          </a:p>
        </p:txBody>
      </p:sp>
    </p:spTree>
  </p:cSld>
  <p:clrMapOvr>
    <a:masterClrMapping/>
  </p:clrMapOvr>
</p:sld>
</file>

<file path=ppt/slides/slide5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16738" name="Rectangle 2"/>
          <p:cNvSpPr>
            <a:spLocks noGrp="1" noChangeArrowheads="1"/>
          </p:cNvSpPr>
          <p:nvPr>
            <p:ph type="title"/>
          </p:nvPr>
        </p:nvSpPr>
        <p:spPr/>
        <p:txBody>
          <a:bodyPr/>
          <a:lstStyle/>
          <a:p>
            <a:pPr eaLnBrk="1" hangingPunct="1"/>
            <a:r>
              <a:rPr lang="en-US"/>
              <a:t>Protein Metabolism Effects</a:t>
            </a:r>
          </a:p>
        </p:txBody>
      </p:sp>
      <p:sp>
        <p:nvSpPr>
          <p:cNvPr id="116739" name="Rectangle 3"/>
          <p:cNvSpPr>
            <a:spLocks noGrp="1" noChangeArrowheads="1"/>
          </p:cNvSpPr>
          <p:nvPr>
            <p:ph type="body" idx="1"/>
          </p:nvPr>
        </p:nvSpPr>
        <p:spPr/>
        <p:txBody>
          <a:bodyPr/>
          <a:lstStyle/>
          <a:p>
            <a:pPr eaLnBrk="1" hangingPunct="1"/>
            <a:r>
              <a:rPr lang="en-US"/>
              <a:t>Androgenic progestins</a:t>
            </a:r>
          </a:p>
          <a:p>
            <a:pPr eaLnBrk="1" hangingPunct="1">
              <a:buFontTx/>
              <a:buNone/>
            </a:pPr>
            <a:r>
              <a:rPr lang="en-US">
                <a:sym typeface="Symbol" charset="2"/>
              </a:rPr>
              <a:t>	decreased SHBG</a:t>
            </a:r>
          </a:p>
        </p:txBody>
      </p:sp>
    </p:spTree>
  </p:cSld>
  <p:clrMapOvr>
    <a:masterClrMapping/>
  </p:clrMapOvr>
</p:sld>
</file>

<file path=ppt/slides/slide5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17762" name="Rectangle 2"/>
          <p:cNvSpPr>
            <a:spLocks noGrp="1" noChangeArrowheads="1"/>
          </p:cNvSpPr>
          <p:nvPr>
            <p:ph type="title"/>
          </p:nvPr>
        </p:nvSpPr>
        <p:spPr/>
        <p:txBody>
          <a:bodyPr/>
          <a:lstStyle/>
          <a:p>
            <a:pPr eaLnBrk="1" hangingPunct="1"/>
            <a:r>
              <a:rPr lang="en-US"/>
              <a:t>CHO Metabolism Effects</a:t>
            </a:r>
          </a:p>
        </p:txBody>
      </p:sp>
      <p:sp>
        <p:nvSpPr>
          <p:cNvPr id="117763" name="Rectangle 3"/>
          <p:cNvSpPr>
            <a:spLocks noGrp="1" noChangeArrowheads="1"/>
          </p:cNvSpPr>
          <p:nvPr>
            <p:ph type="body" idx="1"/>
          </p:nvPr>
        </p:nvSpPr>
        <p:spPr/>
        <p:txBody>
          <a:bodyPr/>
          <a:lstStyle/>
          <a:p>
            <a:pPr eaLnBrk="1" hangingPunct="1"/>
            <a:r>
              <a:rPr lang="en-US"/>
              <a:t>Related to dose, potency, structure of progestin</a:t>
            </a:r>
          </a:p>
          <a:p>
            <a:pPr eaLnBrk="1" hangingPunct="1"/>
            <a:r>
              <a:rPr lang="en-US"/>
              <a:t>Higher dose potencies and dose</a:t>
            </a:r>
            <a:r>
              <a:rPr lang="en-US">
                <a:sym typeface="Symbol" charset="2"/>
              </a:rPr>
              <a:t>greater impairment of glucose metabolism</a:t>
            </a:r>
          </a:p>
          <a:p>
            <a:pPr eaLnBrk="1" hangingPunct="1"/>
            <a:r>
              <a:rPr lang="en-US" b="1">
                <a:sym typeface="Symbol" charset="2"/>
              </a:rPr>
              <a:t>Gonanes </a:t>
            </a:r>
            <a:r>
              <a:rPr lang="en-US">
                <a:sym typeface="Symbol" charset="2"/>
              </a:rPr>
              <a:t>(LNG and derivs)&gt;</a:t>
            </a:r>
            <a:r>
              <a:rPr lang="en-US" b="1">
                <a:sym typeface="Symbol" charset="2"/>
              </a:rPr>
              <a:t>Estranes</a:t>
            </a:r>
            <a:r>
              <a:rPr lang="en-US">
                <a:sym typeface="Symbol" charset="2"/>
              </a:rPr>
              <a:t> (Norethindrone and derivs)</a:t>
            </a:r>
          </a:p>
        </p:txBody>
      </p:sp>
    </p:spTree>
  </p:cSld>
  <p:clrMapOvr>
    <a:masterClrMapping/>
  </p:clrMapOvr>
</p:sld>
</file>

<file path=ppt/slides/slide5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18786" name="Rectangle 2"/>
          <p:cNvSpPr>
            <a:spLocks noGrp="1" noChangeArrowheads="1"/>
          </p:cNvSpPr>
          <p:nvPr>
            <p:ph type="title"/>
          </p:nvPr>
        </p:nvSpPr>
        <p:spPr/>
        <p:txBody>
          <a:bodyPr/>
          <a:lstStyle/>
          <a:p>
            <a:pPr eaLnBrk="1" hangingPunct="1"/>
            <a:r>
              <a:rPr lang="en-US"/>
              <a:t>Lipid Metabolic Effects</a:t>
            </a:r>
          </a:p>
        </p:txBody>
      </p:sp>
      <p:sp>
        <p:nvSpPr>
          <p:cNvPr id="118787" name="Rectangle 3"/>
          <p:cNvSpPr>
            <a:spLocks noGrp="1" noChangeArrowheads="1"/>
          </p:cNvSpPr>
          <p:nvPr>
            <p:ph type="body" idx="1"/>
          </p:nvPr>
        </p:nvSpPr>
        <p:spPr>
          <a:xfrm>
            <a:off x="685800" y="1981200"/>
            <a:ext cx="7772400" cy="4495800"/>
          </a:xfrm>
        </p:spPr>
        <p:txBody>
          <a:bodyPr/>
          <a:lstStyle/>
          <a:p>
            <a:pPr eaLnBrk="1" hangingPunct="1">
              <a:lnSpc>
                <a:spcPct val="90000"/>
              </a:lnSpc>
            </a:pPr>
            <a:r>
              <a:rPr lang="en-US" sz="2800"/>
              <a:t>Estrogen</a:t>
            </a:r>
          </a:p>
          <a:p>
            <a:pPr eaLnBrk="1" hangingPunct="1">
              <a:lnSpc>
                <a:spcPct val="90000"/>
              </a:lnSpc>
              <a:buFontTx/>
              <a:buNone/>
            </a:pPr>
            <a:r>
              <a:rPr lang="en-US" sz="2800"/>
              <a:t>	increase: HDL, total cholesterol,TGs</a:t>
            </a:r>
          </a:p>
          <a:p>
            <a:pPr eaLnBrk="1" hangingPunct="1">
              <a:lnSpc>
                <a:spcPct val="90000"/>
              </a:lnSpc>
              <a:buFontTx/>
              <a:buNone/>
            </a:pPr>
            <a:r>
              <a:rPr lang="en-US" sz="2800"/>
              <a:t>	decrease:LDL</a:t>
            </a:r>
          </a:p>
          <a:p>
            <a:pPr eaLnBrk="1" hangingPunct="1">
              <a:lnSpc>
                <a:spcPct val="90000"/>
              </a:lnSpc>
              <a:buFontTx/>
              <a:buNone/>
            </a:pPr>
            <a:endParaRPr lang="en-US" sz="2800"/>
          </a:p>
          <a:p>
            <a:pPr eaLnBrk="1" hangingPunct="1">
              <a:lnSpc>
                <a:spcPct val="90000"/>
              </a:lnSpc>
            </a:pPr>
            <a:r>
              <a:rPr lang="en-US" sz="2800"/>
              <a:t>Progestin</a:t>
            </a:r>
          </a:p>
          <a:p>
            <a:pPr eaLnBrk="1" hangingPunct="1">
              <a:lnSpc>
                <a:spcPct val="90000"/>
              </a:lnSpc>
              <a:buFontTx/>
              <a:buNone/>
            </a:pPr>
            <a:r>
              <a:rPr lang="en-US" sz="2800"/>
              <a:t>	increase:LDL</a:t>
            </a:r>
          </a:p>
          <a:p>
            <a:pPr eaLnBrk="1" hangingPunct="1">
              <a:lnSpc>
                <a:spcPct val="90000"/>
              </a:lnSpc>
              <a:buFontTx/>
              <a:buNone/>
            </a:pPr>
            <a:r>
              <a:rPr lang="en-US" sz="2800"/>
              <a:t>	decrease: HDL, total cholesterol,TGs</a:t>
            </a:r>
          </a:p>
          <a:p>
            <a:pPr eaLnBrk="1" hangingPunct="1">
              <a:lnSpc>
                <a:spcPct val="90000"/>
              </a:lnSpc>
              <a:buFontTx/>
              <a:buNone/>
            </a:pPr>
            <a:endParaRPr lang="en-US" sz="2800"/>
          </a:p>
          <a:p>
            <a:pPr eaLnBrk="1" hangingPunct="1">
              <a:lnSpc>
                <a:spcPct val="90000"/>
              </a:lnSpc>
              <a:buFontTx/>
              <a:buNone/>
            </a:pPr>
            <a:r>
              <a:rPr lang="en-US" sz="2800" b="1"/>
              <a:t>Newer derivatives of LNG- less androgenic, more lipid friendly</a:t>
            </a:r>
          </a:p>
          <a:p>
            <a:pPr eaLnBrk="1" hangingPunct="1">
              <a:lnSpc>
                <a:spcPct val="90000"/>
              </a:lnSpc>
              <a:buFontTx/>
              <a:buNone/>
            </a:pPr>
            <a:r>
              <a:rPr lang="en-US" sz="2800"/>
              <a:t>	</a:t>
            </a:r>
          </a:p>
          <a:p>
            <a:pPr eaLnBrk="1" hangingPunct="1">
              <a:lnSpc>
                <a:spcPct val="90000"/>
              </a:lnSpc>
            </a:pPr>
            <a:endParaRPr lang="en-US" sz="2800"/>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p:txBody>
          <a:bodyPr/>
          <a:lstStyle/>
          <a:p>
            <a:pPr eaLnBrk="1" hangingPunct="1"/>
            <a:r>
              <a:rPr lang="en-US"/>
              <a:t>Spermicides: Adverse Effects</a:t>
            </a:r>
          </a:p>
        </p:txBody>
      </p:sp>
      <p:sp>
        <p:nvSpPr>
          <p:cNvPr id="24579" name="Rectangle 3"/>
          <p:cNvSpPr>
            <a:spLocks noGrp="1" noChangeArrowheads="1"/>
          </p:cNvSpPr>
          <p:nvPr>
            <p:ph type="body" idx="1"/>
          </p:nvPr>
        </p:nvSpPr>
        <p:spPr/>
        <p:txBody>
          <a:bodyPr/>
          <a:lstStyle/>
          <a:p>
            <a:pPr eaLnBrk="1" hangingPunct="1"/>
            <a:r>
              <a:rPr lang="en-US"/>
              <a:t>No increased risk for congenital malformations or chromosomal anomalies</a:t>
            </a:r>
          </a:p>
        </p:txBody>
      </p:sp>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19810" name="Rectangle 2"/>
          <p:cNvSpPr>
            <a:spLocks noGrp="1" noChangeArrowheads="1"/>
          </p:cNvSpPr>
          <p:nvPr>
            <p:ph type="title"/>
          </p:nvPr>
        </p:nvSpPr>
        <p:spPr/>
        <p:txBody>
          <a:bodyPr/>
          <a:lstStyle/>
          <a:p>
            <a:pPr eaLnBrk="1" hangingPunct="1"/>
            <a:r>
              <a:rPr lang="en-US" sz="4000"/>
              <a:t>Coagulation Parameter Effects</a:t>
            </a:r>
            <a:endParaRPr lang="en-US"/>
          </a:p>
        </p:txBody>
      </p:sp>
      <p:sp>
        <p:nvSpPr>
          <p:cNvPr id="119811" name="Rectangle 3"/>
          <p:cNvSpPr>
            <a:spLocks noGrp="1" noChangeArrowheads="1"/>
          </p:cNvSpPr>
          <p:nvPr>
            <p:ph type="body" idx="1"/>
          </p:nvPr>
        </p:nvSpPr>
        <p:spPr/>
        <p:txBody>
          <a:bodyPr/>
          <a:lstStyle/>
          <a:p>
            <a:pPr eaLnBrk="1" hangingPunct="1"/>
            <a:r>
              <a:rPr lang="en-US"/>
              <a:t>Estrogen</a:t>
            </a:r>
          </a:p>
          <a:p>
            <a:pPr eaLnBrk="1" hangingPunct="1">
              <a:buFontTx/>
              <a:buNone/>
            </a:pPr>
            <a:r>
              <a:rPr lang="en-US"/>
              <a:t>	increase: some coagulation factors (e.g. fibrinogen) </a:t>
            </a:r>
            <a:r>
              <a:rPr lang="en-US">
                <a:sym typeface="Symbol" charset="2"/>
              </a:rPr>
              <a:t>enhances thrombosis</a:t>
            </a:r>
          </a:p>
          <a:p>
            <a:pPr eaLnBrk="1" hangingPunct="1">
              <a:buFontTx/>
              <a:buNone/>
            </a:pPr>
            <a:r>
              <a:rPr lang="en-US">
                <a:sym typeface="Symbol" charset="2"/>
              </a:rPr>
              <a:t>	this is </a:t>
            </a:r>
            <a:r>
              <a:rPr lang="en-US" b="1">
                <a:sym typeface="Symbol" charset="2"/>
              </a:rPr>
              <a:t>dose dependent </a:t>
            </a:r>
            <a:endParaRPr lang="en-US">
              <a:sym typeface="Symbol" charset="2"/>
            </a:endParaRPr>
          </a:p>
        </p:txBody>
      </p:sp>
    </p:spTree>
  </p:cSld>
  <p:clrMapOvr>
    <a:masterClrMapping/>
  </p:clrMapOvr>
</p:sld>
</file>

<file path=ppt/slides/slide6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20834" name="Rectangle 2"/>
          <p:cNvSpPr>
            <a:spLocks noGrp="1" noChangeArrowheads="1"/>
          </p:cNvSpPr>
          <p:nvPr>
            <p:ph type="title"/>
          </p:nvPr>
        </p:nvSpPr>
        <p:spPr>
          <a:xfrm>
            <a:off x="609600" y="609600"/>
            <a:ext cx="7772400" cy="1143000"/>
          </a:xfrm>
        </p:spPr>
        <p:txBody>
          <a:bodyPr/>
          <a:lstStyle/>
          <a:p>
            <a:pPr eaLnBrk="1" hangingPunct="1"/>
            <a:r>
              <a:rPr lang="en-US"/>
              <a:t>CVS Effects</a:t>
            </a:r>
          </a:p>
        </p:txBody>
      </p:sp>
      <p:sp>
        <p:nvSpPr>
          <p:cNvPr id="120835" name="Rectangle 3"/>
          <p:cNvSpPr>
            <a:spLocks noGrp="1" noChangeArrowheads="1"/>
          </p:cNvSpPr>
          <p:nvPr>
            <p:ph type="body" idx="1"/>
          </p:nvPr>
        </p:nvSpPr>
        <p:spPr>
          <a:xfrm>
            <a:off x="685800" y="1981200"/>
            <a:ext cx="7772400" cy="4572000"/>
          </a:xfrm>
        </p:spPr>
        <p:txBody>
          <a:bodyPr/>
          <a:lstStyle/>
          <a:p>
            <a:pPr eaLnBrk="1" hangingPunct="1">
              <a:lnSpc>
                <a:spcPct val="90000"/>
              </a:lnSpc>
            </a:pPr>
            <a:r>
              <a:rPr lang="en-US"/>
              <a:t>Venous thromboembolism-risk is greater for higher doses (&gt;50µg)</a:t>
            </a:r>
          </a:p>
          <a:p>
            <a:pPr eaLnBrk="1" hangingPunct="1">
              <a:lnSpc>
                <a:spcPct val="90000"/>
              </a:lnSpc>
              <a:buFontTx/>
              <a:buNone/>
            </a:pPr>
            <a:r>
              <a:rPr lang="en-US"/>
              <a:t>	of estrogen</a:t>
            </a:r>
          </a:p>
          <a:p>
            <a:pPr eaLnBrk="1" hangingPunct="1">
              <a:lnSpc>
                <a:spcPct val="90000"/>
              </a:lnSpc>
            </a:pPr>
            <a:r>
              <a:rPr lang="en-US"/>
              <a:t>Myocardial infarction-no evidence of increased risk of MI from atherosclerosis</a:t>
            </a:r>
          </a:p>
          <a:p>
            <a:pPr eaLnBrk="1" hangingPunct="1">
              <a:lnSpc>
                <a:spcPct val="90000"/>
              </a:lnSpc>
            </a:pPr>
            <a:r>
              <a:rPr lang="en-US"/>
              <a:t>Stroke-conflicting results, No increased risk for past users compared to never users</a:t>
            </a:r>
          </a:p>
        </p:txBody>
      </p:sp>
    </p:spTree>
  </p:cSld>
  <p:clrMapOvr>
    <a:masterClrMapping/>
  </p:clrMapOvr>
</p:sld>
</file>

<file path=ppt/slides/slide6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21858" name="Rectangle 2"/>
          <p:cNvSpPr>
            <a:spLocks noGrp="1" noChangeArrowheads="1"/>
          </p:cNvSpPr>
          <p:nvPr>
            <p:ph type="title"/>
          </p:nvPr>
        </p:nvSpPr>
        <p:spPr/>
        <p:txBody>
          <a:bodyPr/>
          <a:lstStyle/>
          <a:p>
            <a:pPr eaLnBrk="1" hangingPunct="1"/>
            <a:r>
              <a:rPr lang="en-US"/>
              <a:t>Reproductive Effects</a:t>
            </a:r>
          </a:p>
        </p:txBody>
      </p:sp>
      <p:sp>
        <p:nvSpPr>
          <p:cNvPr id="121859" name="Rectangle 3"/>
          <p:cNvSpPr>
            <a:spLocks noGrp="1" noChangeArrowheads="1"/>
          </p:cNvSpPr>
          <p:nvPr>
            <p:ph type="body" idx="1"/>
          </p:nvPr>
        </p:nvSpPr>
        <p:spPr>
          <a:xfrm>
            <a:off x="685800" y="1981200"/>
            <a:ext cx="7772400" cy="4572000"/>
          </a:xfrm>
        </p:spPr>
        <p:txBody>
          <a:bodyPr/>
          <a:lstStyle/>
          <a:p>
            <a:pPr eaLnBrk="1" hangingPunct="1">
              <a:lnSpc>
                <a:spcPct val="90000"/>
              </a:lnSpc>
            </a:pPr>
            <a:r>
              <a:rPr lang="en-US"/>
              <a:t>No permanent infertility</a:t>
            </a:r>
          </a:p>
          <a:p>
            <a:pPr eaLnBrk="1" hangingPunct="1">
              <a:lnSpc>
                <a:spcPct val="90000"/>
              </a:lnSpc>
            </a:pPr>
            <a:r>
              <a:rPr lang="en-US"/>
              <a:t>HPO suppression is temporary and reversible</a:t>
            </a:r>
          </a:p>
          <a:p>
            <a:pPr eaLnBrk="1" hangingPunct="1">
              <a:lnSpc>
                <a:spcPct val="90000"/>
              </a:lnSpc>
            </a:pPr>
            <a:r>
              <a:rPr lang="en-US"/>
              <a:t>Length of delay of return to fertility related to estrogen dose and user age not duration of use</a:t>
            </a:r>
          </a:p>
          <a:p>
            <a:pPr eaLnBrk="1" hangingPunct="1">
              <a:lnSpc>
                <a:spcPct val="90000"/>
              </a:lnSpc>
            </a:pPr>
            <a:r>
              <a:rPr lang="en-US"/>
              <a:t>Pregnancy immediately after D/C not associated with higher abortion or anomaly rates</a:t>
            </a:r>
          </a:p>
        </p:txBody>
      </p:sp>
    </p:spTree>
  </p:cSld>
  <p:clrMapOvr>
    <a:masterClrMapping/>
  </p:clrMapOvr>
</p:sld>
</file>

<file path=ppt/slides/slide6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22882" name="Rectangle 2"/>
          <p:cNvSpPr>
            <a:spLocks noGrp="1" noChangeArrowheads="1"/>
          </p:cNvSpPr>
          <p:nvPr>
            <p:ph type="title"/>
          </p:nvPr>
        </p:nvSpPr>
        <p:spPr/>
        <p:txBody>
          <a:bodyPr/>
          <a:lstStyle/>
          <a:p>
            <a:pPr eaLnBrk="1" hangingPunct="1"/>
            <a:r>
              <a:rPr lang="en-US"/>
              <a:t>Neoplastic Effects</a:t>
            </a:r>
          </a:p>
        </p:txBody>
      </p:sp>
      <p:sp>
        <p:nvSpPr>
          <p:cNvPr id="122883" name="Rectangle 3"/>
          <p:cNvSpPr>
            <a:spLocks noGrp="1" noChangeArrowheads="1"/>
          </p:cNvSpPr>
          <p:nvPr>
            <p:ph type="body" idx="1"/>
          </p:nvPr>
        </p:nvSpPr>
        <p:spPr/>
        <p:txBody>
          <a:bodyPr/>
          <a:lstStyle/>
          <a:p>
            <a:pPr eaLnBrk="1" hangingPunct="1"/>
            <a:r>
              <a:rPr lang="en-US"/>
              <a:t>Breast Cancer- no significantly higher risk compared to never users</a:t>
            </a:r>
          </a:p>
          <a:p>
            <a:pPr eaLnBrk="1" hangingPunct="1"/>
            <a:r>
              <a:rPr lang="en-US"/>
              <a:t>Cervical Cancer- uncertain, conflicting evidences</a:t>
            </a:r>
          </a:p>
          <a:p>
            <a:pPr eaLnBrk="1" hangingPunct="1"/>
            <a:r>
              <a:rPr lang="en-US"/>
              <a:t>Liver adenoma-high dose mestranol formulations</a:t>
            </a:r>
          </a:p>
        </p:txBody>
      </p:sp>
    </p:spTree>
  </p:cSld>
  <p:clrMapOvr>
    <a:masterClrMapping/>
  </p:clrMapOvr>
</p:sld>
</file>

<file path=ppt/slides/slide6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23906" name="Rectangle 2"/>
          <p:cNvSpPr>
            <a:spLocks noGrp="1" noChangeArrowheads="1"/>
          </p:cNvSpPr>
          <p:nvPr>
            <p:ph type="title"/>
          </p:nvPr>
        </p:nvSpPr>
        <p:spPr>
          <a:xfrm>
            <a:off x="685800" y="304800"/>
            <a:ext cx="7772400" cy="1143000"/>
          </a:xfrm>
        </p:spPr>
        <p:txBody>
          <a:bodyPr/>
          <a:lstStyle/>
          <a:p>
            <a:pPr eaLnBrk="1" hangingPunct="1"/>
            <a:r>
              <a:rPr lang="en-US"/>
              <a:t>Absolute Contraindications </a:t>
            </a:r>
          </a:p>
        </p:txBody>
      </p:sp>
      <p:sp>
        <p:nvSpPr>
          <p:cNvPr id="123907" name="Rectangle 3"/>
          <p:cNvSpPr>
            <a:spLocks noGrp="1" noChangeArrowheads="1"/>
          </p:cNvSpPr>
          <p:nvPr>
            <p:ph type="body" idx="1"/>
          </p:nvPr>
        </p:nvSpPr>
        <p:spPr>
          <a:xfrm>
            <a:off x="685800" y="1752600"/>
            <a:ext cx="7772400" cy="4343400"/>
          </a:xfrm>
        </p:spPr>
        <p:txBody>
          <a:bodyPr/>
          <a:lstStyle/>
          <a:p>
            <a:pPr eaLnBrk="1" hangingPunct="1">
              <a:lnSpc>
                <a:spcPct val="90000"/>
              </a:lnSpc>
            </a:pPr>
            <a:r>
              <a:rPr lang="en-US" sz="2800"/>
              <a:t>History of vascular disease</a:t>
            </a:r>
          </a:p>
          <a:p>
            <a:pPr eaLnBrk="1" hangingPunct="1">
              <a:lnSpc>
                <a:spcPct val="90000"/>
              </a:lnSpc>
            </a:pPr>
            <a:r>
              <a:rPr lang="en-US" sz="2800"/>
              <a:t>Systemic diseases affecting vascular system</a:t>
            </a:r>
          </a:p>
          <a:p>
            <a:pPr eaLnBrk="1" hangingPunct="1">
              <a:lnSpc>
                <a:spcPct val="90000"/>
              </a:lnSpc>
            </a:pPr>
            <a:r>
              <a:rPr lang="en-US" sz="2800"/>
              <a:t>Smokers older than 35</a:t>
            </a:r>
          </a:p>
          <a:p>
            <a:pPr eaLnBrk="1" hangingPunct="1">
              <a:lnSpc>
                <a:spcPct val="90000"/>
              </a:lnSpc>
            </a:pPr>
            <a:r>
              <a:rPr lang="en-US" sz="2800"/>
              <a:t>Uncontrolled hypertension</a:t>
            </a:r>
          </a:p>
          <a:p>
            <a:pPr eaLnBrk="1" hangingPunct="1">
              <a:lnSpc>
                <a:spcPct val="90000"/>
              </a:lnSpc>
            </a:pPr>
            <a:r>
              <a:rPr lang="en-US" sz="2800"/>
              <a:t>Existing breast and endometrial cancer</a:t>
            </a:r>
          </a:p>
          <a:p>
            <a:pPr eaLnBrk="1" hangingPunct="1">
              <a:lnSpc>
                <a:spcPct val="90000"/>
              </a:lnSpc>
            </a:pPr>
            <a:r>
              <a:rPr lang="en-US" sz="2800"/>
              <a:t>Undiagnosed uterine bleeding</a:t>
            </a:r>
          </a:p>
          <a:p>
            <a:pPr eaLnBrk="1" hangingPunct="1">
              <a:lnSpc>
                <a:spcPct val="90000"/>
              </a:lnSpc>
            </a:pPr>
            <a:r>
              <a:rPr lang="en-US" sz="2800"/>
              <a:t>Elevated triglycerides</a:t>
            </a:r>
          </a:p>
          <a:p>
            <a:pPr eaLnBrk="1" hangingPunct="1">
              <a:lnSpc>
                <a:spcPct val="90000"/>
              </a:lnSpc>
            </a:pPr>
            <a:r>
              <a:rPr lang="en-US" sz="2800"/>
              <a:t>Pregnancy</a:t>
            </a:r>
          </a:p>
          <a:p>
            <a:pPr eaLnBrk="1" hangingPunct="1">
              <a:lnSpc>
                <a:spcPct val="90000"/>
              </a:lnSpc>
            </a:pPr>
            <a:r>
              <a:rPr lang="en-US" sz="2800"/>
              <a:t>Functional heart disease</a:t>
            </a:r>
          </a:p>
          <a:p>
            <a:pPr eaLnBrk="1" hangingPunct="1">
              <a:lnSpc>
                <a:spcPct val="90000"/>
              </a:lnSpc>
            </a:pPr>
            <a:r>
              <a:rPr lang="en-US" sz="2800"/>
              <a:t>Active liver disease</a:t>
            </a:r>
          </a:p>
        </p:txBody>
      </p:sp>
    </p:spTree>
  </p:cSld>
  <p:clrMapOvr>
    <a:masterClrMapping/>
  </p:clrMapOvr>
</p:sld>
</file>

<file path=ppt/slides/slide6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24930" name="Rectangle 2"/>
          <p:cNvSpPr>
            <a:spLocks noGrp="1" noChangeArrowheads="1"/>
          </p:cNvSpPr>
          <p:nvPr>
            <p:ph type="title"/>
          </p:nvPr>
        </p:nvSpPr>
        <p:spPr/>
        <p:txBody>
          <a:bodyPr/>
          <a:lstStyle/>
          <a:p>
            <a:pPr eaLnBrk="1" hangingPunct="1"/>
            <a:r>
              <a:rPr lang="en-US"/>
              <a:t>Relative Contraindications</a:t>
            </a:r>
          </a:p>
        </p:txBody>
      </p:sp>
      <p:sp>
        <p:nvSpPr>
          <p:cNvPr id="124931" name="Rectangle 3"/>
          <p:cNvSpPr>
            <a:spLocks noGrp="1" noChangeArrowheads="1"/>
          </p:cNvSpPr>
          <p:nvPr>
            <p:ph type="body" idx="1"/>
          </p:nvPr>
        </p:nvSpPr>
        <p:spPr/>
        <p:txBody>
          <a:bodyPr/>
          <a:lstStyle/>
          <a:p>
            <a:pPr eaLnBrk="1" hangingPunct="1"/>
            <a:r>
              <a:rPr lang="en-US"/>
              <a:t>Heavy smokers (35 years old)</a:t>
            </a:r>
          </a:p>
          <a:p>
            <a:pPr eaLnBrk="1" hangingPunct="1"/>
            <a:r>
              <a:rPr lang="en-US"/>
              <a:t>Migraines</a:t>
            </a:r>
          </a:p>
          <a:p>
            <a:pPr eaLnBrk="1" hangingPunct="1"/>
            <a:r>
              <a:rPr lang="en-US"/>
              <a:t>Undiagnosed cause of amenorrhea</a:t>
            </a:r>
          </a:p>
          <a:p>
            <a:pPr eaLnBrk="1" hangingPunct="1"/>
            <a:r>
              <a:rPr lang="en-US"/>
              <a:t>Depression</a:t>
            </a:r>
          </a:p>
          <a:p>
            <a:pPr eaLnBrk="1" hangingPunct="1"/>
            <a:r>
              <a:rPr lang="en-US"/>
              <a:t>Prolactin-secreting macroadenomas</a:t>
            </a:r>
          </a:p>
        </p:txBody>
      </p:sp>
    </p:spTree>
  </p:cSld>
  <p:clrMapOvr>
    <a:masterClrMapping/>
  </p:clrMapOvr>
</p:sld>
</file>

<file path=ppt/slides/slide6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25954" name="Rectangle 2"/>
          <p:cNvSpPr>
            <a:spLocks noGrp="1" noChangeArrowheads="1"/>
          </p:cNvSpPr>
          <p:nvPr>
            <p:ph type="title"/>
          </p:nvPr>
        </p:nvSpPr>
        <p:spPr>
          <a:xfrm>
            <a:off x="609600" y="533400"/>
            <a:ext cx="7772400" cy="1143000"/>
          </a:xfrm>
        </p:spPr>
        <p:txBody>
          <a:bodyPr/>
          <a:lstStyle/>
          <a:p>
            <a:pPr eaLnBrk="1" hangingPunct="1"/>
            <a:r>
              <a:rPr lang="en-US"/>
              <a:t>OCPS: Advantages </a:t>
            </a:r>
          </a:p>
        </p:txBody>
      </p:sp>
      <p:sp>
        <p:nvSpPr>
          <p:cNvPr id="125955" name="Rectangle 3"/>
          <p:cNvSpPr>
            <a:spLocks noGrp="1" noChangeArrowheads="1"/>
          </p:cNvSpPr>
          <p:nvPr>
            <p:ph type="body" idx="1"/>
          </p:nvPr>
        </p:nvSpPr>
        <p:spPr/>
        <p:txBody>
          <a:bodyPr/>
          <a:lstStyle/>
          <a:p>
            <a:pPr eaLnBrk="1" hangingPunct="1"/>
            <a:r>
              <a:rPr lang="en-US"/>
              <a:t>Highly effective</a:t>
            </a:r>
          </a:p>
          <a:p>
            <a:pPr eaLnBrk="1" hangingPunct="1"/>
            <a:r>
              <a:rPr lang="en-US"/>
              <a:t>Readily available</a:t>
            </a:r>
          </a:p>
          <a:p>
            <a:pPr eaLnBrk="1" hangingPunct="1"/>
            <a:r>
              <a:rPr lang="en-US"/>
              <a:t>Affordable</a:t>
            </a:r>
          </a:p>
          <a:p>
            <a:pPr eaLnBrk="1" hangingPunct="1"/>
            <a:r>
              <a:rPr lang="en-US"/>
              <a:t>Easy administration</a:t>
            </a:r>
          </a:p>
          <a:p>
            <a:pPr eaLnBrk="1" hangingPunct="1"/>
            <a:r>
              <a:rPr lang="en-US"/>
              <a:t>Many non contraceptive health benefits</a:t>
            </a:r>
          </a:p>
        </p:txBody>
      </p:sp>
    </p:spTree>
  </p:cSld>
  <p:clrMapOvr>
    <a:masterClrMapping/>
  </p:clrMapOvr>
</p:sld>
</file>

<file path=ppt/slides/slide6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26978" name="Rectangle 2"/>
          <p:cNvSpPr>
            <a:spLocks noGrp="1" noChangeArrowheads="1"/>
          </p:cNvSpPr>
          <p:nvPr>
            <p:ph type="title"/>
          </p:nvPr>
        </p:nvSpPr>
        <p:spPr/>
        <p:txBody>
          <a:bodyPr/>
          <a:lstStyle/>
          <a:p>
            <a:pPr eaLnBrk="1" hangingPunct="1"/>
            <a:r>
              <a:rPr lang="en-US" sz="4000"/>
              <a:t>OCPS: Non contraceptive health benefits</a:t>
            </a:r>
          </a:p>
        </p:txBody>
      </p:sp>
      <p:sp>
        <p:nvSpPr>
          <p:cNvPr id="126979" name="Rectangle 3"/>
          <p:cNvSpPr>
            <a:spLocks noGrp="1" noChangeArrowheads="1"/>
          </p:cNvSpPr>
          <p:nvPr>
            <p:ph type="body" idx="1"/>
          </p:nvPr>
        </p:nvSpPr>
        <p:spPr/>
        <p:txBody>
          <a:bodyPr/>
          <a:lstStyle/>
          <a:p>
            <a:pPr eaLnBrk="1" hangingPunct="1"/>
            <a:r>
              <a:rPr lang="en-US"/>
              <a:t>Endometrial cancer-protective</a:t>
            </a:r>
          </a:p>
          <a:p>
            <a:pPr eaLnBrk="1" hangingPunct="1"/>
            <a:r>
              <a:rPr lang="en-US"/>
              <a:t>Ovarian cancer-protective</a:t>
            </a:r>
          </a:p>
          <a:p>
            <a:pPr eaLnBrk="1" hangingPunct="1"/>
            <a:r>
              <a:rPr lang="en-US"/>
              <a:t>Colorectal cancer-protective</a:t>
            </a:r>
          </a:p>
        </p:txBody>
      </p:sp>
    </p:spTree>
  </p:cSld>
  <p:clrMapOvr>
    <a:masterClrMapping/>
  </p:clrMapOvr>
</p:sld>
</file>

<file path=ppt/slides/slide6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28002" name="Rectangle 2"/>
          <p:cNvSpPr>
            <a:spLocks noGrp="1" noChangeArrowheads="1"/>
          </p:cNvSpPr>
          <p:nvPr>
            <p:ph type="title"/>
          </p:nvPr>
        </p:nvSpPr>
        <p:spPr/>
        <p:txBody>
          <a:bodyPr/>
          <a:lstStyle/>
          <a:p>
            <a:pPr eaLnBrk="1" hangingPunct="1"/>
            <a:r>
              <a:rPr lang="en-US" sz="4000"/>
              <a:t>OCPS: Non contraceptive health benefits</a:t>
            </a:r>
          </a:p>
        </p:txBody>
      </p:sp>
      <p:sp>
        <p:nvSpPr>
          <p:cNvPr id="128003" name="Rectangle 3"/>
          <p:cNvSpPr>
            <a:spLocks noGrp="1" noChangeArrowheads="1"/>
          </p:cNvSpPr>
          <p:nvPr>
            <p:ph type="body" idx="1"/>
          </p:nvPr>
        </p:nvSpPr>
        <p:spPr>
          <a:xfrm>
            <a:off x="685800" y="1981200"/>
            <a:ext cx="7772400" cy="4419600"/>
          </a:xfrm>
        </p:spPr>
        <p:txBody>
          <a:bodyPr/>
          <a:lstStyle/>
          <a:p>
            <a:pPr eaLnBrk="1" hangingPunct="1"/>
            <a:r>
              <a:rPr lang="en-US" sz="2800"/>
              <a:t>Antiestrogenic effects of progestin</a:t>
            </a:r>
          </a:p>
          <a:p>
            <a:pPr eaLnBrk="1" hangingPunct="1">
              <a:buFontTx/>
              <a:buNone/>
            </a:pPr>
            <a:r>
              <a:rPr lang="en-US" sz="2800"/>
              <a:t>	1.reduction of menstrual blood loss and less risk for iron deficiency anemia</a:t>
            </a:r>
          </a:p>
          <a:p>
            <a:pPr eaLnBrk="1" hangingPunct="1">
              <a:buFontTx/>
              <a:buNone/>
            </a:pPr>
            <a:r>
              <a:rPr lang="en-US" sz="2800"/>
              <a:t>	2.less incidence of menorrhagia, irregular menses and intermenstrual bleeding</a:t>
            </a:r>
          </a:p>
          <a:p>
            <a:pPr eaLnBrk="1" hangingPunct="1">
              <a:buFontTx/>
              <a:buNone/>
            </a:pPr>
            <a:r>
              <a:rPr lang="en-US" sz="2800"/>
              <a:t>	3.less likely to develop endometrial adenoCA</a:t>
            </a:r>
          </a:p>
          <a:p>
            <a:pPr eaLnBrk="1" hangingPunct="1">
              <a:buFontTx/>
              <a:buNone/>
            </a:pPr>
            <a:r>
              <a:rPr lang="en-US" sz="2800"/>
              <a:t>	4.reduction of incidence of benign breast diseases</a:t>
            </a:r>
          </a:p>
        </p:txBody>
      </p:sp>
    </p:spTree>
  </p:cSld>
  <p:clrMapOvr>
    <a:masterClrMapping/>
  </p:clrMapOvr>
</p:sld>
</file>

<file path=ppt/slides/slide6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29026" name="Rectangle 2"/>
          <p:cNvSpPr>
            <a:spLocks noGrp="1" noChangeArrowheads="1"/>
          </p:cNvSpPr>
          <p:nvPr>
            <p:ph type="title"/>
          </p:nvPr>
        </p:nvSpPr>
        <p:spPr/>
        <p:txBody>
          <a:bodyPr/>
          <a:lstStyle/>
          <a:p>
            <a:pPr eaLnBrk="1" hangingPunct="1"/>
            <a:r>
              <a:rPr lang="en-US" sz="4000"/>
              <a:t>OCPS: Non contraceptive health benefits</a:t>
            </a:r>
          </a:p>
        </p:txBody>
      </p:sp>
      <p:sp>
        <p:nvSpPr>
          <p:cNvPr id="129027" name="Rectangle 3"/>
          <p:cNvSpPr>
            <a:spLocks noGrp="1" noChangeArrowheads="1"/>
          </p:cNvSpPr>
          <p:nvPr>
            <p:ph type="body" idx="1"/>
          </p:nvPr>
        </p:nvSpPr>
        <p:spPr>
          <a:xfrm>
            <a:off x="685800" y="1981200"/>
            <a:ext cx="7772400" cy="4419600"/>
          </a:xfrm>
        </p:spPr>
        <p:txBody>
          <a:bodyPr/>
          <a:lstStyle/>
          <a:p>
            <a:pPr eaLnBrk="1" hangingPunct="1"/>
            <a:r>
              <a:rPr lang="en-US"/>
              <a:t>Inhibition of Ovulation</a:t>
            </a:r>
          </a:p>
          <a:p>
            <a:pPr eaLnBrk="1" hangingPunct="1">
              <a:buFontTx/>
              <a:buNone/>
            </a:pPr>
            <a:r>
              <a:rPr lang="en-US"/>
              <a:t>	1.less dysmenorrhea and premenstrual tension</a:t>
            </a:r>
          </a:p>
          <a:p>
            <a:pPr eaLnBrk="1" hangingPunct="1">
              <a:buFontTx/>
              <a:buNone/>
            </a:pPr>
            <a:r>
              <a:rPr lang="en-US"/>
              <a:t>	2.protection against development of functional ovarian cysts</a:t>
            </a:r>
          </a:p>
          <a:p>
            <a:pPr eaLnBrk="1" hangingPunct="1">
              <a:buFontTx/>
              <a:buNone/>
            </a:pPr>
            <a:r>
              <a:rPr lang="en-US"/>
              <a:t>	3.reduction in size of functional ovarian cyst</a:t>
            </a:r>
          </a:p>
          <a:p>
            <a:pPr eaLnBrk="1" hangingPunct="1">
              <a:buFontTx/>
              <a:buNone/>
            </a:pPr>
            <a:r>
              <a:rPr lang="en-US"/>
              <a:t>	4.protection vs ovarian cancer</a:t>
            </a: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26626" name="Picture 4"/>
          <p:cNvPicPr>
            <a:picLocks noChangeAspect="1" noChangeArrowheads="1"/>
          </p:cNvPicPr>
          <p:nvPr/>
        </p:nvPicPr>
        <p:blipFill>
          <a:blip r:embed="rId3"/>
          <a:srcRect/>
          <a:stretch>
            <a:fillRect/>
          </a:stretch>
        </p:blipFill>
        <p:spPr bwMode="auto">
          <a:xfrm>
            <a:off x="542925" y="280988"/>
            <a:ext cx="8051800" cy="62865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30050" name="Rectangle 2"/>
          <p:cNvSpPr>
            <a:spLocks noGrp="1" noChangeArrowheads="1"/>
          </p:cNvSpPr>
          <p:nvPr>
            <p:ph type="title"/>
          </p:nvPr>
        </p:nvSpPr>
        <p:spPr/>
        <p:txBody>
          <a:bodyPr/>
          <a:lstStyle/>
          <a:p>
            <a:pPr eaLnBrk="1" hangingPunct="1"/>
            <a:r>
              <a:rPr lang="en-US" sz="3600"/>
              <a:t>OCPS: Non contraceptive health benefits</a:t>
            </a:r>
          </a:p>
        </p:txBody>
      </p:sp>
      <p:sp>
        <p:nvSpPr>
          <p:cNvPr id="130051" name="Rectangle 3"/>
          <p:cNvSpPr>
            <a:spLocks noGrp="1" noChangeArrowheads="1"/>
          </p:cNvSpPr>
          <p:nvPr>
            <p:ph type="body" idx="1"/>
          </p:nvPr>
        </p:nvSpPr>
        <p:spPr>
          <a:xfrm>
            <a:off x="685800" y="1981200"/>
            <a:ext cx="7772400" cy="4419600"/>
          </a:xfrm>
        </p:spPr>
        <p:txBody>
          <a:bodyPr/>
          <a:lstStyle/>
          <a:p>
            <a:pPr eaLnBrk="1" hangingPunct="1"/>
            <a:r>
              <a:rPr lang="en-US"/>
              <a:t>Other Benefits</a:t>
            </a:r>
          </a:p>
          <a:p>
            <a:pPr eaLnBrk="1" hangingPunct="1">
              <a:buFontTx/>
              <a:buNone/>
            </a:pPr>
            <a:r>
              <a:rPr lang="en-US"/>
              <a:t>	1.risk reduction rheumatoid arthritis</a:t>
            </a:r>
          </a:p>
          <a:p>
            <a:pPr eaLnBrk="1" hangingPunct="1">
              <a:buFontTx/>
              <a:buNone/>
            </a:pPr>
            <a:r>
              <a:rPr lang="en-US"/>
              <a:t>	2.protection vs.PID</a:t>
            </a:r>
          </a:p>
          <a:p>
            <a:pPr eaLnBrk="1" hangingPunct="1">
              <a:buFontTx/>
              <a:buNone/>
            </a:pPr>
            <a:r>
              <a:rPr lang="en-US"/>
              <a:t>	3.reduction in incidence of ectopic pregnancy</a:t>
            </a:r>
          </a:p>
          <a:p>
            <a:pPr eaLnBrk="1" hangingPunct="1">
              <a:buFontTx/>
              <a:buNone/>
            </a:pPr>
            <a:r>
              <a:rPr lang="en-US"/>
              <a:t>	4.reduction of bone loss-perimenopause</a:t>
            </a:r>
          </a:p>
        </p:txBody>
      </p:sp>
    </p:spTree>
  </p:cSld>
  <p:clrMapOvr>
    <a:masterClrMapping/>
  </p:clrMapOvr>
</p:sld>
</file>

<file path=ppt/slides/slide7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31074" name="Rectangle 2"/>
          <p:cNvSpPr>
            <a:spLocks noGrp="1" noChangeArrowheads="1"/>
          </p:cNvSpPr>
          <p:nvPr>
            <p:ph type="title"/>
          </p:nvPr>
        </p:nvSpPr>
        <p:spPr/>
        <p:txBody>
          <a:bodyPr/>
          <a:lstStyle/>
          <a:p>
            <a:pPr eaLnBrk="1" hangingPunct="1"/>
            <a:r>
              <a:rPr lang="en-US" sz="4000"/>
              <a:t>Important Points in Prescribing OCPs</a:t>
            </a:r>
          </a:p>
        </p:txBody>
      </p:sp>
      <p:sp>
        <p:nvSpPr>
          <p:cNvPr id="131075" name="Rectangle 3"/>
          <p:cNvSpPr>
            <a:spLocks noGrp="1" noChangeArrowheads="1"/>
          </p:cNvSpPr>
          <p:nvPr>
            <p:ph type="body" idx="1"/>
          </p:nvPr>
        </p:nvSpPr>
        <p:spPr/>
        <p:txBody>
          <a:bodyPr/>
          <a:lstStyle/>
          <a:p>
            <a:pPr eaLnBrk="1" hangingPunct="1"/>
            <a:r>
              <a:rPr lang="en-US"/>
              <a:t>Adolescent</a:t>
            </a:r>
          </a:p>
          <a:p>
            <a:pPr eaLnBrk="1" hangingPunct="1"/>
            <a:r>
              <a:rPr lang="en-US"/>
              <a:t>After pregnancy</a:t>
            </a:r>
          </a:p>
          <a:p>
            <a:pPr eaLnBrk="1" hangingPunct="1"/>
            <a:r>
              <a:rPr lang="en-US"/>
              <a:t>Nursing mothers</a:t>
            </a:r>
          </a:p>
          <a:p>
            <a:pPr eaLnBrk="1" hangingPunct="1"/>
            <a:r>
              <a:rPr lang="en-US"/>
              <a:t>Cycling women</a:t>
            </a:r>
          </a:p>
        </p:txBody>
      </p:sp>
    </p:spTree>
  </p:cSld>
  <p:clrMapOvr>
    <a:masterClrMapping/>
  </p:clrMapOvr>
</p:sld>
</file>

<file path=ppt/slides/slide7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32098" name="Rectangle 2"/>
          <p:cNvSpPr>
            <a:spLocks noGrp="1" noChangeArrowheads="1"/>
          </p:cNvSpPr>
          <p:nvPr>
            <p:ph type="title"/>
          </p:nvPr>
        </p:nvSpPr>
        <p:spPr/>
        <p:txBody>
          <a:bodyPr/>
          <a:lstStyle/>
          <a:p>
            <a:pPr eaLnBrk="1" hangingPunct="1"/>
            <a:r>
              <a:rPr lang="en-US"/>
              <a:t>OCP Users: Follow-up</a:t>
            </a:r>
          </a:p>
        </p:txBody>
      </p:sp>
      <p:sp>
        <p:nvSpPr>
          <p:cNvPr id="132099" name="Rectangle 3"/>
          <p:cNvSpPr>
            <a:spLocks noGrp="1" noChangeArrowheads="1"/>
          </p:cNvSpPr>
          <p:nvPr>
            <p:ph type="body" idx="1"/>
          </p:nvPr>
        </p:nvSpPr>
        <p:spPr/>
        <p:txBody>
          <a:bodyPr/>
          <a:lstStyle/>
          <a:p>
            <a:pPr eaLnBrk="1" hangingPunct="1"/>
            <a:r>
              <a:rPr lang="en-US"/>
              <a:t>Lab test not necessary for healthy women</a:t>
            </a:r>
          </a:p>
          <a:p>
            <a:pPr eaLnBrk="1" hangingPunct="1"/>
            <a:r>
              <a:rPr lang="en-US"/>
              <a:t>Nondirected history and BP after 3 months then….</a:t>
            </a:r>
          </a:p>
          <a:p>
            <a:pPr eaLnBrk="1" hangingPunct="1"/>
            <a:r>
              <a:rPr lang="en-US"/>
              <a:t>Annual visits: BP, weight, complete PE, cytology</a:t>
            </a:r>
          </a:p>
        </p:txBody>
      </p:sp>
    </p:spTree>
  </p:cSld>
  <p:clrMapOvr>
    <a:masterClrMapping/>
  </p:clrMapOvr>
</p:sld>
</file>

<file path=ppt/slides/slide7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33122" name="Rectangle 2"/>
          <p:cNvSpPr>
            <a:spLocks noGrp="1" noChangeArrowheads="1"/>
          </p:cNvSpPr>
          <p:nvPr>
            <p:ph type="ctrTitle"/>
          </p:nvPr>
        </p:nvSpPr>
        <p:spPr>
          <a:xfrm>
            <a:off x="685800" y="2286000"/>
            <a:ext cx="7772400" cy="1143000"/>
          </a:xfrm>
        </p:spPr>
        <p:txBody>
          <a:bodyPr/>
          <a:lstStyle/>
          <a:p>
            <a:pPr eaLnBrk="1" hangingPunct="1"/>
            <a:r>
              <a:rPr lang="en-US" sz="4000"/>
              <a:t>Long Acting Hormonal Contraception</a:t>
            </a:r>
          </a:p>
        </p:txBody>
      </p:sp>
    </p:spTree>
  </p:cSld>
  <p:clrMapOvr>
    <a:masterClrMapping/>
  </p:clrMapOvr>
</p:sld>
</file>

<file path=ppt/slides/slide7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34146" name="Rectangle 2"/>
          <p:cNvSpPr>
            <a:spLocks noGrp="1" noChangeArrowheads="1"/>
          </p:cNvSpPr>
          <p:nvPr>
            <p:ph type="title"/>
          </p:nvPr>
        </p:nvSpPr>
        <p:spPr/>
        <p:txBody>
          <a:bodyPr/>
          <a:lstStyle/>
          <a:p>
            <a:pPr eaLnBrk="1" hangingPunct="1"/>
            <a:r>
              <a:rPr lang="en-US"/>
              <a:t>Four types</a:t>
            </a:r>
          </a:p>
        </p:txBody>
      </p:sp>
      <p:sp>
        <p:nvSpPr>
          <p:cNvPr id="134147" name="Rectangle 3"/>
          <p:cNvSpPr>
            <a:spLocks noGrp="1" noChangeArrowheads="1"/>
          </p:cNvSpPr>
          <p:nvPr>
            <p:ph type="body" idx="1"/>
          </p:nvPr>
        </p:nvSpPr>
        <p:spPr/>
        <p:txBody>
          <a:bodyPr/>
          <a:lstStyle/>
          <a:p>
            <a:pPr eaLnBrk="1" hangingPunct="1"/>
            <a:r>
              <a:rPr lang="en-US"/>
              <a:t>Contraceptive patch</a:t>
            </a:r>
          </a:p>
        </p:txBody>
      </p:sp>
      <p:pic>
        <p:nvPicPr>
          <p:cNvPr id="134148" name="Picture 5"/>
          <p:cNvPicPr>
            <a:picLocks noChangeAspect="1" noChangeArrowheads="1"/>
          </p:cNvPicPr>
          <p:nvPr/>
        </p:nvPicPr>
        <p:blipFill>
          <a:blip r:embed="rId2"/>
          <a:srcRect/>
          <a:stretch>
            <a:fillRect/>
          </a:stretch>
        </p:blipFill>
        <p:spPr bwMode="auto">
          <a:xfrm>
            <a:off x="1143000" y="2971800"/>
            <a:ext cx="6375400" cy="2933700"/>
          </a:xfrm>
          <a:prstGeom prst="rect">
            <a:avLst/>
          </a:prstGeom>
          <a:noFill/>
          <a:ln w="9525">
            <a:noFill/>
            <a:miter lim="800000"/>
            <a:headEnd/>
            <a:tailEnd/>
          </a:ln>
        </p:spPr>
      </p:pic>
    </p:spTree>
  </p:cSld>
  <p:clrMapOvr>
    <a:masterClrMapping/>
  </p:clrMapOvr>
</p:sld>
</file>

<file path=ppt/slides/slide7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35170" name="Rectangle 2"/>
          <p:cNvSpPr>
            <a:spLocks noGrp="1" noChangeArrowheads="1"/>
          </p:cNvSpPr>
          <p:nvPr>
            <p:ph type="title"/>
          </p:nvPr>
        </p:nvSpPr>
        <p:spPr/>
        <p:txBody>
          <a:bodyPr/>
          <a:lstStyle/>
          <a:p>
            <a:pPr eaLnBrk="1" hangingPunct="1"/>
            <a:r>
              <a:rPr lang="en-US"/>
              <a:t>Four types</a:t>
            </a:r>
          </a:p>
        </p:txBody>
      </p:sp>
      <p:sp>
        <p:nvSpPr>
          <p:cNvPr id="135171" name="Rectangle 3"/>
          <p:cNvSpPr>
            <a:spLocks noGrp="1" noChangeArrowheads="1"/>
          </p:cNvSpPr>
          <p:nvPr>
            <p:ph type="body" idx="1"/>
          </p:nvPr>
        </p:nvSpPr>
        <p:spPr/>
        <p:txBody>
          <a:bodyPr/>
          <a:lstStyle/>
          <a:p>
            <a:pPr eaLnBrk="1" hangingPunct="1"/>
            <a:r>
              <a:rPr lang="en-US"/>
              <a:t>Contraceptive vaginal ring</a:t>
            </a:r>
          </a:p>
        </p:txBody>
      </p:sp>
      <p:pic>
        <p:nvPicPr>
          <p:cNvPr id="135172" name="Picture 5"/>
          <p:cNvPicPr>
            <a:picLocks noChangeAspect="1" noChangeArrowheads="1"/>
          </p:cNvPicPr>
          <p:nvPr/>
        </p:nvPicPr>
        <p:blipFill>
          <a:blip r:embed="rId2"/>
          <a:srcRect/>
          <a:stretch>
            <a:fillRect/>
          </a:stretch>
        </p:blipFill>
        <p:spPr bwMode="auto">
          <a:xfrm>
            <a:off x="1981200" y="2590800"/>
            <a:ext cx="5232400" cy="3911600"/>
          </a:xfrm>
          <a:prstGeom prst="rect">
            <a:avLst/>
          </a:prstGeom>
          <a:noFill/>
          <a:ln w="9525">
            <a:noFill/>
            <a:miter lim="800000"/>
            <a:headEnd/>
            <a:tailEnd/>
          </a:ln>
        </p:spPr>
      </p:pic>
    </p:spTree>
  </p:cSld>
  <p:clrMapOvr>
    <a:masterClrMapping/>
  </p:clrMapOvr>
</p:sld>
</file>

<file path=ppt/slides/slide7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36194" name="Rectangle 2"/>
          <p:cNvSpPr>
            <a:spLocks noGrp="1" noChangeArrowheads="1"/>
          </p:cNvSpPr>
          <p:nvPr>
            <p:ph type="title"/>
          </p:nvPr>
        </p:nvSpPr>
        <p:spPr/>
        <p:txBody>
          <a:bodyPr/>
          <a:lstStyle/>
          <a:p>
            <a:pPr eaLnBrk="1" hangingPunct="1"/>
            <a:r>
              <a:rPr lang="en-US"/>
              <a:t>Four Types</a:t>
            </a:r>
          </a:p>
        </p:txBody>
      </p:sp>
      <p:sp>
        <p:nvSpPr>
          <p:cNvPr id="136195" name="Rectangle 3"/>
          <p:cNvSpPr>
            <a:spLocks noGrp="1" noChangeArrowheads="1"/>
          </p:cNvSpPr>
          <p:nvPr>
            <p:ph type="body" idx="1"/>
          </p:nvPr>
        </p:nvSpPr>
        <p:spPr/>
        <p:txBody>
          <a:bodyPr/>
          <a:lstStyle/>
          <a:p>
            <a:pPr eaLnBrk="1" hangingPunct="1"/>
            <a:r>
              <a:rPr lang="en-US"/>
              <a:t>Injectables</a:t>
            </a:r>
          </a:p>
        </p:txBody>
      </p:sp>
      <p:pic>
        <p:nvPicPr>
          <p:cNvPr id="136196" name="Picture 7" descr="noristerat"/>
          <p:cNvPicPr>
            <a:picLocks noChangeAspect="1" noChangeArrowheads="1"/>
          </p:cNvPicPr>
          <p:nvPr/>
        </p:nvPicPr>
        <p:blipFill>
          <a:blip r:embed="rId2"/>
          <a:srcRect/>
          <a:stretch>
            <a:fillRect/>
          </a:stretch>
        </p:blipFill>
        <p:spPr bwMode="auto">
          <a:xfrm>
            <a:off x="2971800" y="3276600"/>
            <a:ext cx="3978275" cy="2362200"/>
          </a:xfrm>
          <a:prstGeom prst="rect">
            <a:avLst/>
          </a:prstGeom>
          <a:noFill/>
          <a:ln w="9525">
            <a:noFill/>
            <a:miter lim="800000"/>
            <a:headEnd/>
            <a:tailEnd/>
          </a:ln>
        </p:spPr>
      </p:pic>
    </p:spTree>
  </p:cSld>
  <p:clrMapOvr>
    <a:masterClrMapping/>
  </p:clrMapOvr>
</p:sld>
</file>

<file path=ppt/slides/slide7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37218" name="Rectangle 2"/>
          <p:cNvSpPr>
            <a:spLocks noGrp="1" noChangeArrowheads="1"/>
          </p:cNvSpPr>
          <p:nvPr>
            <p:ph type="title"/>
          </p:nvPr>
        </p:nvSpPr>
        <p:spPr/>
        <p:txBody>
          <a:bodyPr/>
          <a:lstStyle/>
          <a:p>
            <a:pPr eaLnBrk="1" hangingPunct="1"/>
            <a:r>
              <a:rPr lang="en-US"/>
              <a:t>Four types</a:t>
            </a:r>
          </a:p>
        </p:txBody>
      </p:sp>
      <p:sp>
        <p:nvSpPr>
          <p:cNvPr id="137219" name="Rectangle 3"/>
          <p:cNvSpPr>
            <a:spLocks noGrp="1" noChangeArrowheads="1"/>
          </p:cNvSpPr>
          <p:nvPr>
            <p:ph type="body" idx="1"/>
          </p:nvPr>
        </p:nvSpPr>
        <p:spPr/>
        <p:txBody>
          <a:bodyPr/>
          <a:lstStyle/>
          <a:p>
            <a:pPr eaLnBrk="1" hangingPunct="1"/>
            <a:r>
              <a:rPr lang="en-US"/>
              <a:t>Subdermal Implants</a:t>
            </a:r>
          </a:p>
        </p:txBody>
      </p:sp>
      <p:pic>
        <p:nvPicPr>
          <p:cNvPr id="137220" name="Picture 5"/>
          <p:cNvPicPr>
            <a:picLocks noChangeAspect="1" noChangeArrowheads="1"/>
          </p:cNvPicPr>
          <p:nvPr/>
        </p:nvPicPr>
        <p:blipFill>
          <a:blip r:embed="rId2"/>
          <a:srcRect/>
          <a:stretch>
            <a:fillRect/>
          </a:stretch>
        </p:blipFill>
        <p:spPr bwMode="auto">
          <a:xfrm>
            <a:off x="1066800" y="2667000"/>
            <a:ext cx="7467600" cy="3924300"/>
          </a:xfrm>
          <a:prstGeom prst="rect">
            <a:avLst/>
          </a:prstGeom>
          <a:noFill/>
          <a:ln w="9525">
            <a:noFill/>
            <a:miter lim="800000"/>
            <a:headEnd/>
            <a:tailEnd/>
          </a:ln>
        </p:spPr>
      </p:pic>
    </p:spTree>
  </p:cSld>
  <p:clrMapOvr>
    <a:masterClrMapping/>
  </p:clrMapOvr>
</p:sld>
</file>

<file path=ppt/slides/slide7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38242" name="Rectangle 2"/>
          <p:cNvSpPr>
            <a:spLocks noGrp="1" noChangeArrowheads="1"/>
          </p:cNvSpPr>
          <p:nvPr>
            <p:ph type="title"/>
          </p:nvPr>
        </p:nvSpPr>
        <p:spPr/>
        <p:txBody>
          <a:bodyPr/>
          <a:lstStyle/>
          <a:p>
            <a:pPr eaLnBrk="1" hangingPunct="1"/>
            <a:r>
              <a:rPr lang="en-US"/>
              <a:t>Contraceptive Patch</a:t>
            </a:r>
          </a:p>
        </p:txBody>
      </p:sp>
      <p:sp>
        <p:nvSpPr>
          <p:cNvPr id="138243" name="Rectangle 3"/>
          <p:cNvSpPr>
            <a:spLocks noGrp="1" noChangeArrowheads="1"/>
          </p:cNvSpPr>
          <p:nvPr>
            <p:ph type="body" idx="1"/>
          </p:nvPr>
        </p:nvSpPr>
        <p:spPr>
          <a:xfrm>
            <a:off x="685800" y="1981200"/>
            <a:ext cx="7772400" cy="4495800"/>
          </a:xfrm>
        </p:spPr>
        <p:txBody>
          <a:bodyPr/>
          <a:lstStyle/>
          <a:p>
            <a:pPr eaLnBrk="1" hangingPunct="1"/>
            <a:r>
              <a:rPr lang="en-US"/>
              <a:t>75</a:t>
            </a:r>
            <a:r>
              <a:rPr lang="en-US">
                <a:sym typeface="Symbol" charset="2"/>
              </a:rPr>
              <a:t>g ethinyl estradiol + 6.0 mg norelgestromin</a:t>
            </a:r>
          </a:p>
          <a:p>
            <a:pPr eaLnBrk="1" hangingPunct="1"/>
            <a:r>
              <a:rPr lang="en-US">
                <a:sym typeface="Symbol" charset="2"/>
              </a:rPr>
              <a:t>One patch per week for three weeks followed by 1 week patch free</a:t>
            </a:r>
          </a:p>
          <a:p>
            <a:pPr eaLnBrk="1" hangingPunct="1"/>
            <a:r>
              <a:rPr lang="en-US">
                <a:sym typeface="Symbol" charset="2"/>
              </a:rPr>
              <a:t>MOA similar to OCPs</a:t>
            </a:r>
          </a:p>
          <a:p>
            <a:pPr eaLnBrk="1" hangingPunct="1"/>
            <a:r>
              <a:rPr lang="en-US"/>
              <a:t>Buttocks, upper outer arm, lower abdomen. Upper torso except breast</a:t>
            </a:r>
          </a:p>
        </p:txBody>
      </p:sp>
    </p:spTree>
  </p:cSld>
  <p:clrMapOvr>
    <a:masterClrMapping/>
  </p:clrMapOvr>
</p:sld>
</file>

<file path=ppt/slides/slide7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39266" name="Rectangle 2"/>
          <p:cNvSpPr>
            <a:spLocks noGrp="1" noChangeArrowheads="1"/>
          </p:cNvSpPr>
          <p:nvPr>
            <p:ph type="title"/>
          </p:nvPr>
        </p:nvSpPr>
        <p:spPr/>
        <p:txBody>
          <a:bodyPr/>
          <a:lstStyle/>
          <a:p>
            <a:pPr eaLnBrk="1" hangingPunct="1"/>
            <a:r>
              <a:rPr lang="en-US"/>
              <a:t>Contraceptive Vaginal Ring</a:t>
            </a:r>
          </a:p>
        </p:txBody>
      </p:sp>
      <p:sp>
        <p:nvSpPr>
          <p:cNvPr id="139267" name="Rectangle 3"/>
          <p:cNvSpPr>
            <a:spLocks noGrp="1" noChangeArrowheads="1"/>
          </p:cNvSpPr>
          <p:nvPr>
            <p:ph type="body" idx="1"/>
          </p:nvPr>
        </p:nvSpPr>
        <p:spPr>
          <a:xfrm>
            <a:off x="685800" y="1981200"/>
            <a:ext cx="7772400" cy="4495800"/>
          </a:xfrm>
        </p:spPr>
        <p:txBody>
          <a:bodyPr/>
          <a:lstStyle/>
          <a:p>
            <a:pPr eaLnBrk="1" hangingPunct="1"/>
            <a:r>
              <a:rPr lang="en-US" sz="2800"/>
              <a:t>Steroid delivery through vaginal mucosa directly into circulation</a:t>
            </a:r>
          </a:p>
          <a:p>
            <a:pPr eaLnBrk="1" hangingPunct="1"/>
            <a:r>
              <a:rPr lang="en-US" sz="2800"/>
              <a:t>2.7 mg ethinyl estradiol and 11.7 mg etonorgestrel</a:t>
            </a:r>
          </a:p>
          <a:p>
            <a:pPr eaLnBrk="1" hangingPunct="1"/>
            <a:r>
              <a:rPr lang="en-US" sz="2800"/>
              <a:t>Placed in vagina for 21 days followed by removal for 7 days then insertion of new ring</a:t>
            </a:r>
          </a:p>
          <a:p>
            <a:pPr eaLnBrk="1" hangingPunct="1"/>
            <a:r>
              <a:rPr lang="en-US" sz="2800"/>
              <a:t>One size, no fitting</a:t>
            </a:r>
          </a:p>
          <a:p>
            <a:pPr eaLnBrk="1" hangingPunct="1"/>
            <a:r>
              <a:rPr lang="en-US" sz="2800"/>
              <a:t>MOA like OCPs</a:t>
            </a:r>
          </a:p>
          <a:p>
            <a:pPr eaLnBrk="1" hangingPunct="1"/>
            <a:r>
              <a:rPr lang="en-US" sz="2800"/>
              <a:t>Expulsion uncommon</a:t>
            </a: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8674" name="Rectangle 2"/>
          <p:cNvSpPr>
            <a:spLocks noGrp="1" noChangeArrowheads="1"/>
          </p:cNvSpPr>
          <p:nvPr>
            <p:ph type="ctrTitle"/>
          </p:nvPr>
        </p:nvSpPr>
        <p:spPr>
          <a:xfrm>
            <a:off x="685800" y="2286000"/>
            <a:ext cx="7772400" cy="1143000"/>
          </a:xfrm>
        </p:spPr>
        <p:txBody>
          <a:bodyPr/>
          <a:lstStyle/>
          <a:p>
            <a:pPr eaLnBrk="1" hangingPunct="1"/>
            <a:r>
              <a:rPr lang="en-US"/>
              <a:t>BARRIER METHODS</a:t>
            </a:r>
          </a:p>
        </p:txBody>
      </p:sp>
    </p:spTree>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40290" name="Rectangle 2"/>
          <p:cNvSpPr>
            <a:spLocks noGrp="1" noChangeArrowheads="1"/>
          </p:cNvSpPr>
          <p:nvPr>
            <p:ph type="title"/>
          </p:nvPr>
        </p:nvSpPr>
        <p:spPr/>
        <p:txBody>
          <a:bodyPr/>
          <a:lstStyle/>
          <a:p>
            <a:pPr eaLnBrk="1" hangingPunct="1"/>
            <a:r>
              <a:rPr lang="en-US"/>
              <a:t>Injectables</a:t>
            </a:r>
          </a:p>
        </p:txBody>
      </p:sp>
      <p:sp>
        <p:nvSpPr>
          <p:cNvPr id="140291" name="Rectangle 3"/>
          <p:cNvSpPr>
            <a:spLocks noGrp="1" noChangeArrowheads="1"/>
          </p:cNvSpPr>
          <p:nvPr>
            <p:ph type="body" idx="1"/>
          </p:nvPr>
        </p:nvSpPr>
        <p:spPr/>
        <p:txBody>
          <a:bodyPr/>
          <a:lstStyle/>
          <a:p>
            <a:pPr marL="609600" indent="-609600" eaLnBrk="1" hangingPunct="1"/>
            <a:r>
              <a:rPr lang="en-US"/>
              <a:t>Three formulations</a:t>
            </a:r>
          </a:p>
          <a:p>
            <a:pPr marL="609600" indent="-609600" eaLnBrk="1" hangingPunct="1">
              <a:buFontTx/>
              <a:buNone/>
            </a:pPr>
            <a:endParaRPr lang="en-US"/>
          </a:p>
          <a:p>
            <a:pPr marL="609600" indent="-609600" eaLnBrk="1" hangingPunct="1">
              <a:buFontTx/>
              <a:buAutoNum type="arabicPeriod"/>
            </a:pPr>
            <a:r>
              <a:rPr lang="en-US"/>
              <a:t>DMPA</a:t>
            </a:r>
          </a:p>
          <a:p>
            <a:pPr marL="609600" indent="-609600" eaLnBrk="1" hangingPunct="1">
              <a:buFontTx/>
              <a:buAutoNum type="arabicPeriod"/>
            </a:pPr>
            <a:r>
              <a:rPr lang="en-US"/>
              <a:t>Norethindrone enanthate</a:t>
            </a:r>
          </a:p>
          <a:p>
            <a:pPr marL="609600" indent="-609600" eaLnBrk="1" hangingPunct="1">
              <a:buFontTx/>
              <a:buAutoNum type="arabicPeriod"/>
            </a:pPr>
            <a:r>
              <a:rPr lang="en-US"/>
              <a:t>Estrogen + progestin formulations</a:t>
            </a:r>
          </a:p>
        </p:txBody>
      </p:sp>
    </p:spTree>
  </p:cSld>
  <p:clrMapOvr>
    <a:masterClrMapping/>
  </p:clrMapOvr>
</p:sld>
</file>

<file path=ppt/slides/slide8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41314" name="Rectangle 2"/>
          <p:cNvSpPr>
            <a:spLocks noGrp="1" noChangeArrowheads="1"/>
          </p:cNvSpPr>
          <p:nvPr>
            <p:ph type="title"/>
          </p:nvPr>
        </p:nvSpPr>
        <p:spPr/>
        <p:txBody>
          <a:bodyPr/>
          <a:lstStyle/>
          <a:p>
            <a:pPr eaLnBrk="1" hangingPunct="1"/>
            <a:r>
              <a:rPr lang="en-US"/>
              <a:t>Injectables: DMPA</a:t>
            </a:r>
          </a:p>
        </p:txBody>
      </p:sp>
      <p:sp>
        <p:nvSpPr>
          <p:cNvPr id="141315" name="Rectangle 3"/>
          <p:cNvSpPr>
            <a:spLocks noGrp="1" noChangeArrowheads="1"/>
          </p:cNvSpPr>
          <p:nvPr>
            <p:ph type="body" idx="1"/>
          </p:nvPr>
        </p:nvSpPr>
        <p:spPr/>
        <p:txBody>
          <a:bodyPr/>
          <a:lstStyle/>
          <a:p>
            <a:pPr eaLnBrk="1" hangingPunct="1"/>
            <a:r>
              <a:rPr lang="en-US"/>
              <a:t>IM or subcutaneous preparations</a:t>
            </a:r>
          </a:p>
          <a:p>
            <a:pPr eaLnBrk="1" hangingPunct="1"/>
            <a:r>
              <a:rPr lang="en-US"/>
              <a:t>Very effective reversible method</a:t>
            </a:r>
          </a:p>
          <a:p>
            <a:pPr eaLnBrk="1" hangingPunct="1"/>
            <a:r>
              <a:rPr lang="en-US"/>
              <a:t>3 MOAs</a:t>
            </a:r>
          </a:p>
          <a:p>
            <a:pPr eaLnBrk="1" hangingPunct="1">
              <a:buFontTx/>
              <a:buNone/>
            </a:pPr>
            <a:r>
              <a:rPr lang="en-US"/>
              <a:t>	1. </a:t>
            </a:r>
            <a:r>
              <a:rPr lang="en-US" b="1"/>
              <a:t>Inhibition of ovulation</a:t>
            </a:r>
          </a:p>
          <a:p>
            <a:pPr eaLnBrk="1" hangingPunct="1">
              <a:buFontTx/>
              <a:buNone/>
            </a:pPr>
            <a:r>
              <a:rPr lang="en-US" b="1"/>
              <a:t>	</a:t>
            </a:r>
            <a:r>
              <a:rPr lang="en-US"/>
              <a:t>2. Thinning of endometrium</a:t>
            </a:r>
          </a:p>
          <a:p>
            <a:pPr eaLnBrk="1" hangingPunct="1">
              <a:buFontTx/>
              <a:buNone/>
            </a:pPr>
            <a:r>
              <a:rPr lang="en-US"/>
              <a:t>	3. Cervical mucus changes</a:t>
            </a:r>
          </a:p>
          <a:p>
            <a:pPr eaLnBrk="1" hangingPunct="1"/>
            <a:r>
              <a:rPr lang="en-US"/>
              <a:t>Given within the first 5 days of the cycle</a:t>
            </a:r>
          </a:p>
        </p:txBody>
      </p:sp>
    </p:spTree>
  </p:cSld>
  <p:clrMapOvr>
    <a:masterClrMapping/>
  </p:clrMapOvr>
</p:sld>
</file>

<file path=ppt/slides/slide8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42338" name="Rectangle 2"/>
          <p:cNvSpPr>
            <a:spLocks noGrp="1" noChangeArrowheads="1"/>
          </p:cNvSpPr>
          <p:nvPr>
            <p:ph type="title"/>
          </p:nvPr>
        </p:nvSpPr>
        <p:spPr/>
        <p:txBody>
          <a:bodyPr/>
          <a:lstStyle/>
          <a:p>
            <a:pPr eaLnBrk="1" hangingPunct="1"/>
            <a:r>
              <a:rPr lang="en-US" sz="4000"/>
              <a:t>Advantages : DMPA and Implant</a:t>
            </a:r>
          </a:p>
        </p:txBody>
      </p:sp>
      <p:sp>
        <p:nvSpPr>
          <p:cNvPr id="142339" name="Rectangle 3"/>
          <p:cNvSpPr>
            <a:spLocks noGrp="1" noChangeArrowheads="1"/>
          </p:cNvSpPr>
          <p:nvPr>
            <p:ph type="body" idx="1"/>
          </p:nvPr>
        </p:nvSpPr>
        <p:spPr/>
        <p:txBody>
          <a:bodyPr/>
          <a:lstStyle/>
          <a:p>
            <a:pPr eaLnBrk="1" hangingPunct="1"/>
            <a:r>
              <a:rPr lang="en-US"/>
              <a:t>No daily intake of pills</a:t>
            </a:r>
          </a:p>
          <a:p>
            <a:pPr eaLnBrk="1" hangingPunct="1"/>
            <a:r>
              <a:rPr lang="en-US"/>
              <a:t>Infrequent administration</a:t>
            </a:r>
          </a:p>
          <a:p>
            <a:pPr eaLnBrk="1" hangingPunct="1"/>
            <a:r>
              <a:rPr lang="en-US"/>
              <a:t>Maybe appropriate for those with contraindications to estrogen</a:t>
            </a:r>
          </a:p>
        </p:txBody>
      </p:sp>
    </p:spTree>
  </p:cSld>
  <p:clrMapOvr>
    <a:masterClrMapping/>
  </p:clrMapOvr>
</p:sld>
</file>

<file path=ppt/slides/slide8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43362" name="Rectangle 2"/>
          <p:cNvSpPr>
            <a:spLocks noGrp="1" noChangeArrowheads="1"/>
          </p:cNvSpPr>
          <p:nvPr>
            <p:ph type="title"/>
          </p:nvPr>
        </p:nvSpPr>
        <p:spPr/>
        <p:txBody>
          <a:bodyPr/>
          <a:lstStyle/>
          <a:p>
            <a:pPr eaLnBrk="1" hangingPunct="1"/>
            <a:r>
              <a:rPr lang="en-US"/>
              <a:t>Benefits: DMPA</a:t>
            </a:r>
          </a:p>
        </p:txBody>
      </p:sp>
      <p:sp>
        <p:nvSpPr>
          <p:cNvPr id="143363" name="Rectangle 3"/>
          <p:cNvSpPr>
            <a:spLocks noGrp="1" noChangeArrowheads="1"/>
          </p:cNvSpPr>
          <p:nvPr>
            <p:ph type="body" idx="1"/>
          </p:nvPr>
        </p:nvSpPr>
        <p:spPr/>
        <p:txBody>
          <a:bodyPr/>
          <a:lstStyle/>
          <a:p>
            <a:pPr eaLnBrk="1" hangingPunct="1"/>
            <a:r>
              <a:rPr lang="en-US"/>
              <a:t>Definite risk reduction</a:t>
            </a:r>
          </a:p>
          <a:p>
            <a:pPr eaLnBrk="1" hangingPunct="1">
              <a:buFontTx/>
              <a:buNone/>
            </a:pPr>
            <a:r>
              <a:rPr lang="en-US"/>
              <a:t>	PID and salpingitis</a:t>
            </a:r>
          </a:p>
          <a:p>
            <a:pPr eaLnBrk="1" hangingPunct="1">
              <a:buFontTx/>
              <a:buNone/>
            </a:pPr>
            <a:r>
              <a:rPr lang="en-US"/>
              <a:t>	endometrial cancer</a:t>
            </a:r>
          </a:p>
          <a:p>
            <a:pPr eaLnBrk="1" hangingPunct="1">
              <a:buFontTx/>
              <a:buNone/>
            </a:pPr>
            <a:r>
              <a:rPr lang="en-US"/>
              <a:t>	iron deficiency anemia</a:t>
            </a:r>
          </a:p>
          <a:p>
            <a:pPr eaLnBrk="1" hangingPunct="1">
              <a:buFontTx/>
              <a:buNone/>
            </a:pPr>
            <a:r>
              <a:rPr lang="en-US"/>
              <a:t>	sickle cell problems</a:t>
            </a:r>
          </a:p>
        </p:txBody>
      </p:sp>
    </p:spTree>
  </p:cSld>
  <p:clrMapOvr>
    <a:masterClrMapping/>
  </p:clrMapOvr>
</p:sld>
</file>

<file path=ppt/slides/slide8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44386" name="Rectangle 2"/>
          <p:cNvSpPr>
            <a:spLocks noGrp="1" noChangeArrowheads="1"/>
          </p:cNvSpPr>
          <p:nvPr>
            <p:ph type="title"/>
          </p:nvPr>
        </p:nvSpPr>
        <p:spPr/>
        <p:txBody>
          <a:bodyPr/>
          <a:lstStyle/>
          <a:p>
            <a:pPr eaLnBrk="1" hangingPunct="1"/>
            <a:r>
              <a:rPr lang="en-US"/>
              <a:t>Benefits: DMPA</a:t>
            </a:r>
          </a:p>
        </p:txBody>
      </p:sp>
      <p:sp>
        <p:nvSpPr>
          <p:cNvPr id="144387" name="Rectangle 3"/>
          <p:cNvSpPr>
            <a:spLocks noGrp="1" noChangeArrowheads="1"/>
          </p:cNvSpPr>
          <p:nvPr>
            <p:ph type="body" idx="1"/>
          </p:nvPr>
        </p:nvSpPr>
        <p:spPr/>
        <p:txBody>
          <a:bodyPr/>
          <a:lstStyle/>
          <a:p>
            <a:pPr eaLnBrk="1" hangingPunct="1"/>
            <a:r>
              <a:rPr lang="en-US"/>
              <a:t>Ovarian cysts</a:t>
            </a:r>
          </a:p>
          <a:p>
            <a:pPr eaLnBrk="1" hangingPunct="1"/>
            <a:r>
              <a:rPr lang="en-US"/>
              <a:t>Dysmenorrhea</a:t>
            </a:r>
          </a:p>
          <a:p>
            <a:pPr eaLnBrk="1" hangingPunct="1"/>
            <a:r>
              <a:rPr lang="en-US"/>
              <a:t>Endometriosis</a:t>
            </a:r>
          </a:p>
          <a:p>
            <a:pPr eaLnBrk="1" hangingPunct="1"/>
            <a:r>
              <a:rPr lang="en-US"/>
              <a:t>Epileptic seizures</a:t>
            </a:r>
          </a:p>
          <a:p>
            <a:pPr eaLnBrk="1" hangingPunct="1"/>
            <a:r>
              <a:rPr lang="en-US"/>
              <a:t>Vaginal candidiasis</a:t>
            </a:r>
          </a:p>
        </p:txBody>
      </p:sp>
    </p:spTree>
  </p:cSld>
  <p:clrMapOvr>
    <a:masterClrMapping/>
  </p:clrMapOvr>
</p:sld>
</file>

<file path=ppt/slides/slide8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45410" name="Rectangle 2"/>
          <p:cNvSpPr>
            <a:spLocks noGrp="1" noChangeArrowheads="1"/>
          </p:cNvSpPr>
          <p:nvPr>
            <p:ph type="title"/>
          </p:nvPr>
        </p:nvSpPr>
        <p:spPr/>
        <p:txBody>
          <a:bodyPr/>
          <a:lstStyle/>
          <a:p>
            <a:pPr eaLnBrk="1" hangingPunct="1"/>
            <a:r>
              <a:rPr lang="en-US" sz="4000"/>
              <a:t>Disadvantage and Adverse Effects: Implants</a:t>
            </a:r>
          </a:p>
        </p:txBody>
      </p:sp>
      <p:sp>
        <p:nvSpPr>
          <p:cNvPr id="145411" name="Rectangle 3"/>
          <p:cNvSpPr>
            <a:spLocks noGrp="1" noChangeArrowheads="1"/>
          </p:cNvSpPr>
          <p:nvPr>
            <p:ph type="body" idx="1"/>
          </p:nvPr>
        </p:nvSpPr>
        <p:spPr/>
        <p:txBody>
          <a:bodyPr/>
          <a:lstStyle/>
          <a:p>
            <a:pPr eaLnBrk="1" hangingPunct="1"/>
            <a:r>
              <a:rPr lang="en-US"/>
              <a:t>Unscheduled or irregular uterine bleeding</a:t>
            </a:r>
          </a:p>
          <a:p>
            <a:pPr eaLnBrk="1" hangingPunct="1"/>
            <a:r>
              <a:rPr lang="en-US"/>
              <a:t>Need for minor surgical procedure to insert and remove device</a:t>
            </a:r>
          </a:p>
          <a:p>
            <a:pPr eaLnBrk="1" hangingPunct="1"/>
            <a:r>
              <a:rPr lang="en-US"/>
              <a:t>Operative site-potential site for infection (uncommon)</a:t>
            </a:r>
          </a:p>
        </p:txBody>
      </p:sp>
    </p:spTree>
  </p:cSld>
  <p:clrMapOvr>
    <a:masterClrMapping/>
  </p:clrMapOvr>
</p:sld>
</file>

<file path=ppt/slides/slide8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46434" name="Rectangle 2"/>
          <p:cNvSpPr>
            <a:spLocks noGrp="1" noChangeArrowheads="1"/>
          </p:cNvSpPr>
          <p:nvPr>
            <p:ph type="title"/>
          </p:nvPr>
        </p:nvSpPr>
        <p:spPr/>
        <p:txBody>
          <a:bodyPr/>
          <a:lstStyle/>
          <a:p>
            <a:pPr eaLnBrk="1" hangingPunct="1"/>
            <a:r>
              <a:rPr lang="en-US" sz="4000"/>
              <a:t>Disadvantages and Adverse effects: DMPA</a:t>
            </a:r>
          </a:p>
        </p:txBody>
      </p:sp>
      <p:sp>
        <p:nvSpPr>
          <p:cNvPr id="146435" name="Rectangle 3"/>
          <p:cNvSpPr>
            <a:spLocks noGrp="1" noChangeArrowheads="1"/>
          </p:cNvSpPr>
          <p:nvPr>
            <p:ph type="body" idx="1"/>
          </p:nvPr>
        </p:nvSpPr>
        <p:spPr/>
        <p:txBody>
          <a:bodyPr/>
          <a:lstStyle/>
          <a:p>
            <a:pPr eaLnBrk="1" hangingPunct="1"/>
            <a:r>
              <a:rPr lang="en-US"/>
              <a:t>Unscheduled or irregular bleeding</a:t>
            </a:r>
          </a:p>
          <a:p>
            <a:pPr eaLnBrk="1" hangingPunct="1"/>
            <a:r>
              <a:rPr lang="en-US"/>
              <a:t>Delayed resumption of ovulation</a:t>
            </a:r>
          </a:p>
          <a:p>
            <a:pPr eaLnBrk="1" hangingPunct="1"/>
            <a:r>
              <a:rPr lang="en-US"/>
              <a:t>Weight gain-unclear</a:t>
            </a:r>
          </a:p>
          <a:p>
            <a:pPr eaLnBrk="1" hangingPunct="1"/>
            <a:r>
              <a:rPr lang="en-US"/>
              <a:t>Depression and mood changes- no clinical trials for evidence</a:t>
            </a:r>
          </a:p>
          <a:p>
            <a:pPr eaLnBrk="1" hangingPunct="1"/>
            <a:r>
              <a:rPr lang="en-US"/>
              <a:t>Headache- not enough studies</a:t>
            </a:r>
          </a:p>
        </p:txBody>
      </p:sp>
    </p:spTree>
  </p:cSld>
  <p:clrMapOvr>
    <a:masterClrMapping/>
  </p:clrMapOvr>
</p:sld>
</file>

<file path=ppt/slides/slide8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47458" name="Rectangle 2"/>
          <p:cNvSpPr>
            <a:spLocks noGrp="1" noChangeArrowheads="1"/>
          </p:cNvSpPr>
          <p:nvPr>
            <p:ph type="title"/>
          </p:nvPr>
        </p:nvSpPr>
        <p:spPr/>
        <p:txBody>
          <a:bodyPr/>
          <a:lstStyle/>
          <a:p>
            <a:pPr eaLnBrk="1" hangingPunct="1"/>
            <a:r>
              <a:rPr lang="en-US" sz="4000"/>
              <a:t>Disadvantages and Adverse effects: DMPA</a:t>
            </a:r>
          </a:p>
        </p:txBody>
      </p:sp>
      <p:sp>
        <p:nvSpPr>
          <p:cNvPr id="147459" name="Rectangle 3"/>
          <p:cNvSpPr>
            <a:spLocks noGrp="1" noChangeArrowheads="1"/>
          </p:cNvSpPr>
          <p:nvPr>
            <p:ph type="body" idx="1"/>
          </p:nvPr>
        </p:nvSpPr>
        <p:spPr/>
        <p:txBody>
          <a:bodyPr/>
          <a:lstStyle/>
          <a:p>
            <a:pPr eaLnBrk="1" hangingPunct="1"/>
            <a:r>
              <a:rPr lang="en-US"/>
              <a:t>Metabolic effects-</a:t>
            </a:r>
          </a:p>
          <a:p>
            <a:pPr eaLnBrk="1" hangingPunct="1">
              <a:buFontTx/>
              <a:buNone/>
            </a:pPr>
            <a:r>
              <a:rPr lang="en-US"/>
              <a:t>	insignificant effects on lipid*, glucose and protein metabolism</a:t>
            </a:r>
          </a:p>
          <a:p>
            <a:pPr eaLnBrk="1" hangingPunct="1">
              <a:buFontTx/>
              <a:buNone/>
            </a:pPr>
            <a:endParaRPr lang="en-US"/>
          </a:p>
          <a:p>
            <a:pPr eaLnBrk="1" hangingPunct="1">
              <a:buFontTx/>
              <a:buNone/>
            </a:pPr>
            <a:r>
              <a:rPr lang="en-US"/>
              <a:t>*lowers HDL but DMPA not demonstrated to accelerate atherosclerosis.</a:t>
            </a:r>
          </a:p>
        </p:txBody>
      </p:sp>
    </p:spTree>
  </p:cSld>
  <p:clrMapOvr>
    <a:masterClrMapping/>
  </p:clrMapOvr>
</p:sld>
</file>

<file path=ppt/slides/slide8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48482" name="Rectangle 2"/>
          <p:cNvSpPr>
            <a:spLocks noGrp="1" noChangeArrowheads="1"/>
          </p:cNvSpPr>
          <p:nvPr>
            <p:ph type="title"/>
          </p:nvPr>
        </p:nvSpPr>
        <p:spPr/>
        <p:txBody>
          <a:bodyPr/>
          <a:lstStyle/>
          <a:p>
            <a:pPr eaLnBrk="1" hangingPunct="1"/>
            <a:r>
              <a:rPr lang="en-US"/>
              <a:t>Disadvantages and Adverse effects: DMPA</a:t>
            </a:r>
          </a:p>
        </p:txBody>
      </p:sp>
      <p:sp>
        <p:nvSpPr>
          <p:cNvPr id="148483" name="Rectangle 3"/>
          <p:cNvSpPr>
            <a:spLocks noGrp="1" noChangeArrowheads="1"/>
          </p:cNvSpPr>
          <p:nvPr>
            <p:ph type="body" idx="1"/>
          </p:nvPr>
        </p:nvSpPr>
        <p:spPr/>
        <p:txBody>
          <a:bodyPr/>
          <a:lstStyle/>
          <a:p>
            <a:pPr eaLnBrk="1" hangingPunct="1"/>
            <a:r>
              <a:rPr lang="en-US"/>
              <a:t>Bone loss</a:t>
            </a:r>
          </a:p>
          <a:p>
            <a:pPr eaLnBrk="1" hangingPunct="1">
              <a:buFontTx/>
              <a:buNone/>
            </a:pPr>
            <a:r>
              <a:rPr lang="en-US"/>
              <a:t>	suggested in some studies but is reversible </a:t>
            </a:r>
          </a:p>
          <a:p>
            <a:pPr eaLnBrk="1" hangingPunct="1">
              <a:buFontTx/>
              <a:buNone/>
            </a:pPr>
            <a:r>
              <a:rPr lang="en-US"/>
              <a:t>	calcium supplementation</a:t>
            </a:r>
          </a:p>
          <a:p>
            <a:pPr eaLnBrk="1" hangingPunct="1"/>
            <a:r>
              <a:rPr lang="en-US"/>
              <a:t>Neoplastic effects</a:t>
            </a:r>
          </a:p>
          <a:p>
            <a:pPr eaLnBrk="1" hangingPunct="1">
              <a:buFontTx/>
              <a:buNone/>
            </a:pPr>
            <a:r>
              <a:rPr lang="en-US"/>
              <a:t>	Does not affect incidence of breast, cervical and ovarian cancers</a:t>
            </a:r>
          </a:p>
        </p:txBody>
      </p:sp>
    </p:spTree>
  </p:cSld>
  <p:clrMapOvr>
    <a:masterClrMapping/>
  </p:clrMapOvr>
</p:sld>
</file>

<file path=ppt/slides/slide8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49506" name="Rectangle 2"/>
          <p:cNvSpPr>
            <a:spLocks noGrp="1" noChangeArrowheads="1"/>
          </p:cNvSpPr>
          <p:nvPr>
            <p:ph type="ctrTitle"/>
          </p:nvPr>
        </p:nvSpPr>
        <p:spPr>
          <a:xfrm>
            <a:off x="685800" y="2286000"/>
            <a:ext cx="7772400" cy="1143000"/>
          </a:xfrm>
        </p:spPr>
        <p:txBody>
          <a:bodyPr/>
          <a:lstStyle/>
          <a:p>
            <a:pPr eaLnBrk="1" hangingPunct="1"/>
            <a:r>
              <a:rPr lang="en-US" sz="4000"/>
              <a:t>Intrauterine Device/ Intrauterine System</a:t>
            </a: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p:txBody>
          <a:bodyPr/>
          <a:lstStyle/>
          <a:p>
            <a:pPr eaLnBrk="1" hangingPunct="1"/>
            <a:r>
              <a:rPr lang="en-US"/>
              <a:t>DIAPHRAGM</a:t>
            </a:r>
          </a:p>
        </p:txBody>
      </p:sp>
      <p:sp>
        <p:nvSpPr>
          <p:cNvPr id="30723" name="Rectangle 3"/>
          <p:cNvSpPr>
            <a:spLocks noGrp="1" noChangeArrowheads="1"/>
          </p:cNvSpPr>
          <p:nvPr>
            <p:ph type="body" idx="1"/>
          </p:nvPr>
        </p:nvSpPr>
        <p:spPr/>
        <p:txBody>
          <a:bodyPr/>
          <a:lstStyle/>
          <a:p>
            <a:pPr eaLnBrk="1" hangingPunct="1"/>
            <a:r>
              <a:rPr lang="en-US"/>
              <a:t>Needs fitting for the appropriate size</a:t>
            </a:r>
          </a:p>
          <a:p>
            <a:pPr eaLnBrk="1" hangingPunct="1"/>
            <a:r>
              <a:rPr lang="en-US"/>
              <a:t>Patient Instructions for insertion and removal</a:t>
            </a:r>
          </a:p>
          <a:p>
            <a:pPr eaLnBrk="1" hangingPunct="1"/>
            <a:r>
              <a:rPr lang="en-US"/>
              <a:t>Must cover cervical os totally</a:t>
            </a:r>
          </a:p>
          <a:p>
            <a:pPr eaLnBrk="1" hangingPunct="1"/>
            <a:r>
              <a:rPr lang="en-US"/>
              <a:t>Used with spermicide</a:t>
            </a:r>
          </a:p>
          <a:p>
            <a:pPr eaLnBrk="1" hangingPunct="1"/>
            <a:r>
              <a:rPr lang="en-US"/>
              <a:t>Left in place for 8 h after last coitus</a:t>
            </a:r>
          </a:p>
        </p:txBody>
      </p:sp>
    </p:spTree>
  </p:cSld>
  <p:clrMapOvr>
    <a:masterClrMapping/>
  </p:clrMapOvr>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50530" name="Rectangle 2"/>
          <p:cNvSpPr>
            <a:spLocks noGrp="1" noChangeArrowheads="1"/>
          </p:cNvSpPr>
          <p:nvPr>
            <p:ph type="title"/>
          </p:nvPr>
        </p:nvSpPr>
        <p:spPr/>
        <p:txBody>
          <a:bodyPr/>
          <a:lstStyle/>
          <a:p>
            <a:pPr eaLnBrk="1" hangingPunct="1"/>
            <a:r>
              <a:rPr lang="en-US"/>
              <a:t>IUD/IUS</a:t>
            </a:r>
          </a:p>
        </p:txBody>
      </p:sp>
      <p:sp>
        <p:nvSpPr>
          <p:cNvPr id="150531" name="Rectangle 3"/>
          <p:cNvSpPr>
            <a:spLocks noGrp="1" noChangeArrowheads="1"/>
          </p:cNvSpPr>
          <p:nvPr>
            <p:ph type="body" idx="1"/>
          </p:nvPr>
        </p:nvSpPr>
        <p:spPr/>
        <p:txBody>
          <a:bodyPr/>
          <a:lstStyle/>
          <a:p>
            <a:pPr eaLnBrk="1" hangingPunct="1"/>
            <a:r>
              <a:rPr lang="en-US"/>
              <a:t>plastic copper- or progestin-impregnanted device placed in the endometrial cavity</a:t>
            </a:r>
          </a:p>
          <a:p>
            <a:pPr eaLnBrk="1" hangingPunct="1"/>
            <a:r>
              <a:rPr lang="en-US"/>
              <a:t>Two types currently available</a:t>
            </a:r>
          </a:p>
          <a:p>
            <a:pPr eaLnBrk="1" hangingPunct="1">
              <a:buFontTx/>
              <a:buNone/>
            </a:pPr>
            <a:r>
              <a:rPr lang="en-US"/>
              <a:t>	Copper T 380A IUD (12 years)</a:t>
            </a:r>
          </a:p>
          <a:p>
            <a:pPr eaLnBrk="1" hangingPunct="1">
              <a:buFontTx/>
              <a:buNone/>
            </a:pPr>
            <a:r>
              <a:rPr lang="en-US"/>
              <a:t>	LNG IUS (5 years)</a:t>
            </a:r>
          </a:p>
        </p:txBody>
      </p:sp>
    </p:spTree>
  </p:cSld>
  <p:clrMapOvr>
    <a:masterClrMapping/>
  </p:clrMapOvr>
</p:sld>
</file>

<file path=ppt/slides/slide9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151554" name="Picture 5"/>
          <p:cNvPicPr>
            <a:picLocks noChangeAspect="1" noChangeArrowheads="1"/>
          </p:cNvPicPr>
          <p:nvPr/>
        </p:nvPicPr>
        <p:blipFill>
          <a:blip r:embed="rId2"/>
          <a:srcRect/>
          <a:stretch>
            <a:fillRect/>
          </a:stretch>
        </p:blipFill>
        <p:spPr bwMode="auto">
          <a:xfrm>
            <a:off x="2057400" y="0"/>
            <a:ext cx="5715000" cy="6858000"/>
          </a:xfrm>
          <a:prstGeom prst="rect">
            <a:avLst/>
          </a:prstGeom>
          <a:noFill/>
          <a:ln w="9525">
            <a:noFill/>
            <a:miter lim="800000"/>
            <a:headEnd/>
            <a:tailEnd/>
          </a:ln>
        </p:spPr>
      </p:pic>
    </p:spTree>
  </p:cSld>
  <p:clrMapOvr>
    <a:masterClrMapping/>
  </p:clrMapOvr>
</p:sld>
</file>

<file path=ppt/slides/slide9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152578" name="Picture 2"/>
          <p:cNvPicPr>
            <a:picLocks noChangeAspect="1" noChangeArrowheads="1"/>
          </p:cNvPicPr>
          <p:nvPr/>
        </p:nvPicPr>
        <p:blipFill>
          <a:blip r:embed="rId2"/>
          <a:srcRect/>
          <a:stretch>
            <a:fillRect/>
          </a:stretch>
        </p:blipFill>
        <p:spPr bwMode="auto">
          <a:xfrm>
            <a:off x="1549400" y="0"/>
            <a:ext cx="7594600" cy="6858000"/>
          </a:xfrm>
          <a:prstGeom prst="rect">
            <a:avLst/>
          </a:prstGeom>
          <a:noFill/>
          <a:ln w="9525">
            <a:noFill/>
            <a:miter lim="800000"/>
            <a:headEnd/>
            <a:tailEnd/>
          </a:ln>
        </p:spPr>
      </p:pic>
    </p:spTree>
  </p:cSld>
  <p:clrMapOvr>
    <a:masterClrMapping/>
  </p:clrMapOvr>
</p:sld>
</file>

<file path=ppt/slides/slide9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53602" name="Rectangle 2"/>
          <p:cNvSpPr>
            <a:spLocks noGrp="1" noChangeArrowheads="1"/>
          </p:cNvSpPr>
          <p:nvPr>
            <p:ph type="title"/>
          </p:nvPr>
        </p:nvSpPr>
        <p:spPr>
          <a:xfrm>
            <a:off x="685800" y="533400"/>
            <a:ext cx="7772400" cy="1143000"/>
          </a:xfrm>
        </p:spPr>
        <p:txBody>
          <a:bodyPr/>
          <a:lstStyle/>
          <a:p>
            <a:pPr eaLnBrk="1" hangingPunct="1"/>
            <a:r>
              <a:rPr lang="en-US"/>
              <a:t>Copper T380A: MOA</a:t>
            </a:r>
          </a:p>
        </p:txBody>
      </p:sp>
      <p:sp>
        <p:nvSpPr>
          <p:cNvPr id="153603" name="Rectangle 3"/>
          <p:cNvSpPr>
            <a:spLocks noGrp="1" noChangeArrowheads="1"/>
          </p:cNvSpPr>
          <p:nvPr>
            <p:ph type="body" idx="1"/>
          </p:nvPr>
        </p:nvSpPr>
        <p:spPr/>
        <p:txBody>
          <a:bodyPr/>
          <a:lstStyle/>
          <a:p>
            <a:pPr eaLnBrk="1" hangingPunct="1"/>
            <a:r>
              <a:rPr lang="en-US" b="1"/>
              <a:t>Spermicide</a:t>
            </a:r>
            <a:r>
              <a:rPr lang="en-US"/>
              <a:t> (local sterile inflammation)</a:t>
            </a:r>
          </a:p>
          <a:p>
            <a:pPr eaLnBrk="1" hangingPunct="1"/>
            <a:r>
              <a:rPr lang="en-US"/>
              <a:t>Impedance of sperm transport and viability in the cervical mucus (Copper)</a:t>
            </a:r>
          </a:p>
        </p:txBody>
      </p:sp>
    </p:spTree>
  </p:cSld>
  <p:clrMapOvr>
    <a:masterClrMapping/>
  </p:clrMapOvr>
</p:sld>
</file>

<file path=ppt/slides/slide9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54626" name="Rectangle 2"/>
          <p:cNvSpPr>
            <a:spLocks noGrp="1" noChangeArrowheads="1"/>
          </p:cNvSpPr>
          <p:nvPr>
            <p:ph type="title"/>
          </p:nvPr>
        </p:nvSpPr>
        <p:spPr/>
        <p:txBody>
          <a:bodyPr/>
          <a:lstStyle/>
          <a:p>
            <a:pPr eaLnBrk="1" hangingPunct="1"/>
            <a:r>
              <a:rPr lang="en-US" sz="4000"/>
              <a:t>Levonorgestrel Intrauterine System (LNG IUS): MOA</a:t>
            </a:r>
          </a:p>
        </p:txBody>
      </p:sp>
      <p:sp>
        <p:nvSpPr>
          <p:cNvPr id="154627" name="Rectangle 3"/>
          <p:cNvSpPr>
            <a:spLocks noGrp="1" noChangeArrowheads="1"/>
          </p:cNvSpPr>
          <p:nvPr>
            <p:ph type="body" idx="1"/>
          </p:nvPr>
        </p:nvSpPr>
        <p:spPr>
          <a:xfrm>
            <a:off x="838200" y="1981200"/>
            <a:ext cx="7772400" cy="4114800"/>
          </a:xfrm>
        </p:spPr>
        <p:txBody>
          <a:bodyPr/>
          <a:lstStyle/>
          <a:p>
            <a:pPr eaLnBrk="1" hangingPunct="1"/>
            <a:r>
              <a:rPr lang="en-US" b="1"/>
              <a:t>Spermicide</a:t>
            </a:r>
          </a:p>
          <a:p>
            <a:pPr eaLnBrk="1" hangingPunct="1"/>
            <a:r>
              <a:rPr lang="en-US"/>
              <a:t>Progestin effects</a:t>
            </a:r>
            <a:endParaRPr lang="en-US" b="1"/>
          </a:p>
          <a:p>
            <a:pPr eaLnBrk="1" hangingPunct="1"/>
            <a:endParaRPr lang="en-US"/>
          </a:p>
        </p:txBody>
      </p:sp>
    </p:spTree>
  </p:cSld>
  <p:clrMapOvr>
    <a:masterClrMapping/>
  </p:clrMapOvr>
</p:sld>
</file>

<file path=ppt/slides/slide9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55650" name="Rectangle 2"/>
          <p:cNvSpPr>
            <a:spLocks noGrp="1" noChangeArrowheads="1"/>
          </p:cNvSpPr>
          <p:nvPr>
            <p:ph type="title"/>
          </p:nvPr>
        </p:nvSpPr>
        <p:spPr/>
        <p:txBody>
          <a:bodyPr/>
          <a:lstStyle/>
          <a:p>
            <a:pPr eaLnBrk="1" hangingPunct="1"/>
            <a:r>
              <a:rPr lang="en-US"/>
              <a:t>IUD Insertion</a:t>
            </a:r>
          </a:p>
        </p:txBody>
      </p:sp>
      <p:sp>
        <p:nvSpPr>
          <p:cNvPr id="155651" name="Rectangle 3"/>
          <p:cNvSpPr>
            <a:spLocks noGrp="1" noChangeArrowheads="1"/>
          </p:cNvSpPr>
          <p:nvPr>
            <p:ph type="body" idx="1"/>
          </p:nvPr>
        </p:nvSpPr>
        <p:spPr/>
        <p:txBody>
          <a:bodyPr/>
          <a:lstStyle/>
          <a:p>
            <a:pPr eaLnBrk="1" hangingPunct="1"/>
            <a:r>
              <a:rPr lang="en-US"/>
              <a:t>Anyday of the cycle provided the receiver is NOT PREGNANT</a:t>
            </a:r>
          </a:p>
        </p:txBody>
      </p:sp>
    </p:spTree>
  </p:cSld>
  <p:clrMapOvr>
    <a:masterClrMapping/>
  </p:clrMapOvr>
</p:sld>
</file>

<file path=ppt/slides/slide9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56674" name="Rectangle 2"/>
          <p:cNvSpPr>
            <a:spLocks noGrp="1" noChangeArrowheads="1"/>
          </p:cNvSpPr>
          <p:nvPr>
            <p:ph type="title"/>
          </p:nvPr>
        </p:nvSpPr>
        <p:spPr/>
        <p:txBody>
          <a:bodyPr/>
          <a:lstStyle/>
          <a:p>
            <a:pPr eaLnBrk="1" hangingPunct="1"/>
            <a:r>
              <a:rPr lang="en-US"/>
              <a:t>Advantages of IUD</a:t>
            </a:r>
          </a:p>
        </p:txBody>
      </p:sp>
      <p:sp>
        <p:nvSpPr>
          <p:cNvPr id="156675" name="Rectangle 3"/>
          <p:cNvSpPr>
            <a:spLocks noGrp="1" noChangeArrowheads="1"/>
          </p:cNvSpPr>
          <p:nvPr>
            <p:ph type="body" idx="1"/>
          </p:nvPr>
        </p:nvSpPr>
        <p:spPr/>
        <p:txBody>
          <a:bodyPr/>
          <a:lstStyle/>
          <a:p>
            <a:pPr eaLnBrk="1" hangingPunct="1">
              <a:lnSpc>
                <a:spcPct val="90000"/>
              </a:lnSpc>
            </a:pPr>
            <a:r>
              <a:rPr lang="en-US"/>
              <a:t>Highly effective</a:t>
            </a:r>
          </a:p>
          <a:p>
            <a:pPr eaLnBrk="1" hangingPunct="1">
              <a:lnSpc>
                <a:spcPct val="90000"/>
              </a:lnSpc>
            </a:pPr>
            <a:r>
              <a:rPr lang="en-US"/>
              <a:t>No associated systemic metabolic effects</a:t>
            </a:r>
          </a:p>
          <a:p>
            <a:pPr eaLnBrk="1" hangingPunct="1">
              <a:lnSpc>
                <a:spcPct val="90000"/>
              </a:lnSpc>
            </a:pPr>
            <a:r>
              <a:rPr lang="en-US"/>
              <a:t>Single act of motivation</a:t>
            </a:r>
          </a:p>
          <a:p>
            <a:pPr eaLnBrk="1" hangingPunct="1">
              <a:lnSpc>
                <a:spcPct val="90000"/>
              </a:lnSpc>
              <a:buFontTx/>
              <a:buNone/>
            </a:pPr>
            <a:endParaRPr lang="en-US"/>
          </a:p>
          <a:p>
            <a:pPr eaLnBrk="1" hangingPunct="1">
              <a:lnSpc>
                <a:spcPct val="90000"/>
              </a:lnSpc>
              <a:buFontTx/>
              <a:buNone/>
            </a:pPr>
            <a:r>
              <a:rPr lang="en-US"/>
              <a:t>The IUD has the highest continuation rate of all reversible methods</a:t>
            </a:r>
          </a:p>
          <a:p>
            <a:pPr eaLnBrk="1" hangingPunct="1">
              <a:lnSpc>
                <a:spcPct val="90000"/>
              </a:lnSpc>
              <a:buFontTx/>
              <a:buNone/>
            </a:pPr>
            <a:r>
              <a:rPr lang="en-US"/>
              <a:t>No permanent effects on fertility</a:t>
            </a:r>
          </a:p>
        </p:txBody>
      </p:sp>
    </p:spTree>
  </p:cSld>
  <p:clrMapOvr>
    <a:masterClrMapping/>
  </p:clrMapOvr>
</p:sld>
</file>

<file path=ppt/slides/slide9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57698" name="Rectangle 2"/>
          <p:cNvSpPr>
            <a:spLocks noGrp="1" noChangeArrowheads="1"/>
          </p:cNvSpPr>
          <p:nvPr>
            <p:ph type="title"/>
          </p:nvPr>
        </p:nvSpPr>
        <p:spPr/>
        <p:txBody>
          <a:bodyPr/>
          <a:lstStyle/>
          <a:p>
            <a:pPr eaLnBrk="1" hangingPunct="1"/>
            <a:r>
              <a:rPr lang="en-US"/>
              <a:t>Advantages of IUD</a:t>
            </a:r>
          </a:p>
        </p:txBody>
      </p:sp>
      <p:sp>
        <p:nvSpPr>
          <p:cNvPr id="157699" name="Rectangle 3"/>
          <p:cNvSpPr>
            <a:spLocks noGrp="1" noChangeArrowheads="1"/>
          </p:cNvSpPr>
          <p:nvPr>
            <p:ph type="body" idx="1"/>
          </p:nvPr>
        </p:nvSpPr>
        <p:spPr/>
        <p:txBody>
          <a:bodyPr/>
          <a:lstStyle/>
          <a:p>
            <a:pPr eaLnBrk="1" hangingPunct="1">
              <a:lnSpc>
                <a:spcPct val="90000"/>
              </a:lnSpc>
              <a:buFontTx/>
              <a:buNone/>
            </a:pPr>
            <a:r>
              <a:rPr lang="en-US"/>
              <a:t>The IUD has the highest continuation rate of all reversible methods</a:t>
            </a:r>
          </a:p>
          <a:p>
            <a:pPr eaLnBrk="1" hangingPunct="1">
              <a:lnSpc>
                <a:spcPct val="90000"/>
              </a:lnSpc>
              <a:buFontTx/>
              <a:buNone/>
            </a:pPr>
            <a:r>
              <a:rPr lang="en-US"/>
              <a:t>No permanent effects on fertility</a:t>
            </a:r>
          </a:p>
          <a:p>
            <a:pPr eaLnBrk="1" hangingPunct="1">
              <a:lnSpc>
                <a:spcPct val="90000"/>
              </a:lnSpc>
              <a:buFontTx/>
              <a:buNone/>
            </a:pPr>
            <a:r>
              <a:rPr lang="en-US"/>
              <a:t>LNG IUS- reduces Menstrual Blood Loss</a:t>
            </a:r>
          </a:p>
        </p:txBody>
      </p:sp>
    </p:spTree>
  </p:cSld>
  <p:clrMapOvr>
    <a:masterClrMapping/>
  </p:clrMapOvr>
</p:sld>
</file>

<file path=ppt/slides/slide9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58722" name="Rectangle 2"/>
          <p:cNvSpPr>
            <a:spLocks noGrp="1" noChangeArrowheads="1"/>
          </p:cNvSpPr>
          <p:nvPr>
            <p:ph type="title"/>
          </p:nvPr>
        </p:nvSpPr>
        <p:spPr/>
        <p:txBody>
          <a:bodyPr/>
          <a:lstStyle/>
          <a:p>
            <a:pPr eaLnBrk="1" hangingPunct="1"/>
            <a:r>
              <a:rPr lang="en-US"/>
              <a:t>Potential </a:t>
            </a:r>
            <a:r>
              <a:rPr lang="en-US">
                <a:latin typeface="ヒラギノ角ゴ ProN W3" charset="-128"/>
              </a:rPr>
              <a:t>Adverse Effects</a:t>
            </a:r>
            <a:endParaRPr lang="en-US"/>
          </a:p>
        </p:txBody>
      </p:sp>
      <p:sp>
        <p:nvSpPr>
          <p:cNvPr id="158723" name="Rectangle 3"/>
          <p:cNvSpPr>
            <a:spLocks noGrp="1" noChangeArrowheads="1"/>
          </p:cNvSpPr>
          <p:nvPr>
            <p:ph type="body" idx="1"/>
          </p:nvPr>
        </p:nvSpPr>
        <p:spPr/>
        <p:txBody>
          <a:bodyPr/>
          <a:lstStyle/>
          <a:p>
            <a:pPr eaLnBrk="1" hangingPunct="1"/>
            <a:r>
              <a:rPr lang="en-US"/>
              <a:t>Uterine bleeding (Copper T380A)</a:t>
            </a:r>
          </a:p>
          <a:p>
            <a:pPr eaLnBrk="1" hangingPunct="1"/>
            <a:r>
              <a:rPr lang="en-US"/>
              <a:t>Perforation during insertion</a:t>
            </a:r>
          </a:p>
          <a:p>
            <a:pPr eaLnBrk="1" hangingPunct="1"/>
            <a:r>
              <a:rPr lang="en-US"/>
              <a:t>Infection </a:t>
            </a:r>
          </a:p>
          <a:p>
            <a:pPr eaLnBrk="1" hangingPunct="1"/>
            <a:r>
              <a:rPr lang="en-US"/>
              <a:t>Complication relating to pregnancy with IUD-in-utero</a:t>
            </a:r>
          </a:p>
        </p:txBody>
      </p:sp>
    </p:spTree>
  </p:cSld>
  <p:clrMapOvr>
    <a:masterClrMapping/>
  </p:clrMapOvr>
</p:sld>
</file>

<file path=ppt/slides/slide9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59746" name="Rectangle 2"/>
          <p:cNvSpPr>
            <a:spLocks noGrp="1" noChangeArrowheads="1"/>
          </p:cNvSpPr>
          <p:nvPr>
            <p:ph type="title"/>
          </p:nvPr>
        </p:nvSpPr>
        <p:spPr/>
        <p:txBody>
          <a:bodyPr/>
          <a:lstStyle/>
          <a:p>
            <a:pPr eaLnBrk="1" hangingPunct="1"/>
            <a:r>
              <a:rPr lang="en-US"/>
              <a:t>Pregnancy with IUD-in-Utero</a:t>
            </a:r>
          </a:p>
        </p:txBody>
      </p:sp>
      <p:sp>
        <p:nvSpPr>
          <p:cNvPr id="159747" name="Rectangle 3"/>
          <p:cNvSpPr>
            <a:spLocks noGrp="1" noChangeArrowheads="1"/>
          </p:cNvSpPr>
          <p:nvPr>
            <p:ph type="body" idx="1"/>
          </p:nvPr>
        </p:nvSpPr>
        <p:spPr/>
        <p:txBody>
          <a:bodyPr/>
          <a:lstStyle/>
          <a:p>
            <a:pPr eaLnBrk="1" hangingPunct="1"/>
            <a:r>
              <a:rPr lang="en-US"/>
              <a:t>Congenital anomalies - no increased risk</a:t>
            </a:r>
          </a:p>
          <a:p>
            <a:pPr eaLnBrk="1" hangingPunct="1"/>
            <a:r>
              <a:rPr lang="en-US"/>
              <a:t>Spontaneous abortion</a:t>
            </a:r>
          </a:p>
          <a:p>
            <a:pPr eaLnBrk="1" hangingPunct="1"/>
            <a:r>
              <a:rPr lang="en-US"/>
              <a:t>Septic abortion</a:t>
            </a:r>
          </a:p>
          <a:p>
            <a:pPr eaLnBrk="1" hangingPunct="1"/>
            <a:r>
              <a:rPr lang="en-US"/>
              <a:t>Ectopic Pregnancy*</a:t>
            </a:r>
          </a:p>
          <a:p>
            <a:pPr eaLnBrk="1" hangingPunct="1"/>
            <a:r>
              <a:rPr lang="en-US"/>
              <a:t>Prematurity</a:t>
            </a:r>
          </a:p>
        </p:txBody>
      </p:sp>
    </p:spTree>
  </p:cSld>
  <p:clrMapOvr>
    <a:masterClrMapping/>
  </p:clrMapOvr>
</p:sld>
</file>

<file path=ppt/theme/theme1.xml><?xml version="1.0" encoding="utf-8"?>
<a:theme xmlns:a="http://schemas.openxmlformats.org/drawingml/2006/main" name="Blank Presentation">
  <a:themeElements>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lank Presentation">
      <a:majorFont>
        <a:latin typeface="Arial"/>
        <a:ea typeface="ＭＳ Ｐゴシック"/>
        <a:cs typeface="ＭＳ Ｐゴシック"/>
      </a:majorFont>
      <a:minorFont>
        <a:latin typeface="Arial"/>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Arial" pitchFamily="-111" charset="0"/>
            <a:ea typeface="ＭＳ Ｐゴシック" pitchFamily="-111" charset="-128"/>
            <a:cs typeface="ＭＳ Ｐゴシック" pitchFamily="-111"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Arial" pitchFamily="-111" charset="0"/>
            <a:ea typeface="ＭＳ Ｐゴシック" pitchFamily="-111" charset="-128"/>
            <a:cs typeface="ＭＳ Ｐゴシック" pitchFamily="-111" charset="-128"/>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521</TotalTime>
  <Words>2491</Words>
  <Application>Microsoft PowerPoint</Application>
  <PresentationFormat>On-screen Show (4:3)</PresentationFormat>
  <Paragraphs>478</Paragraphs>
  <Slides>112</Slides>
  <Notes>44</Notes>
  <HiddenSlides>0</HiddenSlides>
  <MMClips>0</MMClips>
  <ScaleCrop>false</ScaleCrop>
  <HeadingPairs>
    <vt:vector size="6" baseType="variant">
      <vt:variant>
        <vt:lpstr>Fonts Used</vt:lpstr>
      </vt:variant>
      <vt:variant>
        <vt:i4>4</vt:i4>
      </vt:variant>
      <vt:variant>
        <vt:lpstr>Design Template</vt:lpstr>
      </vt:variant>
      <vt:variant>
        <vt:i4>1</vt:i4>
      </vt:variant>
      <vt:variant>
        <vt:lpstr>Slide Titles</vt:lpstr>
      </vt:variant>
      <vt:variant>
        <vt:i4>112</vt:i4>
      </vt:variant>
    </vt:vector>
  </HeadingPairs>
  <TitlesOfParts>
    <vt:vector size="117" baseType="lpstr">
      <vt:lpstr>Arial</vt:lpstr>
      <vt:lpstr>ＭＳ Ｐゴシック</vt:lpstr>
      <vt:lpstr>Symbol</vt:lpstr>
      <vt:lpstr>ヒラギノ角ゴ ProN W3</vt:lpstr>
      <vt:lpstr>Blank Presentation</vt:lpstr>
      <vt:lpstr>Family Planning</vt:lpstr>
      <vt:lpstr>Reversible Methods</vt:lpstr>
      <vt:lpstr>Permanent</vt:lpstr>
      <vt:lpstr>Contraceptive Effectiveness</vt:lpstr>
      <vt:lpstr>Spermicides</vt:lpstr>
      <vt:lpstr>Spermicides: Adverse Effects</vt:lpstr>
      <vt:lpstr>Slide 7</vt:lpstr>
      <vt:lpstr>BARRIER METHODS</vt:lpstr>
      <vt:lpstr>DIAPHRAGM</vt:lpstr>
      <vt:lpstr>Diaphragm: Advantages</vt:lpstr>
      <vt:lpstr>Diaphragm: Adverse Effects</vt:lpstr>
      <vt:lpstr>Slide 12</vt:lpstr>
      <vt:lpstr>Slide 13</vt:lpstr>
      <vt:lpstr>CERVICAL CAP</vt:lpstr>
      <vt:lpstr>CERVICAL CAP</vt:lpstr>
      <vt:lpstr>Slide 16</vt:lpstr>
      <vt:lpstr>Slide 17</vt:lpstr>
      <vt:lpstr>Cervical Cap: Advantages</vt:lpstr>
      <vt:lpstr>Cervical Cap: Adverse effects</vt:lpstr>
      <vt:lpstr>MALE CONDOM</vt:lpstr>
      <vt:lpstr>Male condom: Advantages</vt:lpstr>
      <vt:lpstr>Slide 22</vt:lpstr>
      <vt:lpstr>Slide 23</vt:lpstr>
      <vt:lpstr>Slide 24</vt:lpstr>
      <vt:lpstr>Slide 25</vt:lpstr>
      <vt:lpstr>Slide 26</vt:lpstr>
      <vt:lpstr>FEMALE CONDOM</vt:lpstr>
      <vt:lpstr>Slide 28</vt:lpstr>
      <vt:lpstr>Female Condom: Advantages</vt:lpstr>
      <vt:lpstr>Barriers: Advantages</vt:lpstr>
      <vt:lpstr>Periodic Abstinence</vt:lpstr>
      <vt:lpstr>Periodic Abstinence</vt:lpstr>
      <vt:lpstr>Calendar/Rhythm</vt:lpstr>
      <vt:lpstr>Calendar</vt:lpstr>
      <vt:lpstr>Temperature</vt:lpstr>
      <vt:lpstr>Slide 36</vt:lpstr>
      <vt:lpstr>Slide 37</vt:lpstr>
      <vt:lpstr>Cervical Mucus/Billing’s</vt:lpstr>
      <vt:lpstr>Symptothermal</vt:lpstr>
      <vt:lpstr>Slide 40</vt:lpstr>
      <vt:lpstr>Enzyme Immunoassay</vt:lpstr>
      <vt:lpstr>Periodic Abstinence: Advantages</vt:lpstr>
      <vt:lpstr>Periodic Abstinence: Disadvantages</vt:lpstr>
      <vt:lpstr>Oral Contraceptive Pills (OCPs)</vt:lpstr>
      <vt:lpstr>OCPs</vt:lpstr>
      <vt:lpstr>OCP Formulations</vt:lpstr>
      <vt:lpstr>OCP Formulations</vt:lpstr>
      <vt:lpstr>OCP Formulations</vt:lpstr>
      <vt:lpstr>Estrogen in the OCP</vt:lpstr>
      <vt:lpstr>Progestin in the OCP</vt:lpstr>
      <vt:lpstr>OCP generations</vt:lpstr>
      <vt:lpstr>OCP: Mechanism of Action</vt:lpstr>
      <vt:lpstr>OCPs: Adverse Effects</vt:lpstr>
      <vt:lpstr>Metabolic effects</vt:lpstr>
      <vt:lpstr>Metabolic Effects</vt:lpstr>
      <vt:lpstr>Protein Metabolism Effects</vt:lpstr>
      <vt:lpstr>Protein Metabolism Effects</vt:lpstr>
      <vt:lpstr>CHO Metabolism Effects</vt:lpstr>
      <vt:lpstr>Lipid Metabolic Effects</vt:lpstr>
      <vt:lpstr>Coagulation Parameter Effects</vt:lpstr>
      <vt:lpstr>CVS Effects</vt:lpstr>
      <vt:lpstr>Reproductive Effects</vt:lpstr>
      <vt:lpstr>Neoplastic Effects</vt:lpstr>
      <vt:lpstr>Absolute Contraindications </vt:lpstr>
      <vt:lpstr>Relative Contraindications</vt:lpstr>
      <vt:lpstr>OCPS: Advantages </vt:lpstr>
      <vt:lpstr>OCPS: Non contraceptive health benefits</vt:lpstr>
      <vt:lpstr>OCPS: Non contraceptive health benefits</vt:lpstr>
      <vt:lpstr>OCPS: Non contraceptive health benefits</vt:lpstr>
      <vt:lpstr>OCPS: Non contraceptive health benefits</vt:lpstr>
      <vt:lpstr>Important Points in Prescribing OCPs</vt:lpstr>
      <vt:lpstr>OCP Users: Follow-up</vt:lpstr>
      <vt:lpstr>Long Acting Hormonal Contraception</vt:lpstr>
      <vt:lpstr>Four types</vt:lpstr>
      <vt:lpstr>Four types</vt:lpstr>
      <vt:lpstr>Four Types</vt:lpstr>
      <vt:lpstr>Four types</vt:lpstr>
      <vt:lpstr>Contraceptive Patch</vt:lpstr>
      <vt:lpstr>Contraceptive Vaginal Ring</vt:lpstr>
      <vt:lpstr>Injectables</vt:lpstr>
      <vt:lpstr>Injectables: DMPA</vt:lpstr>
      <vt:lpstr>Advantages : DMPA and Implant</vt:lpstr>
      <vt:lpstr>Benefits: DMPA</vt:lpstr>
      <vt:lpstr>Benefits: DMPA</vt:lpstr>
      <vt:lpstr>Disadvantage and Adverse Effects: Implants</vt:lpstr>
      <vt:lpstr>Disadvantages and Adverse effects: DMPA</vt:lpstr>
      <vt:lpstr>Disadvantages and Adverse effects: DMPA</vt:lpstr>
      <vt:lpstr>Disadvantages and Adverse effects: DMPA</vt:lpstr>
      <vt:lpstr>Intrauterine Device/ Intrauterine System</vt:lpstr>
      <vt:lpstr>IUD/IUS</vt:lpstr>
      <vt:lpstr>Slide 91</vt:lpstr>
      <vt:lpstr>Slide 92</vt:lpstr>
      <vt:lpstr>Copper T380A: MOA</vt:lpstr>
      <vt:lpstr>Levonorgestrel Intrauterine System (LNG IUS): MOA</vt:lpstr>
      <vt:lpstr>IUD Insertion</vt:lpstr>
      <vt:lpstr>Advantages of IUD</vt:lpstr>
      <vt:lpstr>Advantages of IUD</vt:lpstr>
      <vt:lpstr>Potential _x0001_Adverse Effects</vt:lpstr>
      <vt:lpstr>Pregnancy with IUD-in-Utero</vt:lpstr>
      <vt:lpstr>Pregnancy with IUD-in-Utero</vt:lpstr>
      <vt:lpstr>Contraindication to IUD</vt:lpstr>
      <vt:lpstr>Contraindication to IUD</vt:lpstr>
      <vt:lpstr>Sterilization</vt:lpstr>
      <vt:lpstr>Sterilization </vt:lpstr>
      <vt:lpstr>Vasectomy</vt:lpstr>
      <vt:lpstr>Slide 106</vt:lpstr>
      <vt:lpstr>Vasectomy: Complications</vt:lpstr>
      <vt:lpstr>Vasectomy: Disadvantage</vt:lpstr>
      <vt:lpstr>Bilateral Tubal Ligation</vt:lpstr>
      <vt:lpstr>BTL</vt:lpstr>
      <vt:lpstr>BTL: Complications</vt:lpstr>
      <vt:lpstr>Slide 112</vt:lpstr>
    </vt:vector>
  </TitlesOfParts>
  <Company>Dr. Jessica  Cruz</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Family Planning</dc:title>
  <dc:creator>Dr. Jessica  Cruz</dc:creator>
  <cp:lastModifiedBy>Joyce Bernadette Dulce</cp:lastModifiedBy>
  <cp:revision>28</cp:revision>
  <dcterms:created xsi:type="dcterms:W3CDTF">2011-07-02T07:51:37Z</dcterms:created>
  <dcterms:modified xsi:type="dcterms:W3CDTF">2011-07-02T08:07:01Z</dcterms:modified>
</cp:coreProperties>
</file>